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FCC97-7E42-4A7B-B878-C93893D69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E5E26E-3675-444C-BEFB-D31CC7029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692F9D-FDAA-4973-B72F-8FCAF79B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FCDE-FF3F-4EC2-8432-FC3B201DC4E9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0D036C-39A6-49BE-995B-95969C4B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B8BA46-20F8-48E0-8F64-6657ADEF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94C6-43B9-4497-B2D5-1ECB9CB6B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31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B0698-4590-4F10-B356-07BDC832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B5CA17-7A38-433B-8E89-80C643007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F5CFEA-CE3D-4EB2-90B1-E069F0BE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FCDE-FF3F-4EC2-8432-FC3B201DC4E9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F46A9D-70CD-43E3-BCA0-9F624EE2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79D6D3-198B-44FC-9E96-9AA4BA6A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94C6-43B9-4497-B2D5-1ECB9CB6B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91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517C36-B963-4D63-ABAE-3E3C6B3E2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683329-F66B-4F14-989F-33D789DC8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8A1A95-405F-45AA-BFCD-B856D6D6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FCDE-FF3F-4EC2-8432-FC3B201DC4E9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3FCF6C-6666-4F5A-AFB5-1EC02696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E4EE2-1B27-41CB-9E00-3EC7F826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94C6-43B9-4497-B2D5-1ECB9CB6B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51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E21DA-F1B7-4664-B30B-05EE2BB1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612DE3-4D01-43BB-8551-417B8E606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98DBEA-9FD3-49E3-8052-F888A449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FCDE-FF3F-4EC2-8432-FC3B201DC4E9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C8F2D4-CD00-425F-AC87-A24161ED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31CBBD-CD79-4E35-98F7-1F37F676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94C6-43B9-4497-B2D5-1ECB9CB6B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01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52801-3068-4370-96D1-5688D93F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71F40D-2269-4CBE-AC58-CF2B10CCA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1E313F-4B44-4D8B-9CDC-5D86C021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FCDE-FF3F-4EC2-8432-FC3B201DC4E9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03F7F9-D99C-49CD-9894-5488DDF0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1F4865-F641-466B-B046-92A7C7AA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94C6-43B9-4497-B2D5-1ECB9CB6B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66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3C390-21B7-45CB-8FAB-9A7897B3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272C4A-084F-43DA-B10F-7A0CD6A3C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9F5086-4A2F-4481-AFAA-3545D3B2E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520048-D046-4604-AE47-A8C87062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FCDE-FF3F-4EC2-8432-FC3B201DC4E9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09180A-A874-406A-BAC5-9A8990BC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B3EE88-AC30-40EB-B6B6-F9317948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94C6-43B9-4497-B2D5-1ECB9CB6B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35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5DF73A-8247-4B53-A794-6C20CFCE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36382C-8E68-4DA1-80CF-B46043AEE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12804D-AEC1-4CD6-935F-27A95B739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9AE875-C416-424A-BF07-BB036C276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D57CA4-7A51-47F8-A5A6-3BBC65C8D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9A05CE3-D283-4E74-8982-837B3512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FCDE-FF3F-4EC2-8432-FC3B201DC4E9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8E78F0-C6ED-4B1E-9294-B96D7153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C6FBAF-D498-43A8-B5FA-83B00AE5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94C6-43B9-4497-B2D5-1ECB9CB6B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18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1112D-85BE-43EE-8C47-CA428F3C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32B56E-E238-4BF2-B2DA-F0A11645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FCDE-FF3F-4EC2-8432-FC3B201DC4E9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42FCFB-6FC3-44D7-9C05-C7FFCCBC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947F26-6225-4F4D-90CB-42113B1D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94C6-43B9-4497-B2D5-1ECB9CB6B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76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3E58AA-2E81-4E8E-87D9-BB483BD8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FCDE-FF3F-4EC2-8432-FC3B201DC4E9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3A7DE8-0D58-41E1-8B47-7A454F04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345AC4-F432-46BE-A2ED-05BBD5EF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94C6-43B9-4497-B2D5-1ECB9CB6B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79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52527-BCD1-4BDF-A355-239C9D19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E8D554-B3F6-4CBF-A66D-32CF4C61E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C169A5-66DA-4041-86AC-84A1046DD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359F0E-9D1B-42E4-AF23-AC54B8AD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FCDE-FF3F-4EC2-8432-FC3B201DC4E9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FF6694-7B50-4B9E-8945-024651F4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6B9982-B35D-4BE7-B5E0-D90C00AE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94C6-43B9-4497-B2D5-1ECB9CB6B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77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A4408-CF7E-4C91-B1BF-99CC7870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EE21CF5-8B30-4EC4-9826-214C2D77C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9D019C-44B2-4E0A-A8FA-256C2AC56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43CB75-7971-48D8-B683-3C064BB4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FCDE-FF3F-4EC2-8432-FC3B201DC4E9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458E61-2F37-4EB2-8DD5-C909A510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E101F4-D50C-46A9-B6FE-CC83F595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94C6-43B9-4497-B2D5-1ECB9CB6B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07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71505-B625-4C8D-B8D7-BEA7140A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390FB0-BC50-41DD-8CFF-18B8A4582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F20EA8-63D5-4E3F-BCB1-4A771264A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3FCDE-FF3F-4EC2-8432-FC3B201DC4E9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E0339B-5111-47BA-9018-70B0B0E40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EBB69C-7E36-4B06-BD32-2600FF9E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F94C6-43B9-4497-B2D5-1ECB9CB6B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97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6D0A202-6D9B-4029-9A90-0363910931D8}"/>
              </a:ext>
            </a:extLst>
          </p:cNvPr>
          <p:cNvSpPr/>
          <p:nvPr/>
        </p:nvSpPr>
        <p:spPr>
          <a:xfrm>
            <a:off x="4700016" y="1274064"/>
            <a:ext cx="135331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Первичная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4A22A95-D0BA-4EFB-AF74-21D874041D38}"/>
              </a:ext>
            </a:extLst>
          </p:cNvPr>
          <p:cNvSpPr/>
          <p:nvPr/>
        </p:nvSpPr>
        <p:spPr>
          <a:xfrm>
            <a:off x="4730495" y="2383536"/>
            <a:ext cx="12923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Черновик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B8D74BF-9F99-488C-BBC2-F245B830D3E9}"/>
              </a:ext>
            </a:extLst>
          </p:cNvPr>
          <p:cNvSpPr/>
          <p:nvPr/>
        </p:nvSpPr>
        <p:spPr>
          <a:xfrm>
            <a:off x="4672582" y="3560065"/>
            <a:ext cx="14081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Публикуется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20A06DD-190C-4997-967C-DA714827B413}"/>
              </a:ext>
            </a:extLst>
          </p:cNvPr>
          <p:cNvSpPr/>
          <p:nvPr/>
        </p:nvSpPr>
        <p:spPr>
          <a:xfrm>
            <a:off x="4553710" y="4687824"/>
            <a:ext cx="174955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Опубликована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B7D21BA-C9E8-4879-BD4A-B49E78059F8A}"/>
              </a:ext>
            </a:extLst>
          </p:cNvPr>
          <p:cNvSpPr/>
          <p:nvPr/>
        </p:nvSpPr>
        <p:spPr>
          <a:xfrm>
            <a:off x="4919470" y="58155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Архив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8EBE4787-5376-42D6-A90C-FF8F6340ABA6}"/>
              </a:ext>
            </a:extLst>
          </p:cNvPr>
          <p:cNvCxnSpPr/>
          <p:nvPr/>
        </p:nvCxnSpPr>
        <p:spPr>
          <a:xfrm>
            <a:off x="810768" y="2292096"/>
            <a:ext cx="10747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2281DFD-E7CD-4151-9610-3370E48E0216}"/>
              </a:ext>
            </a:extLst>
          </p:cNvPr>
          <p:cNvCxnSpPr/>
          <p:nvPr/>
        </p:nvCxnSpPr>
        <p:spPr>
          <a:xfrm>
            <a:off x="1097280" y="5675376"/>
            <a:ext cx="10546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DACB946-F0B3-4E25-B7AA-DF037C01C2A1}"/>
              </a:ext>
            </a:extLst>
          </p:cNvPr>
          <p:cNvSpPr/>
          <p:nvPr/>
        </p:nvSpPr>
        <p:spPr>
          <a:xfrm>
            <a:off x="3096768" y="4163568"/>
            <a:ext cx="1908048" cy="1834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Tomcat</a:t>
            </a:r>
          </a:p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7B06CF4-4E6F-44BF-AEBB-CA5E183A2F90}"/>
              </a:ext>
            </a:extLst>
          </p:cNvPr>
          <p:cNvSpPr/>
          <p:nvPr/>
        </p:nvSpPr>
        <p:spPr>
          <a:xfrm>
            <a:off x="5474208" y="4163568"/>
            <a:ext cx="1969008" cy="1834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rdm-rest.jar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5CD51E3-E5CD-4FFB-BFCC-B2BE8D866458}"/>
              </a:ext>
            </a:extLst>
          </p:cNvPr>
          <p:cNvSpPr/>
          <p:nvPr/>
        </p:nvSpPr>
        <p:spPr>
          <a:xfrm>
            <a:off x="3442716" y="4764024"/>
            <a:ext cx="12161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rdm-ui.war</a:t>
            </a:r>
            <a:endParaRPr lang="ru-RU" dirty="0"/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370715B2-6AAE-4FC1-9D29-9D6032DDF78D}"/>
              </a:ext>
            </a:extLst>
          </p:cNvPr>
          <p:cNvSpPr/>
          <p:nvPr/>
        </p:nvSpPr>
        <p:spPr>
          <a:xfrm>
            <a:off x="5004816" y="5102352"/>
            <a:ext cx="469392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A97FECD-5ADA-46FE-996C-B84341A426EC}"/>
              </a:ext>
            </a:extLst>
          </p:cNvPr>
          <p:cNvSpPr/>
          <p:nvPr/>
        </p:nvSpPr>
        <p:spPr>
          <a:xfrm>
            <a:off x="3096768" y="1914144"/>
            <a:ext cx="4413504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nginx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21126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7142</TotalTime>
  <Words>13</Words>
  <Application>Microsoft Office PowerPoint</Application>
  <PresentationFormat>Широкоэкранный</PresentationFormat>
  <Paragraphs>9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Садыков Эдуард</dc:creator>
  <cp:lastModifiedBy>Садыков Эдуард</cp:lastModifiedBy>
  <cp:revision>3</cp:revision>
  <dcterms:created xsi:type="dcterms:W3CDTF">2018-06-01T13:24:12Z</dcterms:created>
  <dcterms:modified xsi:type="dcterms:W3CDTF">2018-06-06T12:56:53Z</dcterms:modified>
</cp:coreProperties>
</file>