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5" d="100"/>
          <a:sy n="125" d="100"/>
        </p:scale>
        <p:origin x="2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2FCC97-7E42-4A7B-B878-C93893D69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EE5E26E-3675-444C-BEFB-D31CC70292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D692F9D-FDAA-4973-B72F-8FCAF79B3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0D036C-39A6-49BE-995B-95969C4B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B8BA46-20F8-48E0-8F64-6657ADEF9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187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2B0698-4590-4F10-B356-07BDC832E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7B5CA17-7A38-433B-8E89-80C643007B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F5CFEA-CE3D-4EB2-90B1-E069F0BED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0F46A9D-70CD-43E3-BCA0-9F624EE20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79D6D3-198B-44FC-9E96-9AA4BA6A0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2912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D6517C36-B963-4D63-ABAE-3E3C6B3E25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4683329-F66B-4F14-989F-33D789DC83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8A1A95-405F-45AA-BFCD-B856D6D62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63FCF6C-6666-4F5A-AFB5-1EC026961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BE4EE2-1B27-41CB-9E00-3EC7F8268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51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EE21DA-F1B7-4664-B30B-05EE2BB10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9612DE3-4D01-43BB-8551-417B8E6066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298DBEA-9FD3-49E3-8052-F888A4490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C8F2D4-CD00-425F-AC87-A24161ED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31CBBD-CD79-4E35-98F7-1F37F6766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01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C52801-3068-4370-96D1-5688D93FF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B71F40D-2269-4CBE-AC58-CF2B10CCA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E313F-4B44-4D8B-9CDC-5D86C0218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503F7F9-D99C-49CD-9894-5488DDF02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1F4865-F641-466B-B046-92A7C7AA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7666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3C390-21B7-45CB-8FAB-9A7897B32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272C4A-084F-43DA-B10F-7A0CD6A3CD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29F5086-4A2F-4481-AFAA-3545D3B2E0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1520048-D046-4604-AE47-A8C87062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09180A-A874-406A-BAC5-9A8990BCB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DB3EE88-AC30-40EB-B6B6-F93179484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3352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5DF73A-8247-4B53-A794-6C20CFCE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36382C-8E68-4DA1-80CF-B46043AEE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12804D-AEC1-4CD6-935F-27A95B7394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D9AE875-C416-424A-BF07-BB036C276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9D57CA4-7A51-47F8-A5A6-3BBC65C8D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9A05CE3-D283-4E74-8982-837B35128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9F8E78F0-C6ED-4B1E-9294-B96D71539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0C6FBAF-D498-43A8-B5FA-83B00AE56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180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81112D-85BE-43EE-8C47-CA428F3CB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32B56E-E238-4BF2-B2DA-F0A116458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442FCFB-6FC3-44D7-9C05-C7FFCCB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947F26-6225-4F4D-90CB-42113B1DA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762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B3E58AA-2E81-4E8E-87D9-BB483BD89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03A7DE8-0D58-41E1-8B47-7A454F041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9345AC4-F432-46BE-A2ED-05BBD5EFB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794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A52527-BCD1-4BDF-A355-239C9D197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8E8D554-B3F6-4CBF-A66D-32CF4C61E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9C169A5-66DA-4041-86AC-84A1046DD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A359F0E-9D1B-42E4-AF23-AC54B8ADF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4FF6694-7B50-4B9E-8945-024651F4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6B9982-B35D-4BE7-B5E0-D90C00AE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8771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1DA4408-CF7E-4C91-B1BF-99CC78700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2EE21CF5-8B30-4EC4-9826-214C2D77CA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79D019C-44B2-4E0A-A8FA-256C2AC566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E43CB75-7971-48D8-B683-3C064BB47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458E61-2F37-4EB2-8DD5-C909A510E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E101F4-D50C-46A9-B6FE-CC83F5953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2075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371505-B625-4C8D-B8D7-BEA7140A7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90FB0-BC50-41DD-8CFF-18B8A4582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DF20EA8-63D5-4E3F-BCB1-4A771264AB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3FCDE-FF3F-4EC2-8432-FC3B201DC4E9}" type="datetimeFigureOut">
              <a:rPr lang="ru-RU" smtClean="0"/>
              <a:t>06.06.2018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E0339B-5111-47BA-9018-70B0B0E40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1EBB69C-7E36-4B06-BD32-2600FF9E5A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F94C6-43B9-4497-B2D5-1ECB9CB6BF4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997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36D0A202-6D9B-4029-9A90-0363910931D8}"/>
              </a:ext>
            </a:extLst>
          </p:cNvPr>
          <p:cNvSpPr/>
          <p:nvPr/>
        </p:nvSpPr>
        <p:spPr>
          <a:xfrm>
            <a:off x="4700016" y="1274064"/>
            <a:ext cx="1353311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Первичная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74A22A95-D0BA-4EFB-AF74-21D874041D38}"/>
              </a:ext>
            </a:extLst>
          </p:cNvPr>
          <p:cNvSpPr/>
          <p:nvPr/>
        </p:nvSpPr>
        <p:spPr>
          <a:xfrm>
            <a:off x="4730495" y="2383536"/>
            <a:ext cx="12923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Черновик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BB8D74BF-9F99-488C-BBC2-F245B830D3E9}"/>
              </a:ext>
            </a:extLst>
          </p:cNvPr>
          <p:cNvSpPr/>
          <p:nvPr/>
        </p:nvSpPr>
        <p:spPr>
          <a:xfrm>
            <a:off x="4672582" y="3560065"/>
            <a:ext cx="1408177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Публикуется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0A06DD-190C-4997-967C-DA714827B413}"/>
              </a:ext>
            </a:extLst>
          </p:cNvPr>
          <p:cNvSpPr/>
          <p:nvPr/>
        </p:nvSpPr>
        <p:spPr>
          <a:xfrm>
            <a:off x="4553710" y="4687824"/>
            <a:ext cx="1749554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Опубликована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B7D21BA-C9E8-4879-BD4A-B49E78059F8A}"/>
              </a:ext>
            </a:extLst>
          </p:cNvPr>
          <p:cNvSpPr/>
          <p:nvPr/>
        </p:nvSpPr>
        <p:spPr>
          <a:xfrm>
            <a:off x="4919470" y="581558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Архив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8EBE4787-5376-42D6-A90C-FF8F6340ABA6}"/>
              </a:ext>
            </a:extLst>
          </p:cNvPr>
          <p:cNvCxnSpPr/>
          <p:nvPr/>
        </p:nvCxnSpPr>
        <p:spPr>
          <a:xfrm>
            <a:off x="810768" y="2292096"/>
            <a:ext cx="107472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92281DFD-E7CD-4151-9610-3370E48E0216}"/>
              </a:ext>
            </a:extLst>
          </p:cNvPr>
          <p:cNvCxnSpPr/>
          <p:nvPr/>
        </p:nvCxnSpPr>
        <p:spPr>
          <a:xfrm>
            <a:off x="1097280" y="5675376"/>
            <a:ext cx="105460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6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CDACB946-F0B3-4E25-B7AA-DF037C01C2A1}"/>
              </a:ext>
            </a:extLst>
          </p:cNvPr>
          <p:cNvSpPr/>
          <p:nvPr/>
        </p:nvSpPr>
        <p:spPr>
          <a:xfrm>
            <a:off x="3188208" y="2042160"/>
            <a:ext cx="1908048" cy="183489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Tomcat</a:t>
            </a:r>
          </a:p>
          <a:p>
            <a:pPr algn="ctr"/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07B06CF4-4E6F-44BF-AEBB-CA5E183A2F90}"/>
              </a:ext>
            </a:extLst>
          </p:cNvPr>
          <p:cNvSpPr/>
          <p:nvPr/>
        </p:nvSpPr>
        <p:spPr>
          <a:xfrm>
            <a:off x="5565648" y="2042160"/>
            <a:ext cx="1969008" cy="1834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rdm-rest.jar</a:t>
            </a:r>
          </a:p>
          <a:p>
            <a:pPr algn="ctr"/>
            <a:r>
              <a:rPr lang="en-US" dirty="0"/>
              <a:t>&lt;spring-boot&gt;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5CD51E3-E5CD-4FFB-BFCC-B2BE8D866458}"/>
              </a:ext>
            </a:extLst>
          </p:cNvPr>
          <p:cNvSpPr/>
          <p:nvPr/>
        </p:nvSpPr>
        <p:spPr>
          <a:xfrm>
            <a:off x="3534156" y="2508504"/>
            <a:ext cx="1216152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rdm-ui.war</a:t>
            </a:r>
            <a:endParaRPr lang="en-US" dirty="0"/>
          </a:p>
          <a:p>
            <a:pPr algn="ctr"/>
            <a:r>
              <a:rPr lang="en-US" dirty="0"/>
              <a:t>&lt;n2o&gt;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97FECD-5ADA-46FE-996C-B84341A426EC}"/>
              </a:ext>
            </a:extLst>
          </p:cNvPr>
          <p:cNvSpPr/>
          <p:nvPr/>
        </p:nvSpPr>
        <p:spPr>
          <a:xfrm>
            <a:off x="3188208" y="869942"/>
            <a:ext cx="4346448" cy="8534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nginx</a:t>
            </a:r>
            <a:endParaRPr lang="ru-RU" dirty="0"/>
          </a:p>
        </p:txBody>
      </p:sp>
      <p:sp>
        <p:nvSpPr>
          <p:cNvPr id="2" name="Цилиндр 1">
            <a:extLst>
              <a:ext uri="{FF2B5EF4-FFF2-40B4-BE49-F238E27FC236}">
                <a16:creationId xmlns:a16="http://schemas.microsoft.com/office/drawing/2014/main" id="{374C0A75-CF9B-4F6A-94C8-3BA0CE32B056}"/>
              </a:ext>
            </a:extLst>
          </p:cNvPr>
          <p:cNvSpPr/>
          <p:nvPr/>
        </p:nvSpPr>
        <p:spPr>
          <a:xfrm>
            <a:off x="5873496" y="4517136"/>
            <a:ext cx="1353312" cy="1216152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PostgreSQL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D8FC9BE9-D883-4F14-8F5E-5B6DC92400A5}"/>
              </a:ext>
            </a:extLst>
          </p:cNvPr>
          <p:cNvCxnSpPr>
            <a:stCxn id="5" idx="2"/>
            <a:endCxn id="2" idx="1"/>
          </p:cNvCxnSpPr>
          <p:nvPr/>
        </p:nvCxnSpPr>
        <p:spPr>
          <a:xfrm>
            <a:off x="6550152" y="3877056"/>
            <a:ext cx="0" cy="640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4D15A19-B1EB-4E00-8A08-BF6BF8EC6932}"/>
              </a:ext>
            </a:extLst>
          </p:cNvPr>
          <p:cNvCxnSpPr>
            <a:stCxn id="6" idx="3"/>
          </p:cNvCxnSpPr>
          <p:nvPr/>
        </p:nvCxnSpPr>
        <p:spPr>
          <a:xfrm>
            <a:off x="4750308" y="2965704"/>
            <a:ext cx="8153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93931F3-DC91-4046-AF4B-9A0BA881BB74}"/>
              </a:ext>
            </a:extLst>
          </p:cNvPr>
          <p:cNvSpPr txBox="1"/>
          <p:nvPr/>
        </p:nvSpPr>
        <p:spPr>
          <a:xfrm>
            <a:off x="5041981" y="2670048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ru-RU" dirty="0"/>
          </a:p>
        </p:txBody>
      </p: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0149D3C8-8733-4241-B0FC-FF81F26B8CA4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4142232" y="1723382"/>
            <a:ext cx="0" cy="3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10D7FE3D-F16A-4836-B1E0-8CB2B98A66A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6550152" y="1723382"/>
            <a:ext cx="0" cy="318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FE24358-3E9C-4086-875C-3F3D9BF9E8FD}"/>
              </a:ext>
            </a:extLst>
          </p:cNvPr>
          <p:cNvSpPr txBox="1"/>
          <p:nvPr/>
        </p:nvSpPr>
        <p:spPr>
          <a:xfrm>
            <a:off x="4142232" y="169810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DDCE29-EF99-46C0-BFB4-5F9B5685F98F}"/>
              </a:ext>
            </a:extLst>
          </p:cNvPr>
          <p:cNvSpPr txBox="1"/>
          <p:nvPr/>
        </p:nvSpPr>
        <p:spPr>
          <a:xfrm>
            <a:off x="6550152" y="1694795"/>
            <a:ext cx="576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C30E665C-EBFC-48EE-B90A-A0D53DF8C6A7}"/>
              </a:ext>
            </a:extLst>
          </p:cNvPr>
          <p:cNvSpPr/>
          <p:nvPr/>
        </p:nvSpPr>
        <p:spPr>
          <a:xfrm>
            <a:off x="6196585" y="3558278"/>
            <a:ext cx="707133" cy="31877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jdbc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21126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7157</TotalTime>
  <Words>24</Words>
  <Application>Microsoft Office PowerPoint</Application>
  <PresentationFormat>Широкоэкранный</PresentationFormat>
  <Paragraphs>16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Садыков Эдуард</dc:creator>
  <cp:lastModifiedBy>Садыков Эдуард</cp:lastModifiedBy>
  <cp:revision>5</cp:revision>
  <dcterms:created xsi:type="dcterms:W3CDTF">2018-06-01T13:24:12Z</dcterms:created>
  <dcterms:modified xsi:type="dcterms:W3CDTF">2018-06-06T14:28:09Z</dcterms:modified>
</cp:coreProperties>
</file>