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0B6E07-3175-48D8-A2AD-63ED605C8B69}" v="26" dt="2022-06-04T21:19:08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 M" userId="216c61d0cbbde6b1" providerId="LiveId" clId="{C50B6E07-3175-48D8-A2AD-63ED605C8B69}"/>
    <pc:docChg chg="undo custSel addSld modSld">
      <pc:chgData name="V M" userId="216c61d0cbbde6b1" providerId="LiveId" clId="{C50B6E07-3175-48D8-A2AD-63ED605C8B69}" dt="2022-06-04T21:19:19.065" v="306" actId="1076"/>
      <pc:docMkLst>
        <pc:docMk/>
      </pc:docMkLst>
      <pc:sldChg chg="addSp delSp modSp mod">
        <pc:chgData name="V M" userId="216c61d0cbbde6b1" providerId="LiveId" clId="{C50B6E07-3175-48D8-A2AD-63ED605C8B69}" dt="2022-05-27T15:49:37.576" v="53" actId="14100"/>
        <pc:sldMkLst>
          <pc:docMk/>
          <pc:sldMk cId="3248923707" sldId="256"/>
        </pc:sldMkLst>
        <pc:spChg chg="mod">
          <ac:chgData name="V M" userId="216c61d0cbbde6b1" providerId="LiveId" clId="{C50B6E07-3175-48D8-A2AD-63ED605C8B69}" dt="2022-05-27T15:48:50.283" v="51" actId="14100"/>
          <ac:spMkLst>
            <pc:docMk/>
            <pc:sldMk cId="3248923707" sldId="256"/>
            <ac:spMk id="5" creationId="{CC284835-DFD0-4A5B-8E9C-BD98A41AF77F}"/>
          </ac:spMkLst>
        </pc:spChg>
        <pc:spChg chg="mod">
          <ac:chgData name="V M" userId="216c61d0cbbde6b1" providerId="LiveId" clId="{C50B6E07-3175-48D8-A2AD-63ED605C8B69}" dt="2022-05-27T15:48:50.283" v="51" actId="14100"/>
          <ac:spMkLst>
            <pc:docMk/>
            <pc:sldMk cId="3248923707" sldId="256"/>
            <ac:spMk id="6" creationId="{54CFC80C-A186-42FA-B9F0-DC091B2BF9F2}"/>
          </ac:spMkLst>
        </pc:spChg>
        <pc:spChg chg="mod">
          <ac:chgData name="V M" userId="216c61d0cbbde6b1" providerId="LiveId" clId="{C50B6E07-3175-48D8-A2AD-63ED605C8B69}" dt="2022-05-27T15:48:50.283" v="51" actId="14100"/>
          <ac:spMkLst>
            <pc:docMk/>
            <pc:sldMk cId="3248923707" sldId="256"/>
            <ac:spMk id="7" creationId="{E7813A9F-15BA-469B-9854-7B4D40479C53}"/>
          </ac:spMkLst>
        </pc:spChg>
        <pc:spChg chg="mod">
          <ac:chgData name="V M" userId="216c61d0cbbde6b1" providerId="LiveId" clId="{C50B6E07-3175-48D8-A2AD-63ED605C8B69}" dt="2022-05-27T15:48:50.283" v="51" actId="14100"/>
          <ac:spMkLst>
            <pc:docMk/>
            <pc:sldMk cId="3248923707" sldId="256"/>
            <ac:spMk id="8" creationId="{858744FC-4627-400E-A7AC-7A40D89B3E44}"/>
          </ac:spMkLst>
        </pc:spChg>
        <pc:spChg chg="mod">
          <ac:chgData name="V M" userId="216c61d0cbbde6b1" providerId="LiveId" clId="{C50B6E07-3175-48D8-A2AD-63ED605C8B69}" dt="2022-05-27T15:48:50.283" v="51" actId="14100"/>
          <ac:spMkLst>
            <pc:docMk/>
            <pc:sldMk cId="3248923707" sldId="256"/>
            <ac:spMk id="10" creationId="{09DBFC4E-926D-4C32-B48B-0A4B14EFE1FE}"/>
          </ac:spMkLst>
        </pc:spChg>
        <pc:spChg chg="add mod">
          <ac:chgData name="V M" userId="216c61d0cbbde6b1" providerId="LiveId" clId="{C50B6E07-3175-48D8-A2AD-63ED605C8B69}" dt="2022-05-27T15:48:50.283" v="51" actId="14100"/>
          <ac:spMkLst>
            <pc:docMk/>
            <pc:sldMk cId="3248923707" sldId="256"/>
            <ac:spMk id="11" creationId="{9049B6A5-3AA5-4F05-A95E-E753D3850C68}"/>
          </ac:spMkLst>
        </pc:spChg>
        <pc:spChg chg="mod">
          <ac:chgData name="V M" userId="216c61d0cbbde6b1" providerId="LiveId" clId="{C50B6E07-3175-48D8-A2AD-63ED605C8B69}" dt="2022-05-27T15:48:50.283" v="51" actId="14100"/>
          <ac:spMkLst>
            <pc:docMk/>
            <pc:sldMk cId="3248923707" sldId="256"/>
            <ac:spMk id="13" creationId="{305B8481-AD4D-483E-BE2B-9669595748C1}"/>
          </ac:spMkLst>
        </pc:spChg>
        <pc:spChg chg="mod">
          <ac:chgData name="V M" userId="216c61d0cbbde6b1" providerId="LiveId" clId="{C50B6E07-3175-48D8-A2AD-63ED605C8B69}" dt="2022-05-27T15:48:50.283" v="51" actId="14100"/>
          <ac:spMkLst>
            <pc:docMk/>
            <pc:sldMk cId="3248923707" sldId="256"/>
            <ac:spMk id="28" creationId="{810C90D4-DA67-4FC7-9F39-7BA031E52AB5}"/>
          </ac:spMkLst>
        </pc:spChg>
        <pc:spChg chg="mod">
          <ac:chgData name="V M" userId="216c61d0cbbde6b1" providerId="LiveId" clId="{C50B6E07-3175-48D8-A2AD-63ED605C8B69}" dt="2022-05-27T15:48:50.283" v="51" actId="14100"/>
          <ac:spMkLst>
            <pc:docMk/>
            <pc:sldMk cId="3248923707" sldId="256"/>
            <ac:spMk id="29" creationId="{32A329E5-90F0-4E4A-B86A-A527D7F18654}"/>
          </ac:spMkLst>
        </pc:spChg>
        <pc:spChg chg="mod">
          <ac:chgData name="V M" userId="216c61d0cbbde6b1" providerId="LiveId" clId="{C50B6E07-3175-48D8-A2AD-63ED605C8B69}" dt="2022-05-27T15:48:50.283" v="51" actId="14100"/>
          <ac:spMkLst>
            <pc:docMk/>
            <pc:sldMk cId="3248923707" sldId="256"/>
            <ac:spMk id="30" creationId="{E83818E8-45C7-4161-82FF-9812206E9A7B}"/>
          </ac:spMkLst>
        </pc:spChg>
        <pc:spChg chg="mod">
          <ac:chgData name="V M" userId="216c61d0cbbde6b1" providerId="LiveId" clId="{C50B6E07-3175-48D8-A2AD-63ED605C8B69}" dt="2022-05-27T15:48:50.283" v="51" actId="14100"/>
          <ac:spMkLst>
            <pc:docMk/>
            <pc:sldMk cId="3248923707" sldId="256"/>
            <ac:spMk id="50" creationId="{36848535-31B5-4157-8365-CCD83581B0F2}"/>
          </ac:spMkLst>
        </pc:spChg>
        <pc:spChg chg="mod">
          <ac:chgData name="V M" userId="216c61d0cbbde6b1" providerId="LiveId" clId="{C50B6E07-3175-48D8-A2AD-63ED605C8B69}" dt="2022-05-27T15:48:50.283" v="51" actId="14100"/>
          <ac:spMkLst>
            <pc:docMk/>
            <pc:sldMk cId="3248923707" sldId="256"/>
            <ac:spMk id="68" creationId="{890E2343-66FB-4EB1-92C0-380C382B6621}"/>
          </ac:spMkLst>
        </pc:spChg>
        <pc:picChg chg="mod">
          <ac:chgData name="V M" userId="216c61d0cbbde6b1" providerId="LiveId" clId="{C50B6E07-3175-48D8-A2AD-63ED605C8B69}" dt="2022-05-27T15:48:50.283" v="51" actId="14100"/>
          <ac:picMkLst>
            <pc:docMk/>
            <pc:sldMk cId="3248923707" sldId="256"/>
            <ac:picMk id="15" creationId="{7C311950-BD2E-4AB5-9168-42B5C0300D8C}"/>
          </ac:picMkLst>
        </pc:picChg>
        <pc:picChg chg="mod">
          <ac:chgData name="V M" userId="216c61d0cbbde6b1" providerId="LiveId" clId="{C50B6E07-3175-48D8-A2AD-63ED605C8B69}" dt="2022-05-27T15:48:50.283" v="51" actId="14100"/>
          <ac:picMkLst>
            <pc:docMk/>
            <pc:sldMk cId="3248923707" sldId="256"/>
            <ac:picMk id="22" creationId="{610D2EF8-B79E-49CE-AAC6-1676A517A6FA}"/>
          </ac:picMkLst>
        </pc:picChg>
        <pc:picChg chg="add mod">
          <ac:chgData name="V M" userId="216c61d0cbbde6b1" providerId="LiveId" clId="{C50B6E07-3175-48D8-A2AD-63ED605C8B69}" dt="2022-05-27T15:49:37.576" v="53" actId="14100"/>
          <ac:picMkLst>
            <pc:docMk/>
            <pc:sldMk cId="3248923707" sldId="256"/>
            <ac:picMk id="31" creationId="{57D5242E-A5F1-48C0-F6B5-DA73D4204EEC}"/>
          </ac:picMkLst>
        </pc:picChg>
        <pc:picChg chg="mod">
          <ac:chgData name="V M" userId="216c61d0cbbde6b1" providerId="LiveId" clId="{C50B6E07-3175-48D8-A2AD-63ED605C8B69}" dt="2022-05-27T15:48:50.283" v="51" actId="14100"/>
          <ac:picMkLst>
            <pc:docMk/>
            <pc:sldMk cId="3248923707" sldId="256"/>
            <ac:picMk id="43" creationId="{2DF109E3-69C8-4250-9719-0A8AAC925B1D}"/>
          </ac:picMkLst>
        </pc:picChg>
        <pc:picChg chg="mod">
          <ac:chgData name="V M" userId="216c61d0cbbde6b1" providerId="LiveId" clId="{C50B6E07-3175-48D8-A2AD-63ED605C8B69}" dt="2022-05-27T15:48:50.283" v="51" actId="14100"/>
          <ac:picMkLst>
            <pc:docMk/>
            <pc:sldMk cId="3248923707" sldId="256"/>
            <ac:picMk id="47" creationId="{E20A1770-B11F-4FBD-8845-71BEC318F105}"/>
          </ac:picMkLst>
        </pc:picChg>
        <pc:picChg chg="mod">
          <ac:chgData name="V M" userId="216c61d0cbbde6b1" providerId="LiveId" clId="{C50B6E07-3175-48D8-A2AD-63ED605C8B69}" dt="2022-05-27T15:48:50.283" v="51" actId="14100"/>
          <ac:picMkLst>
            <pc:docMk/>
            <pc:sldMk cId="3248923707" sldId="256"/>
            <ac:picMk id="49" creationId="{89A4A57A-3AD4-441F-A0BD-12BD2456FE32}"/>
          </ac:picMkLst>
        </pc:picChg>
        <pc:picChg chg="mod">
          <ac:chgData name="V M" userId="216c61d0cbbde6b1" providerId="LiveId" clId="{C50B6E07-3175-48D8-A2AD-63ED605C8B69}" dt="2022-05-27T15:48:50.283" v="51" actId="14100"/>
          <ac:picMkLst>
            <pc:docMk/>
            <pc:sldMk cId="3248923707" sldId="256"/>
            <ac:picMk id="54" creationId="{96F72668-94EB-448B-B092-8EEA86D94C23}"/>
          </ac:picMkLst>
        </pc:picChg>
        <pc:picChg chg="del">
          <ac:chgData name="V M" userId="216c61d0cbbde6b1" providerId="LiveId" clId="{C50B6E07-3175-48D8-A2AD-63ED605C8B69}" dt="2022-05-21T17:25:08.339" v="0" actId="21"/>
          <ac:picMkLst>
            <pc:docMk/>
            <pc:sldMk cId="3248923707" sldId="256"/>
            <ac:picMk id="56" creationId="{D33EE1F9-6DC2-444D-BE0C-423CFF4002EC}"/>
          </ac:picMkLst>
        </pc:picChg>
        <pc:picChg chg="mod">
          <ac:chgData name="V M" userId="216c61d0cbbde6b1" providerId="LiveId" clId="{C50B6E07-3175-48D8-A2AD-63ED605C8B69}" dt="2022-05-27T15:48:50.283" v="51" actId="14100"/>
          <ac:picMkLst>
            <pc:docMk/>
            <pc:sldMk cId="3248923707" sldId="256"/>
            <ac:picMk id="58" creationId="{C15980F1-A29B-4619-AC7B-8210325DAD72}"/>
          </ac:picMkLst>
        </pc:picChg>
        <pc:picChg chg="mod">
          <ac:chgData name="V M" userId="216c61d0cbbde6b1" providerId="LiveId" clId="{C50B6E07-3175-48D8-A2AD-63ED605C8B69}" dt="2022-05-27T15:48:50.283" v="51" actId="14100"/>
          <ac:picMkLst>
            <pc:docMk/>
            <pc:sldMk cId="3248923707" sldId="256"/>
            <ac:picMk id="60" creationId="{3B0C74D4-019B-4EFC-890A-67ADD2C495C6}"/>
          </ac:picMkLst>
        </pc:picChg>
        <pc:picChg chg="mod">
          <ac:chgData name="V M" userId="216c61d0cbbde6b1" providerId="LiveId" clId="{C50B6E07-3175-48D8-A2AD-63ED605C8B69}" dt="2022-05-27T15:48:50.283" v="51" actId="14100"/>
          <ac:picMkLst>
            <pc:docMk/>
            <pc:sldMk cId="3248923707" sldId="256"/>
            <ac:picMk id="62" creationId="{6414FAED-C116-4CE4-8A06-BD8F88E163DF}"/>
          </ac:picMkLst>
        </pc:picChg>
        <pc:cxnChg chg="add mod">
          <ac:chgData name="V M" userId="216c61d0cbbde6b1" providerId="LiveId" clId="{C50B6E07-3175-48D8-A2AD-63ED605C8B69}" dt="2022-05-27T15:48:50.283" v="51" actId="14100"/>
          <ac:cxnSpMkLst>
            <pc:docMk/>
            <pc:sldMk cId="3248923707" sldId="256"/>
            <ac:cxnSpMk id="3" creationId="{2C666B05-D959-CFFE-7C21-1040A93AA1A6}"/>
          </ac:cxnSpMkLst>
        </pc:cxnChg>
        <pc:cxnChg chg="mod">
          <ac:chgData name="V M" userId="216c61d0cbbde6b1" providerId="LiveId" clId="{C50B6E07-3175-48D8-A2AD-63ED605C8B69}" dt="2022-05-27T15:48:50.283" v="51" actId="14100"/>
          <ac:cxnSpMkLst>
            <pc:docMk/>
            <pc:sldMk cId="3248923707" sldId="256"/>
            <ac:cxnSpMk id="17" creationId="{70A12419-10B2-40FA-A2F1-D51976163751}"/>
          </ac:cxnSpMkLst>
        </pc:cxnChg>
        <pc:cxnChg chg="mod">
          <ac:chgData name="V M" userId="216c61d0cbbde6b1" providerId="LiveId" clId="{C50B6E07-3175-48D8-A2AD-63ED605C8B69}" dt="2022-05-27T15:48:50.283" v="51" actId="14100"/>
          <ac:cxnSpMkLst>
            <pc:docMk/>
            <pc:sldMk cId="3248923707" sldId="256"/>
            <ac:cxnSpMk id="18" creationId="{79877ACD-4FE8-4EFB-AE5D-0D316BB249A0}"/>
          </ac:cxnSpMkLst>
        </pc:cxnChg>
        <pc:cxnChg chg="mod">
          <ac:chgData name="V M" userId="216c61d0cbbde6b1" providerId="LiveId" clId="{C50B6E07-3175-48D8-A2AD-63ED605C8B69}" dt="2022-05-27T15:48:50.283" v="51" actId="14100"/>
          <ac:cxnSpMkLst>
            <pc:docMk/>
            <pc:sldMk cId="3248923707" sldId="256"/>
            <ac:cxnSpMk id="24" creationId="{DA2F7D6A-A832-4AED-9379-218C7882242A}"/>
          </ac:cxnSpMkLst>
        </pc:cxnChg>
        <pc:cxnChg chg="mod">
          <ac:chgData name="V M" userId="216c61d0cbbde6b1" providerId="LiveId" clId="{C50B6E07-3175-48D8-A2AD-63ED605C8B69}" dt="2022-05-27T15:48:50.283" v="51" actId="14100"/>
          <ac:cxnSpMkLst>
            <pc:docMk/>
            <pc:sldMk cId="3248923707" sldId="256"/>
            <ac:cxnSpMk id="25" creationId="{B35AB561-56D0-4B5D-ADD4-019AC2C47681}"/>
          </ac:cxnSpMkLst>
        </pc:cxnChg>
        <pc:cxnChg chg="mod">
          <ac:chgData name="V M" userId="216c61d0cbbde6b1" providerId="LiveId" clId="{C50B6E07-3175-48D8-A2AD-63ED605C8B69}" dt="2022-05-27T15:48:50.283" v="51" actId="14100"/>
          <ac:cxnSpMkLst>
            <pc:docMk/>
            <pc:sldMk cId="3248923707" sldId="256"/>
            <ac:cxnSpMk id="34" creationId="{24DA8992-3B89-4D68-B5A9-43BCE70FE33D}"/>
          </ac:cxnSpMkLst>
        </pc:cxnChg>
        <pc:cxnChg chg="mod">
          <ac:chgData name="V M" userId="216c61d0cbbde6b1" providerId="LiveId" clId="{C50B6E07-3175-48D8-A2AD-63ED605C8B69}" dt="2022-05-27T15:48:50.283" v="51" actId="14100"/>
          <ac:cxnSpMkLst>
            <pc:docMk/>
            <pc:sldMk cId="3248923707" sldId="256"/>
            <ac:cxnSpMk id="52" creationId="{8F94CE55-A3FF-41E1-A550-BEB885C98F34}"/>
          </ac:cxnSpMkLst>
        </pc:cxnChg>
      </pc:sldChg>
      <pc:sldChg chg="addSp delSp modSp add mod">
        <pc:chgData name="V M" userId="216c61d0cbbde6b1" providerId="LiveId" clId="{C50B6E07-3175-48D8-A2AD-63ED605C8B69}" dt="2022-05-27T16:15:13.018" v="144" actId="20577"/>
        <pc:sldMkLst>
          <pc:docMk/>
          <pc:sldMk cId="3781888497" sldId="257"/>
        </pc:sldMkLst>
        <pc:spChg chg="mod">
          <ac:chgData name="V M" userId="216c61d0cbbde6b1" providerId="LiveId" clId="{C50B6E07-3175-48D8-A2AD-63ED605C8B69}" dt="2022-05-27T16:09:14.568" v="109" actId="14100"/>
          <ac:spMkLst>
            <pc:docMk/>
            <pc:sldMk cId="3781888497" sldId="257"/>
            <ac:spMk id="5" creationId="{CC284835-DFD0-4A5B-8E9C-BD98A41AF77F}"/>
          </ac:spMkLst>
        </pc:spChg>
        <pc:spChg chg="mod">
          <ac:chgData name="V M" userId="216c61d0cbbde6b1" providerId="LiveId" clId="{C50B6E07-3175-48D8-A2AD-63ED605C8B69}" dt="2022-05-27T16:09:27.275" v="110" actId="1076"/>
          <ac:spMkLst>
            <pc:docMk/>
            <pc:sldMk cId="3781888497" sldId="257"/>
            <ac:spMk id="7" creationId="{E7813A9F-15BA-469B-9854-7B4D40479C53}"/>
          </ac:spMkLst>
        </pc:spChg>
        <pc:spChg chg="mod">
          <ac:chgData name="V M" userId="216c61d0cbbde6b1" providerId="LiveId" clId="{C50B6E07-3175-48D8-A2AD-63ED605C8B69}" dt="2022-05-27T16:08:58.683" v="107" actId="313"/>
          <ac:spMkLst>
            <pc:docMk/>
            <pc:sldMk cId="3781888497" sldId="257"/>
            <ac:spMk id="11" creationId="{9049B6A5-3AA5-4F05-A95E-E753D3850C68}"/>
          </ac:spMkLst>
        </pc:spChg>
        <pc:spChg chg="mod">
          <ac:chgData name="V M" userId="216c61d0cbbde6b1" providerId="LiveId" clId="{C50B6E07-3175-48D8-A2AD-63ED605C8B69}" dt="2022-05-27T16:09:08.164" v="108" actId="14100"/>
          <ac:spMkLst>
            <pc:docMk/>
            <pc:sldMk cId="3781888497" sldId="257"/>
            <ac:spMk id="13" creationId="{305B8481-AD4D-483E-BE2B-9669595748C1}"/>
          </ac:spMkLst>
        </pc:spChg>
        <pc:spChg chg="mod">
          <ac:chgData name="V M" userId="216c61d0cbbde6b1" providerId="LiveId" clId="{C50B6E07-3175-48D8-A2AD-63ED605C8B69}" dt="2022-05-27T16:14:09.382" v="135" actId="1076"/>
          <ac:spMkLst>
            <pc:docMk/>
            <pc:sldMk cId="3781888497" sldId="257"/>
            <ac:spMk id="28" creationId="{810C90D4-DA67-4FC7-9F39-7BA031E52AB5}"/>
          </ac:spMkLst>
        </pc:spChg>
        <pc:spChg chg="mod">
          <ac:chgData name="V M" userId="216c61d0cbbde6b1" providerId="LiveId" clId="{C50B6E07-3175-48D8-A2AD-63ED605C8B69}" dt="2022-05-27T16:15:13.018" v="144" actId="20577"/>
          <ac:spMkLst>
            <pc:docMk/>
            <pc:sldMk cId="3781888497" sldId="257"/>
            <ac:spMk id="29" creationId="{32A329E5-90F0-4E4A-B86A-A527D7F18654}"/>
          </ac:spMkLst>
        </pc:spChg>
        <pc:picChg chg="add mod">
          <ac:chgData name="V M" userId="216c61d0cbbde6b1" providerId="LiveId" clId="{C50B6E07-3175-48D8-A2AD-63ED605C8B69}" dt="2022-05-27T16:11:41.732" v="123" actId="1076"/>
          <ac:picMkLst>
            <pc:docMk/>
            <pc:sldMk cId="3781888497" sldId="257"/>
            <ac:picMk id="4" creationId="{635835F6-80D6-52D2-0A8E-60BA4F2DE0FB}"/>
          </ac:picMkLst>
        </pc:picChg>
        <pc:picChg chg="mod">
          <ac:chgData name="V M" userId="216c61d0cbbde6b1" providerId="LiveId" clId="{C50B6E07-3175-48D8-A2AD-63ED605C8B69}" dt="2022-05-27T16:04:17.632" v="70" actId="1076"/>
          <ac:picMkLst>
            <pc:docMk/>
            <pc:sldMk cId="3781888497" sldId="257"/>
            <ac:picMk id="22" creationId="{610D2EF8-B79E-49CE-AAC6-1676A517A6FA}"/>
          </ac:picMkLst>
        </pc:picChg>
        <pc:picChg chg="del">
          <ac:chgData name="V M" userId="216c61d0cbbde6b1" providerId="LiveId" clId="{C50B6E07-3175-48D8-A2AD-63ED605C8B69}" dt="2022-05-27T16:00:52.446" v="55" actId="478"/>
          <ac:picMkLst>
            <pc:docMk/>
            <pc:sldMk cId="3781888497" sldId="257"/>
            <ac:picMk id="31" creationId="{57D5242E-A5F1-48C0-F6B5-DA73D4204EEC}"/>
          </ac:picMkLst>
        </pc:picChg>
        <pc:picChg chg="mod">
          <ac:chgData name="V M" userId="216c61d0cbbde6b1" providerId="LiveId" clId="{C50B6E07-3175-48D8-A2AD-63ED605C8B69}" dt="2022-05-27T16:05:26.748" v="74" actId="1076"/>
          <ac:picMkLst>
            <pc:docMk/>
            <pc:sldMk cId="3781888497" sldId="257"/>
            <ac:picMk id="43" creationId="{2DF109E3-69C8-4250-9719-0A8AAC925B1D}"/>
          </ac:picMkLst>
        </pc:picChg>
        <pc:picChg chg="del">
          <ac:chgData name="V M" userId="216c61d0cbbde6b1" providerId="LiveId" clId="{C50B6E07-3175-48D8-A2AD-63ED605C8B69}" dt="2022-05-27T16:01:36.383" v="59" actId="478"/>
          <ac:picMkLst>
            <pc:docMk/>
            <pc:sldMk cId="3781888497" sldId="257"/>
            <ac:picMk id="47" creationId="{E20A1770-B11F-4FBD-8845-71BEC318F105}"/>
          </ac:picMkLst>
        </pc:picChg>
        <pc:picChg chg="del">
          <ac:chgData name="V M" userId="216c61d0cbbde6b1" providerId="LiveId" clId="{C50B6E07-3175-48D8-A2AD-63ED605C8B69}" dt="2022-05-27T16:01:39.064" v="61" actId="478"/>
          <ac:picMkLst>
            <pc:docMk/>
            <pc:sldMk cId="3781888497" sldId="257"/>
            <ac:picMk id="49" creationId="{89A4A57A-3AD4-441F-A0BD-12BD2456FE32}"/>
          </ac:picMkLst>
        </pc:picChg>
        <pc:picChg chg="del">
          <ac:chgData name="V M" userId="216c61d0cbbde6b1" providerId="LiveId" clId="{C50B6E07-3175-48D8-A2AD-63ED605C8B69}" dt="2022-05-27T16:01:38.008" v="60" actId="478"/>
          <ac:picMkLst>
            <pc:docMk/>
            <pc:sldMk cId="3781888497" sldId="257"/>
            <ac:picMk id="54" creationId="{96F72668-94EB-448B-B092-8EEA86D94C23}"/>
          </ac:picMkLst>
        </pc:picChg>
        <pc:picChg chg="mod">
          <ac:chgData name="V M" userId="216c61d0cbbde6b1" providerId="LiveId" clId="{C50B6E07-3175-48D8-A2AD-63ED605C8B69}" dt="2022-05-27T16:03:46.342" v="67" actId="1366"/>
          <ac:picMkLst>
            <pc:docMk/>
            <pc:sldMk cId="3781888497" sldId="257"/>
            <ac:picMk id="58" creationId="{C15980F1-A29B-4619-AC7B-8210325DAD72}"/>
          </ac:picMkLst>
        </pc:picChg>
        <pc:picChg chg="mod">
          <ac:chgData name="V M" userId="216c61d0cbbde6b1" providerId="LiveId" clId="{C50B6E07-3175-48D8-A2AD-63ED605C8B69}" dt="2022-05-27T16:03:46.342" v="67" actId="1366"/>
          <ac:picMkLst>
            <pc:docMk/>
            <pc:sldMk cId="3781888497" sldId="257"/>
            <ac:picMk id="60" creationId="{3B0C74D4-019B-4EFC-890A-67ADD2C495C6}"/>
          </ac:picMkLst>
        </pc:picChg>
        <pc:picChg chg="mod">
          <ac:chgData name="V M" userId="216c61d0cbbde6b1" providerId="LiveId" clId="{C50B6E07-3175-48D8-A2AD-63ED605C8B69}" dt="2022-05-27T16:03:46.342" v="67" actId="1366"/>
          <ac:picMkLst>
            <pc:docMk/>
            <pc:sldMk cId="3781888497" sldId="257"/>
            <ac:picMk id="62" creationId="{6414FAED-C116-4CE4-8A06-BD8F88E163DF}"/>
          </ac:picMkLst>
        </pc:picChg>
        <pc:cxnChg chg="mod">
          <ac:chgData name="V M" userId="216c61d0cbbde6b1" providerId="LiveId" clId="{C50B6E07-3175-48D8-A2AD-63ED605C8B69}" dt="2022-05-27T16:10:31.345" v="115" actId="14100"/>
          <ac:cxnSpMkLst>
            <pc:docMk/>
            <pc:sldMk cId="3781888497" sldId="257"/>
            <ac:cxnSpMk id="3" creationId="{2C666B05-D959-CFFE-7C21-1040A93AA1A6}"/>
          </ac:cxnSpMkLst>
        </pc:cxnChg>
        <pc:cxnChg chg="mod">
          <ac:chgData name="V M" userId="216c61d0cbbde6b1" providerId="LiveId" clId="{C50B6E07-3175-48D8-A2AD-63ED605C8B69}" dt="2022-05-27T16:10:03.835" v="114" actId="14100"/>
          <ac:cxnSpMkLst>
            <pc:docMk/>
            <pc:sldMk cId="3781888497" sldId="257"/>
            <ac:cxnSpMk id="17" creationId="{70A12419-10B2-40FA-A2F1-D51976163751}"/>
          </ac:cxnSpMkLst>
        </pc:cxnChg>
        <pc:cxnChg chg="mod">
          <ac:chgData name="V M" userId="216c61d0cbbde6b1" providerId="LiveId" clId="{C50B6E07-3175-48D8-A2AD-63ED605C8B69}" dt="2022-05-27T16:09:47.785" v="112" actId="14100"/>
          <ac:cxnSpMkLst>
            <pc:docMk/>
            <pc:sldMk cId="3781888497" sldId="257"/>
            <ac:cxnSpMk id="18" creationId="{79877ACD-4FE8-4EFB-AE5D-0D316BB249A0}"/>
          </ac:cxnSpMkLst>
        </pc:cxnChg>
        <pc:cxnChg chg="mod">
          <ac:chgData name="V M" userId="216c61d0cbbde6b1" providerId="LiveId" clId="{C50B6E07-3175-48D8-A2AD-63ED605C8B69}" dt="2022-05-27T16:11:01.158" v="118" actId="14100"/>
          <ac:cxnSpMkLst>
            <pc:docMk/>
            <pc:sldMk cId="3781888497" sldId="257"/>
            <ac:cxnSpMk id="24" creationId="{DA2F7D6A-A832-4AED-9379-218C7882242A}"/>
          </ac:cxnSpMkLst>
        </pc:cxnChg>
        <pc:cxnChg chg="mod">
          <ac:chgData name="V M" userId="216c61d0cbbde6b1" providerId="LiveId" clId="{C50B6E07-3175-48D8-A2AD-63ED605C8B69}" dt="2022-05-27T16:10:55.060" v="117" actId="14100"/>
          <ac:cxnSpMkLst>
            <pc:docMk/>
            <pc:sldMk cId="3781888497" sldId="257"/>
            <ac:cxnSpMk id="25" creationId="{B35AB561-56D0-4B5D-ADD4-019AC2C47681}"/>
          </ac:cxnSpMkLst>
        </pc:cxnChg>
        <pc:cxnChg chg="mod">
          <ac:chgData name="V M" userId="216c61d0cbbde6b1" providerId="LiveId" clId="{C50B6E07-3175-48D8-A2AD-63ED605C8B69}" dt="2022-05-27T16:11:27.047" v="121" actId="14100"/>
          <ac:cxnSpMkLst>
            <pc:docMk/>
            <pc:sldMk cId="3781888497" sldId="257"/>
            <ac:cxnSpMk id="52" creationId="{8F94CE55-A3FF-41E1-A550-BEB885C98F34}"/>
          </ac:cxnSpMkLst>
        </pc:cxnChg>
      </pc:sldChg>
      <pc:sldChg chg="addSp delSp modSp new mod">
        <pc:chgData name="V M" userId="216c61d0cbbde6b1" providerId="LiveId" clId="{C50B6E07-3175-48D8-A2AD-63ED605C8B69}" dt="2022-06-04T21:19:19.065" v="306" actId="1076"/>
        <pc:sldMkLst>
          <pc:docMk/>
          <pc:sldMk cId="815286634" sldId="258"/>
        </pc:sldMkLst>
        <pc:spChg chg="add mod">
          <ac:chgData name="V M" userId="216c61d0cbbde6b1" providerId="LiveId" clId="{C50B6E07-3175-48D8-A2AD-63ED605C8B69}" dt="2022-06-04T21:13:52.454" v="169" actId="164"/>
          <ac:spMkLst>
            <pc:docMk/>
            <pc:sldMk cId="815286634" sldId="258"/>
            <ac:spMk id="2" creationId="{E978445F-214B-DBB5-7411-52F9196BB379}"/>
          </ac:spMkLst>
        </pc:spChg>
        <pc:spChg chg="add mod">
          <ac:chgData name="V M" userId="216c61d0cbbde6b1" providerId="LiveId" clId="{C50B6E07-3175-48D8-A2AD-63ED605C8B69}" dt="2022-06-04T21:16:42.831" v="250" actId="1076"/>
          <ac:spMkLst>
            <pc:docMk/>
            <pc:sldMk cId="815286634" sldId="258"/>
            <ac:spMk id="3" creationId="{304390FB-8FF6-6937-D427-509C69EC0BD0}"/>
          </ac:spMkLst>
        </pc:spChg>
        <pc:spChg chg="add mod">
          <ac:chgData name="V M" userId="216c61d0cbbde6b1" providerId="LiveId" clId="{C50B6E07-3175-48D8-A2AD-63ED605C8B69}" dt="2022-06-04T21:18:23.836" v="274" actId="1076"/>
          <ac:spMkLst>
            <pc:docMk/>
            <pc:sldMk cId="815286634" sldId="258"/>
            <ac:spMk id="5" creationId="{7F67E45D-197D-0818-DC23-D6A283FE68E7}"/>
          </ac:spMkLst>
        </pc:spChg>
        <pc:spChg chg="add mod">
          <ac:chgData name="V M" userId="216c61d0cbbde6b1" providerId="LiveId" clId="{C50B6E07-3175-48D8-A2AD-63ED605C8B69}" dt="2022-06-04T21:18:23.836" v="274" actId="1076"/>
          <ac:spMkLst>
            <pc:docMk/>
            <pc:sldMk cId="815286634" sldId="258"/>
            <ac:spMk id="6" creationId="{68EF4A68-C65E-F109-860E-BE597DA109E4}"/>
          </ac:spMkLst>
        </pc:spChg>
        <pc:spChg chg="mod topLvl">
          <ac:chgData name="V M" userId="216c61d0cbbde6b1" providerId="LiveId" clId="{C50B6E07-3175-48D8-A2AD-63ED605C8B69}" dt="2022-06-04T21:15:57.494" v="227" actId="164"/>
          <ac:spMkLst>
            <pc:docMk/>
            <pc:sldMk cId="815286634" sldId="258"/>
            <ac:spMk id="10" creationId="{C5FDD11E-5AC6-C4D7-545A-4486BD92F9F3}"/>
          </ac:spMkLst>
        </pc:spChg>
        <pc:spChg chg="mod topLvl">
          <ac:chgData name="V M" userId="216c61d0cbbde6b1" providerId="LiveId" clId="{C50B6E07-3175-48D8-A2AD-63ED605C8B69}" dt="2022-06-04T21:15:57.494" v="227" actId="164"/>
          <ac:spMkLst>
            <pc:docMk/>
            <pc:sldMk cId="815286634" sldId="258"/>
            <ac:spMk id="11" creationId="{14FC8270-7935-47B0-2916-B7D95E06E19D}"/>
          </ac:spMkLst>
        </pc:spChg>
        <pc:spChg chg="mod">
          <ac:chgData name="V M" userId="216c61d0cbbde6b1" providerId="LiveId" clId="{C50B6E07-3175-48D8-A2AD-63ED605C8B69}" dt="2022-06-04T21:16:04.896" v="229"/>
          <ac:spMkLst>
            <pc:docMk/>
            <pc:sldMk cId="815286634" sldId="258"/>
            <ac:spMk id="14" creationId="{3F9A14CA-6843-2559-B765-B65A3948402A}"/>
          </ac:spMkLst>
        </pc:spChg>
        <pc:spChg chg="mod">
          <ac:chgData name="V M" userId="216c61d0cbbde6b1" providerId="LiveId" clId="{C50B6E07-3175-48D8-A2AD-63ED605C8B69}" dt="2022-06-04T21:17:03.173" v="253" actId="1076"/>
          <ac:spMkLst>
            <pc:docMk/>
            <pc:sldMk cId="815286634" sldId="258"/>
            <ac:spMk id="15" creationId="{BF027E2E-A4A8-8FA0-F056-E4FC0EDDD910}"/>
          </ac:spMkLst>
        </pc:spChg>
        <pc:spChg chg="add mod">
          <ac:chgData name="V M" userId="216c61d0cbbde6b1" providerId="LiveId" clId="{C50B6E07-3175-48D8-A2AD-63ED605C8B69}" dt="2022-06-04T21:18:23.836" v="274" actId="1076"/>
          <ac:spMkLst>
            <pc:docMk/>
            <pc:sldMk cId="815286634" sldId="258"/>
            <ac:spMk id="16" creationId="{ABFB0088-C868-AE47-605C-B7AA089F7447}"/>
          </ac:spMkLst>
        </pc:spChg>
        <pc:spChg chg="add mod">
          <ac:chgData name="V M" userId="216c61d0cbbde6b1" providerId="LiveId" clId="{C50B6E07-3175-48D8-A2AD-63ED605C8B69}" dt="2022-06-04T21:18:23.836" v="274" actId="1076"/>
          <ac:spMkLst>
            <pc:docMk/>
            <pc:sldMk cId="815286634" sldId="258"/>
            <ac:spMk id="17" creationId="{87A8CA9B-6EF7-AB01-5B38-46A3714B7AFA}"/>
          </ac:spMkLst>
        </pc:spChg>
        <pc:spChg chg="mod">
          <ac:chgData name="V M" userId="216c61d0cbbde6b1" providerId="LiveId" clId="{C50B6E07-3175-48D8-A2AD-63ED605C8B69}" dt="2022-06-04T21:18:02.891" v="262"/>
          <ac:spMkLst>
            <pc:docMk/>
            <pc:sldMk cId="815286634" sldId="258"/>
            <ac:spMk id="29" creationId="{2F35446E-8865-9BBB-7C84-D25C72DD2352}"/>
          </ac:spMkLst>
        </pc:spChg>
        <pc:spChg chg="mod">
          <ac:chgData name="V M" userId="216c61d0cbbde6b1" providerId="LiveId" clId="{C50B6E07-3175-48D8-A2AD-63ED605C8B69}" dt="2022-06-04T21:18:11.491" v="268" actId="20577"/>
          <ac:spMkLst>
            <pc:docMk/>
            <pc:sldMk cId="815286634" sldId="258"/>
            <ac:spMk id="30" creationId="{ED078E6D-35E8-4354-FBA4-03BB23CE1B0A}"/>
          </ac:spMkLst>
        </pc:spChg>
        <pc:spChg chg="add mod">
          <ac:chgData name="V M" userId="216c61d0cbbde6b1" providerId="LiveId" clId="{C50B6E07-3175-48D8-A2AD-63ED605C8B69}" dt="2022-06-04T21:18:23.836" v="274" actId="1076"/>
          <ac:spMkLst>
            <pc:docMk/>
            <pc:sldMk cId="815286634" sldId="258"/>
            <ac:spMk id="31" creationId="{E5DCEEA4-7CC6-6BFC-78C2-7E69FA1AF6DF}"/>
          </ac:spMkLst>
        </pc:spChg>
        <pc:spChg chg="add mod">
          <ac:chgData name="V M" userId="216c61d0cbbde6b1" providerId="LiveId" clId="{C50B6E07-3175-48D8-A2AD-63ED605C8B69}" dt="2022-06-04T21:18:23.836" v="274" actId="1076"/>
          <ac:spMkLst>
            <pc:docMk/>
            <pc:sldMk cId="815286634" sldId="258"/>
            <ac:spMk id="32" creationId="{19501AF2-634A-C477-C81D-6237427C9E0A}"/>
          </ac:spMkLst>
        </pc:spChg>
        <pc:spChg chg="mod">
          <ac:chgData name="V M" userId="216c61d0cbbde6b1" providerId="LiveId" clId="{C50B6E07-3175-48D8-A2AD-63ED605C8B69}" dt="2022-06-04T21:18:02.891" v="262"/>
          <ac:spMkLst>
            <pc:docMk/>
            <pc:sldMk cId="815286634" sldId="258"/>
            <ac:spMk id="35" creationId="{A56E9296-27B5-77CC-F6F2-4D1D0F114B40}"/>
          </ac:spMkLst>
        </pc:spChg>
        <pc:spChg chg="mod">
          <ac:chgData name="V M" userId="216c61d0cbbde6b1" providerId="LiveId" clId="{C50B6E07-3175-48D8-A2AD-63ED605C8B69}" dt="2022-06-04T21:18:02.891" v="262"/>
          <ac:spMkLst>
            <pc:docMk/>
            <pc:sldMk cId="815286634" sldId="258"/>
            <ac:spMk id="36" creationId="{E650CA9D-4F78-732C-6181-7732074CC1D6}"/>
          </ac:spMkLst>
        </pc:spChg>
        <pc:spChg chg="mod">
          <ac:chgData name="V M" userId="216c61d0cbbde6b1" providerId="LiveId" clId="{C50B6E07-3175-48D8-A2AD-63ED605C8B69}" dt="2022-06-04T21:18:02.891" v="262"/>
          <ac:spMkLst>
            <pc:docMk/>
            <pc:sldMk cId="815286634" sldId="258"/>
            <ac:spMk id="38" creationId="{4E9F04DD-C5C1-42EA-D214-22DCF8911084}"/>
          </ac:spMkLst>
        </pc:spChg>
        <pc:spChg chg="mod">
          <ac:chgData name="V M" userId="216c61d0cbbde6b1" providerId="LiveId" clId="{C50B6E07-3175-48D8-A2AD-63ED605C8B69}" dt="2022-06-04T21:18:15.293" v="273" actId="20577"/>
          <ac:spMkLst>
            <pc:docMk/>
            <pc:sldMk cId="815286634" sldId="258"/>
            <ac:spMk id="39" creationId="{3550C808-C289-F772-E546-8D1490D45041}"/>
          </ac:spMkLst>
        </pc:spChg>
        <pc:spChg chg="add mod">
          <ac:chgData name="V M" userId="216c61d0cbbde6b1" providerId="LiveId" clId="{C50B6E07-3175-48D8-A2AD-63ED605C8B69}" dt="2022-06-04T21:18:23.836" v="274" actId="1076"/>
          <ac:spMkLst>
            <pc:docMk/>
            <pc:sldMk cId="815286634" sldId="258"/>
            <ac:spMk id="40" creationId="{BEEB4F7D-FB7A-D886-FCA5-C4637C520ADD}"/>
          </ac:spMkLst>
        </pc:spChg>
        <pc:spChg chg="add mod">
          <ac:chgData name="V M" userId="216c61d0cbbde6b1" providerId="LiveId" clId="{C50B6E07-3175-48D8-A2AD-63ED605C8B69}" dt="2022-06-04T21:18:23.836" v="274" actId="1076"/>
          <ac:spMkLst>
            <pc:docMk/>
            <pc:sldMk cId="815286634" sldId="258"/>
            <ac:spMk id="41" creationId="{2E58A565-5A71-21FF-AD8F-EA7460C25EF7}"/>
          </ac:spMkLst>
        </pc:spChg>
        <pc:spChg chg="add mod">
          <ac:chgData name="V M" userId="216c61d0cbbde6b1" providerId="LiveId" clId="{C50B6E07-3175-48D8-A2AD-63ED605C8B69}" dt="2022-06-04T21:18:36.030" v="285" actId="1076"/>
          <ac:spMkLst>
            <pc:docMk/>
            <pc:sldMk cId="815286634" sldId="258"/>
            <ac:spMk id="45" creationId="{3F98E12E-A977-26AB-1625-0C51155FAC0F}"/>
          </ac:spMkLst>
        </pc:spChg>
        <pc:spChg chg="add mod">
          <ac:chgData name="V M" userId="216c61d0cbbde6b1" providerId="LiveId" clId="{C50B6E07-3175-48D8-A2AD-63ED605C8B69}" dt="2022-06-04T21:18:49.769" v="300" actId="1076"/>
          <ac:spMkLst>
            <pc:docMk/>
            <pc:sldMk cId="815286634" sldId="258"/>
            <ac:spMk id="46" creationId="{00625A49-A908-CEDE-5701-D1B63CEFEF53}"/>
          </ac:spMkLst>
        </pc:spChg>
        <pc:spChg chg="add mod">
          <ac:chgData name="V M" userId="216c61d0cbbde6b1" providerId="LiveId" clId="{C50B6E07-3175-48D8-A2AD-63ED605C8B69}" dt="2022-06-04T21:19:05.410" v="304" actId="1076"/>
          <ac:spMkLst>
            <pc:docMk/>
            <pc:sldMk cId="815286634" sldId="258"/>
            <ac:spMk id="47" creationId="{33BE0EA8-30A2-99F9-F7E7-4583D052FD14}"/>
          </ac:spMkLst>
        </pc:spChg>
        <pc:spChg chg="add mod">
          <ac:chgData name="V M" userId="216c61d0cbbde6b1" providerId="LiveId" clId="{C50B6E07-3175-48D8-A2AD-63ED605C8B69}" dt="2022-06-04T21:19:19.065" v="306" actId="1076"/>
          <ac:spMkLst>
            <pc:docMk/>
            <pc:sldMk cId="815286634" sldId="258"/>
            <ac:spMk id="48" creationId="{E70F4659-797B-CABD-4802-C581829B6EB1}"/>
          </ac:spMkLst>
        </pc:spChg>
        <pc:grpChg chg="add mod">
          <ac:chgData name="V M" userId="216c61d0cbbde6b1" providerId="LiveId" clId="{C50B6E07-3175-48D8-A2AD-63ED605C8B69}" dt="2022-06-04T21:18:23.836" v="274" actId="1076"/>
          <ac:grpSpMkLst>
            <pc:docMk/>
            <pc:sldMk cId="815286634" sldId="258"/>
            <ac:grpSpMk id="4" creationId="{41340FC2-21C3-30BB-3E34-2F78EE8C1CB9}"/>
          </ac:grpSpMkLst>
        </pc:grpChg>
        <pc:grpChg chg="add del mod">
          <ac:chgData name="V M" userId="216c61d0cbbde6b1" providerId="LiveId" clId="{C50B6E07-3175-48D8-A2AD-63ED605C8B69}" dt="2022-06-04T21:15:38.803" v="224" actId="165"/>
          <ac:grpSpMkLst>
            <pc:docMk/>
            <pc:sldMk cId="815286634" sldId="258"/>
            <ac:grpSpMk id="9" creationId="{E8FB3DD1-861B-6DF7-175E-FAC144B7FF18}"/>
          </ac:grpSpMkLst>
        </pc:grpChg>
        <pc:grpChg chg="add mod">
          <ac:chgData name="V M" userId="216c61d0cbbde6b1" providerId="LiveId" clId="{C50B6E07-3175-48D8-A2AD-63ED605C8B69}" dt="2022-06-04T21:18:23.836" v="274" actId="1076"/>
          <ac:grpSpMkLst>
            <pc:docMk/>
            <pc:sldMk cId="815286634" sldId="258"/>
            <ac:grpSpMk id="12" creationId="{495612A7-5EF8-D266-C6A3-723FDD539FC4}"/>
          </ac:grpSpMkLst>
        </pc:grpChg>
        <pc:grpChg chg="add mod">
          <ac:chgData name="V M" userId="216c61d0cbbde6b1" providerId="LiveId" clId="{C50B6E07-3175-48D8-A2AD-63ED605C8B69}" dt="2022-06-04T21:18:23.836" v="274" actId="1076"/>
          <ac:grpSpMkLst>
            <pc:docMk/>
            <pc:sldMk cId="815286634" sldId="258"/>
            <ac:grpSpMk id="13" creationId="{9A5DF3F4-AC54-DA00-22FC-ACB8A9111DAA}"/>
          </ac:grpSpMkLst>
        </pc:grpChg>
        <pc:grpChg chg="add mod">
          <ac:chgData name="V M" userId="216c61d0cbbde6b1" providerId="LiveId" clId="{C50B6E07-3175-48D8-A2AD-63ED605C8B69}" dt="2022-06-04T21:18:23.836" v="274" actId="1076"/>
          <ac:grpSpMkLst>
            <pc:docMk/>
            <pc:sldMk cId="815286634" sldId="258"/>
            <ac:grpSpMk id="28" creationId="{9A16E5B8-B7D9-6CF8-337E-F041533FB071}"/>
          </ac:grpSpMkLst>
        </pc:grpChg>
        <pc:grpChg chg="add mod">
          <ac:chgData name="V M" userId="216c61d0cbbde6b1" providerId="LiveId" clId="{C50B6E07-3175-48D8-A2AD-63ED605C8B69}" dt="2022-06-04T21:18:23.836" v="274" actId="1076"/>
          <ac:grpSpMkLst>
            <pc:docMk/>
            <pc:sldMk cId="815286634" sldId="258"/>
            <ac:grpSpMk id="34" creationId="{0349896A-B235-A3C4-B071-867A2DDE4ECF}"/>
          </ac:grpSpMkLst>
        </pc:grpChg>
        <pc:grpChg chg="add mod">
          <ac:chgData name="V M" userId="216c61d0cbbde6b1" providerId="LiveId" clId="{C50B6E07-3175-48D8-A2AD-63ED605C8B69}" dt="2022-06-04T21:18:23.836" v="274" actId="1076"/>
          <ac:grpSpMkLst>
            <pc:docMk/>
            <pc:sldMk cId="815286634" sldId="258"/>
            <ac:grpSpMk id="37" creationId="{115AA222-696F-B6DB-CAC1-BEA2CB9CDF39}"/>
          </ac:grpSpMkLst>
        </pc:grpChg>
        <pc:cxnChg chg="add mod">
          <ac:chgData name="V M" userId="216c61d0cbbde6b1" providerId="LiveId" clId="{C50B6E07-3175-48D8-A2AD-63ED605C8B69}" dt="2022-06-04T21:18:23.836" v="274" actId="1076"/>
          <ac:cxnSpMkLst>
            <pc:docMk/>
            <pc:sldMk cId="815286634" sldId="258"/>
            <ac:cxnSpMk id="8" creationId="{6CC08731-508D-38B6-EAA1-D57877393389}"/>
          </ac:cxnSpMkLst>
        </pc:cxnChg>
        <pc:cxnChg chg="add mod">
          <ac:chgData name="V M" userId="216c61d0cbbde6b1" providerId="LiveId" clId="{C50B6E07-3175-48D8-A2AD-63ED605C8B69}" dt="2022-06-04T21:18:23.836" v="274" actId="1076"/>
          <ac:cxnSpMkLst>
            <pc:docMk/>
            <pc:sldMk cId="815286634" sldId="258"/>
            <ac:cxnSpMk id="18" creationId="{D8154CE3-AB87-C67C-F098-7D40F597C91B}"/>
          </ac:cxnSpMkLst>
        </pc:cxnChg>
        <pc:cxnChg chg="add mod">
          <ac:chgData name="V M" userId="216c61d0cbbde6b1" providerId="LiveId" clId="{C50B6E07-3175-48D8-A2AD-63ED605C8B69}" dt="2022-06-04T21:18:23.836" v="274" actId="1076"/>
          <ac:cxnSpMkLst>
            <pc:docMk/>
            <pc:sldMk cId="815286634" sldId="258"/>
            <ac:cxnSpMk id="23" creationId="{DD3CB479-3A19-F9F3-7D7E-91A397F04822}"/>
          </ac:cxnSpMkLst>
        </pc:cxnChg>
        <pc:cxnChg chg="add mod">
          <ac:chgData name="V M" userId="216c61d0cbbde6b1" providerId="LiveId" clId="{C50B6E07-3175-48D8-A2AD-63ED605C8B69}" dt="2022-06-04T21:18:23.836" v="274" actId="1076"/>
          <ac:cxnSpMkLst>
            <pc:docMk/>
            <pc:sldMk cId="815286634" sldId="258"/>
            <ac:cxnSpMk id="25" creationId="{3C1C552D-4CCB-BD70-DE9D-8497ECC55582}"/>
          </ac:cxnSpMkLst>
        </pc:cxnChg>
        <pc:cxnChg chg="add mod">
          <ac:chgData name="V M" userId="216c61d0cbbde6b1" providerId="LiveId" clId="{C50B6E07-3175-48D8-A2AD-63ED605C8B69}" dt="2022-06-04T21:18:23.836" v="274" actId="1076"/>
          <ac:cxnSpMkLst>
            <pc:docMk/>
            <pc:sldMk cId="815286634" sldId="258"/>
            <ac:cxnSpMk id="33" creationId="{3511C6A8-EB8A-6BD1-DAFF-872F0B7BC42E}"/>
          </ac:cxnSpMkLst>
        </pc:cxnChg>
        <pc:cxnChg chg="add mod">
          <ac:chgData name="V M" userId="216c61d0cbbde6b1" providerId="LiveId" clId="{C50B6E07-3175-48D8-A2AD-63ED605C8B69}" dt="2022-06-04T21:18:23.836" v="274" actId="1076"/>
          <ac:cxnSpMkLst>
            <pc:docMk/>
            <pc:sldMk cId="815286634" sldId="258"/>
            <ac:cxnSpMk id="42" creationId="{B4CE9E85-3652-5EC0-2067-484B99993601}"/>
          </ac:cxnSpMkLst>
        </pc:cxnChg>
        <pc:cxnChg chg="add mod">
          <ac:chgData name="V M" userId="216c61d0cbbde6b1" providerId="LiveId" clId="{C50B6E07-3175-48D8-A2AD-63ED605C8B69}" dt="2022-06-04T21:18:23.836" v="274" actId="1076"/>
          <ac:cxnSpMkLst>
            <pc:docMk/>
            <pc:sldMk cId="815286634" sldId="258"/>
            <ac:cxnSpMk id="43" creationId="{9AD12D53-CB4A-E8C6-FC3F-3C1C18708A1A}"/>
          </ac:cxnSpMkLst>
        </pc:cxnChg>
        <pc:cxnChg chg="add mod">
          <ac:chgData name="V M" userId="216c61d0cbbde6b1" providerId="LiveId" clId="{C50B6E07-3175-48D8-A2AD-63ED605C8B69}" dt="2022-06-04T21:18:23.836" v="274" actId="1076"/>
          <ac:cxnSpMkLst>
            <pc:docMk/>
            <pc:sldMk cId="815286634" sldId="258"/>
            <ac:cxnSpMk id="44" creationId="{F8153948-12B2-972E-82F6-6B9871FE2E5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2F17-D732-4D8D-B1E4-24F01438E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2B3FD-8DC3-438A-889B-05BCDF4D3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98B37-2C40-4F3F-8B1E-14C07E3F3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B346-5B0B-4D9B-9620-098DA78BD8C5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D62B1-8337-45F3-BE1F-C60097E5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C0CE2-95B9-49D0-8F26-0912B4E6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3236-E258-425D-B9A4-19F9D1B0E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8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5E39-3AD2-4A77-ACEF-31C35241E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33DD3-C7C9-4F74-86B6-47493D7EA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66FCA-EC91-4B15-9ACF-2F87647D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B346-5B0B-4D9B-9620-098DA78BD8C5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8D632-2C63-40B8-9CF9-D241A56C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3BCCE-DB97-48B7-94F5-2FDA49AD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3236-E258-425D-B9A4-19F9D1B0E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1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3CE1FB-D548-43D3-90F7-C305930EB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6111F-6D67-43C9-8F49-0BC7F9B60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CEA02-7666-4A88-A97D-34AD9B820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B346-5B0B-4D9B-9620-098DA78BD8C5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70750-1BE1-4B00-8544-F3E2BDC84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ED647-6CB2-4FE9-AB8F-C9ED5554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3236-E258-425D-B9A4-19F9D1B0E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21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9F5B-118E-4B3A-91A9-E06C9B4FE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1FFC1-78B0-452A-88AB-00130A0D5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88A6E-6B8F-4223-A5AE-E5AA4C07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B346-5B0B-4D9B-9620-098DA78BD8C5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539C1-8725-4517-ACB5-938C30B90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B4304-37C9-446B-BCB6-E0FEC06B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3236-E258-425D-B9A4-19F9D1B0E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6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53367-5066-442A-9056-D72F2AE3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16B0F-06AC-4B5F-BE7A-A810BEC86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52319-7153-4924-AB9F-F43B7FAED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B346-5B0B-4D9B-9620-098DA78BD8C5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82D1B-45CB-46B1-94EC-08019A527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031C0-B1FC-4EAD-BA76-E07E98934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3236-E258-425D-B9A4-19F9D1B0E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7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319C-1943-4E43-9E2C-CA1114509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B0B95-E5CB-421C-9635-85123138A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4D78D-C187-446A-9747-2853838F0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C8361-C25E-4B1B-9832-454581FB1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B346-5B0B-4D9B-9620-098DA78BD8C5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17BB2-681F-4FA6-AD88-85B9611B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18C7A-362E-4E4B-9DF5-201906A3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3236-E258-425D-B9A4-19F9D1B0E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98A4C-2980-43AB-B6C9-CBFBC7888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870DB-AF59-4773-9030-39453E40E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23F49-27A3-483E-A4DA-F217BFC58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571D2-CDFA-4782-BEC7-30BE1523C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0CDA25-E90B-457D-970D-62026E0985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56A816-ABA2-4206-9D46-2586DD0E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B346-5B0B-4D9B-9620-098DA78BD8C5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494A22-16DA-4166-AEBA-E8B11D8C9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9C1E6-5EF9-434F-8865-0F346AB01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3236-E258-425D-B9A4-19F9D1B0E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7B05-8374-40FA-B613-02EAF9C3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258B52-34A0-45B2-90E6-55BD9AB2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B346-5B0B-4D9B-9620-098DA78BD8C5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C13A6-E9A0-4825-9A58-1E0A0DD03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85EDD-6A7F-45C4-AF3E-1319CD10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3236-E258-425D-B9A4-19F9D1B0E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8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63065-9D46-4393-A97D-16745E99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B346-5B0B-4D9B-9620-098DA78BD8C5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B5A97D-12E2-4F82-B398-58A7FA5A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F1890-67ED-45F8-A34E-48D33F400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3236-E258-425D-B9A4-19F9D1B0E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9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44AFB-6792-4619-BDA4-E87349BFC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AB893-2A7A-4226-A89A-CD94E026C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2B34E-3262-4749-9DC7-19A3D1DF2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39D2B-03E0-465A-BA30-08D9CE5F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B346-5B0B-4D9B-9620-098DA78BD8C5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EFA56-9381-4B6D-8ECC-52D4D828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D52CB-59FC-4166-8565-B859A2D69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3236-E258-425D-B9A4-19F9D1B0E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4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80F02-86E3-4927-BAEB-332EC71D2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73FE5B-298C-429E-87D2-B6C790570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965EA-467D-48D9-95EE-C3B41F0C4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2756A-9168-499F-9AA9-8A26D7B0F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B346-5B0B-4D9B-9620-098DA78BD8C5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01518-7DEE-45F4-8250-0E8F53452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D960A-4252-402F-9D99-0F944910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3236-E258-425D-B9A4-19F9D1B0E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08514-D1AA-40C8-90DB-939AA5F4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757D5-27B4-4F76-9701-937B6053B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019E0-89CF-4378-9417-6BF66A586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FB346-5B0B-4D9B-9620-098DA78BD8C5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3A1C7-5D9B-425F-B69B-39220217B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72318-D3BD-49D7-A771-5539AA9BA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83236-E258-425D-B9A4-19F9D1B0E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8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284835-DFD0-4A5B-8E9C-BD98A41AF77F}"/>
              </a:ext>
            </a:extLst>
          </p:cNvPr>
          <p:cNvSpPr/>
          <p:nvPr/>
        </p:nvSpPr>
        <p:spPr>
          <a:xfrm>
            <a:off x="6186617" y="1359243"/>
            <a:ext cx="2059460" cy="3830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54CFC80C-A186-42FA-B9F0-DC091B2BF9F2}"/>
              </a:ext>
            </a:extLst>
          </p:cNvPr>
          <p:cNvSpPr/>
          <p:nvPr/>
        </p:nvSpPr>
        <p:spPr>
          <a:xfrm>
            <a:off x="9284043" y="2751848"/>
            <a:ext cx="749643" cy="239721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813A9F-15BA-469B-9854-7B4D40479C53}"/>
              </a:ext>
            </a:extLst>
          </p:cNvPr>
          <p:cNvSpPr/>
          <p:nvPr/>
        </p:nvSpPr>
        <p:spPr>
          <a:xfrm>
            <a:off x="6516129" y="2471351"/>
            <a:ext cx="1383957" cy="2336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8744FC-4627-400E-A7AC-7A40D89B3E44}"/>
              </a:ext>
            </a:extLst>
          </p:cNvPr>
          <p:cNvSpPr txBox="1"/>
          <p:nvPr/>
        </p:nvSpPr>
        <p:spPr>
          <a:xfrm>
            <a:off x="6642374" y="3910835"/>
            <a:ext cx="1147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API Server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DBFC4E-926D-4C32-B48B-0A4B14EFE1FE}"/>
              </a:ext>
            </a:extLst>
          </p:cNvPr>
          <p:cNvSpPr/>
          <p:nvPr/>
        </p:nvSpPr>
        <p:spPr>
          <a:xfrm>
            <a:off x="1845276" y="1754659"/>
            <a:ext cx="2133600" cy="3550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5B8481-AD4D-483E-BE2B-9669595748C1}"/>
              </a:ext>
            </a:extLst>
          </p:cNvPr>
          <p:cNvSpPr/>
          <p:nvPr/>
        </p:nvSpPr>
        <p:spPr>
          <a:xfrm>
            <a:off x="1474573" y="1359243"/>
            <a:ext cx="2990336" cy="483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311950-BD2E-4AB5-9168-42B5C0300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709" y="5390847"/>
            <a:ext cx="1282731" cy="71832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A12419-10B2-40FA-A2F1-D51976163751}"/>
              </a:ext>
            </a:extLst>
          </p:cNvPr>
          <p:cNvCxnSpPr>
            <a:cxnSpLocks/>
          </p:cNvCxnSpPr>
          <p:nvPr/>
        </p:nvCxnSpPr>
        <p:spPr>
          <a:xfrm>
            <a:off x="3978876" y="3055085"/>
            <a:ext cx="25372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877ACD-4FE8-4EFB-AE5D-0D316BB249A0}"/>
              </a:ext>
            </a:extLst>
          </p:cNvPr>
          <p:cNvCxnSpPr>
            <a:cxnSpLocks/>
          </p:cNvCxnSpPr>
          <p:nvPr/>
        </p:nvCxnSpPr>
        <p:spPr>
          <a:xfrm>
            <a:off x="3338419" y="3910835"/>
            <a:ext cx="31612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610D2EF8-B79E-49CE-AAC6-1676A517A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459" y="3224946"/>
            <a:ext cx="1122365" cy="685889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2F7D6A-A832-4AED-9379-218C7882242A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7916561" y="3938594"/>
            <a:ext cx="1367482" cy="11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5AB561-56D0-4B5D-ADD4-019AC2C47681}"/>
              </a:ext>
            </a:extLst>
          </p:cNvPr>
          <p:cNvCxnSpPr>
            <a:cxnSpLocks/>
          </p:cNvCxnSpPr>
          <p:nvPr/>
        </p:nvCxnSpPr>
        <p:spPr>
          <a:xfrm flipH="1" flipV="1">
            <a:off x="7900086" y="4481555"/>
            <a:ext cx="1383957" cy="16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10C90D4-DA67-4FC7-9F39-7BA031E52AB5}"/>
              </a:ext>
            </a:extLst>
          </p:cNvPr>
          <p:cNvSpPr txBox="1"/>
          <p:nvPr/>
        </p:nvSpPr>
        <p:spPr>
          <a:xfrm>
            <a:off x="9368624" y="3779000"/>
            <a:ext cx="58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Elastic</a:t>
            </a:r>
            <a:endParaRPr lang="en-US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A329E5-90F0-4E4A-B86A-A527D7F18654}"/>
              </a:ext>
            </a:extLst>
          </p:cNvPr>
          <p:cNvSpPr/>
          <p:nvPr/>
        </p:nvSpPr>
        <p:spPr>
          <a:xfrm>
            <a:off x="2424019" y="3678668"/>
            <a:ext cx="914400" cy="802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3818E8-45C7-4161-82FF-9812206E9A7B}"/>
              </a:ext>
            </a:extLst>
          </p:cNvPr>
          <p:cNvSpPr/>
          <p:nvPr/>
        </p:nvSpPr>
        <p:spPr>
          <a:xfrm>
            <a:off x="2424019" y="2464323"/>
            <a:ext cx="914400" cy="802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DOM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DA8992-3B89-4D68-B5A9-43BCE70FE33D}"/>
              </a:ext>
            </a:extLst>
          </p:cNvPr>
          <p:cNvCxnSpPr>
            <a:stCxn id="29" idx="0"/>
            <a:endCxn id="30" idx="2"/>
          </p:cNvCxnSpPr>
          <p:nvPr/>
        </p:nvCxnSpPr>
        <p:spPr>
          <a:xfrm flipV="1">
            <a:off x="2881219" y="3267210"/>
            <a:ext cx="0" cy="411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2DF109E3-69C8-4250-9719-0A8AAC925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658" y="4016941"/>
            <a:ext cx="694046" cy="42413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20A1770-B11F-4FBD-8845-71BEC318F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383" y="1589417"/>
            <a:ext cx="1799927" cy="64831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9A4A57A-3AD4-441F-A0BD-12BD2456F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7995" y="2954494"/>
            <a:ext cx="581106" cy="66684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6848535-31B5-4157-8365-CCD83581B0F2}"/>
              </a:ext>
            </a:extLst>
          </p:cNvPr>
          <p:cNvSpPr txBox="1"/>
          <p:nvPr/>
        </p:nvSpPr>
        <p:spPr>
          <a:xfrm>
            <a:off x="6634135" y="2913993"/>
            <a:ext cx="1147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App Server</a:t>
            </a:r>
            <a:endParaRPr lang="en-US" sz="16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F94CE55-A3FF-41E1-A550-BEB885C98F34}"/>
              </a:ext>
            </a:extLst>
          </p:cNvPr>
          <p:cNvCxnSpPr>
            <a:cxnSpLocks/>
          </p:cNvCxnSpPr>
          <p:nvPr/>
        </p:nvCxnSpPr>
        <p:spPr>
          <a:xfrm>
            <a:off x="6642374" y="3697179"/>
            <a:ext cx="113970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96F72668-94EB-448B-B092-8EEA86D94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9811" y="4333144"/>
            <a:ext cx="1150507" cy="354449"/>
          </a:xfrm>
          <a:prstGeom prst="rect">
            <a:avLst/>
          </a:prstGeom>
        </p:spPr>
      </p:pic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C15980F1-A29B-4619-AC7B-8210325DAD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35035" y="4736980"/>
            <a:ext cx="452858" cy="452858"/>
          </a:xfrm>
          <a:prstGeom prst="rect">
            <a:avLst/>
          </a:prstGeom>
        </p:spPr>
      </p:pic>
      <p:pic>
        <p:nvPicPr>
          <p:cNvPr id="60" name="Picture 59" descr="A close-up of a fruit&#10;&#10;Description automatically generated with medium confidence">
            <a:extLst>
              <a:ext uri="{FF2B5EF4-FFF2-40B4-BE49-F238E27FC236}">
                <a16:creationId xmlns:a16="http://schemas.microsoft.com/office/drawing/2014/main" id="{3B0C74D4-019B-4EFC-890A-67ADD2C495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591" y="4736980"/>
            <a:ext cx="412078" cy="412078"/>
          </a:xfrm>
          <a:prstGeom prst="rect">
            <a:avLst/>
          </a:prstGeom>
        </p:spPr>
      </p:pic>
      <p:pic>
        <p:nvPicPr>
          <p:cNvPr id="62" name="Picture 61" descr="Logo, company name&#10;&#10;Description automatically generated">
            <a:extLst>
              <a:ext uri="{FF2B5EF4-FFF2-40B4-BE49-F238E27FC236}">
                <a16:creationId xmlns:a16="http://schemas.microsoft.com/office/drawing/2014/main" id="{6414FAED-C116-4CE4-8A06-BD8F88E163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747" y="4736980"/>
            <a:ext cx="452858" cy="452858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90E2343-66FB-4EB1-92C0-380C382B6621}"/>
              </a:ext>
            </a:extLst>
          </p:cNvPr>
          <p:cNvSpPr txBox="1"/>
          <p:nvPr/>
        </p:nvSpPr>
        <p:spPr>
          <a:xfrm>
            <a:off x="2393298" y="1818176"/>
            <a:ext cx="95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Browser</a:t>
            </a:r>
          </a:p>
        </p:txBody>
      </p:sp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57D5242E-A5F1-48C0-F6B5-DA73D4204E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355" y="4162482"/>
            <a:ext cx="550314" cy="304965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C666B05-D959-CFFE-7C21-1040A93AA1A6}"/>
              </a:ext>
            </a:extLst>
          </p:cNvPr>
          <p:cNvCxnSpPr>
            <a:cxnSpLocks/>
          </p:cNvCxnSpPr>
          <p:nvPr/>
        </p:nvCxnSpPr>
        <p:spPr>
          <a:xfrm>
            <a:off x="3348747" y="4333144"/>
            <a:ext cx="3181296" cy="105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49B6A5-3AA5-4F05-A95E-E753D3850C68}"/>
              </a:ext>
            </a:extLst>
          </p:cNvPr>
          <p:cNvSpPr txBox="1"/>
          <p:nvPr/>
        </p:nvSpPr>
        <p:spPr>
          <a:xfrm>
            <a:off x="4855922" y="4071534"/>
            <a:ext cx="939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(websockets)</a:t>
            </a:r>
          </a:p>
        </p:txBody>
      </p:sp>
    </p:spTree>
    <p:extLst>
      <p:ext uri="{BB962C8B-B14F-4D97-AF65-F5344CB8AC3E}">
        <p14:creationId xmlns:p14="http://schemas.microsoft.com/office/powerpoint/2010/main" val="3248923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284835-DFD0-4A5B-8E9C-BD98A41AF77F}"/>
              </a:ext>
            </a:extLst>
          </p:cNvPr>
          <p:cNvSpPr/>
          <p:nvPr/>
        </p:nvSpPr>
        <p:spPr>
          <a:xfrm>
            <a:off x="6186617" y="1359243"/>
            <a:ext cx="2059460" cy="3830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54CFC80C-A186-42FA-B9F0-DC091B2BF9F2}"/>
              </a:ext>
            </a:extLst>
          </p:cNvPr>
          <p:cNvSpPr/>
          <p:nvPr/>
        </p:nvSpPr>
        <p:spPr>
          <a:xfrm>
            <a:off x="9284043" y="2751848"/>
            <a:ext cx="749643" cy="239721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813A9F-15BA-469B-9854-7B4D40479C53}"/>
              </a:ext>
            </a:extLst>
          </p:cNvPr>
          <p:cNvSpPr/>
          <p:nvPr/>
        </p:nvSpPr>
        <p:spPr>
          <a:xfrm>
            <a:off x="6533904" y="2464323"/>
            <a:ext cx="1383957" cy="2336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8744FC-4627-400E-A7AC-7A40D89B3E44}"/>
              </a:ext>
            </a:extLst>
          </p:cNvPr>
          <p:cNvSpPr txBox="1"/>
          <p:nvPr/>
        </p:nvSpPr>
        <p:spPr>
          <a:xfrm>
            <a:off x="6642374" y="3910835"/>
            <a:ext cx="1147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API Server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DBFC4E-926D-4C32-B48B-0A4B14EFE1FE}"/>
              </a:ext>
            </a:extLst>
          </p:cNvPr>
          <p:cNvSpPr/>
          <p:nvPr/>
        </p:nvSpPr>
        <p:spPr>
          <a:xfrm>
            <a:off x="1845276" y="1754659"/>
            <a:ext cx="2133600" cy="3550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5B8481-AD4D-483E-BE2B-9669595748C1}"/>
              </a:ext>
            </a:extLst>
          </p:cNvPr>
          <p:cNvSpPr/>
          <p:nvPr/>
        </p:nvSpPr>
        <p:spPr>
          <a:xfrm>
            <a:off x="1474573" y="1359243"/>
            <a:ext cx="2868827" cy="483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311950-BD2E-4AB5-9168-42B5C0300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709" y="5390847"/>
            <a:ext cx="1282731" cy="71832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A12419-10B2-40FA-A2F1-D51976163751}"/>
              </a:ext>
            </a:extLst>
          </p:cNvPr>
          <p:cNvCxnSpPr>
            <a:cxnSpLocks/>
          </p:cNvCxnSpPr>
          <p:nvPr/>
        </p:nvCxnSpPr>
        <p:spPr>
          <a:xfrm>
            <a:off x="3978876" y="3055085"/>
            <a:ext cx="25511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877ACD-4FE8-4EFB-AE5D-0D316BB249A0}"/>
              </a:ext>
            </a:extLst>
          </p:cNvPr>
          <p:cNvCxnSpPr>
            <a:cxnSpLocks/>
          </p:cNvCxnSpPr>
          <p:nvPr/>
        </p:nvCxnSpPr>
        <p:spPr>
          <a:xfrm>
            <a:off x="3338419" y="3910835"/>
            <a:ext cx="3191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610D2EF8-B79E-49CE-AAC6-1676A517A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282" y="3153652"/>
            <a:ext cx="1122365" cy="685889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2F7D6A-A832-4AED-9379-218C7882242A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7916561" y="3950453"/>
            <a:ext cx="1367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5AB561-56D0-4B5D-ADD4-019AC2C47681}"/>
              </a:ext>
            </a:extLst>
          </p:cNvPr>
          <p:cNvCxnSpPr>
            <a:cxnSpLocks/>
          </p:cNvCxnSpPr>
          <p:nvPr/>
        </p:nvCxnSpPr>
        <p:spPr>
          <a:xfrm flipH="1">
            <a:off x="7916561" y="4498032"/>
            <a:ext cx="1367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10C90D4-DA67-4FC7-9F39-7BA031E52AB5}"/>
              </a:ext>
            </a:extLst>
          </p:cNvPr>
          <p:cNvSpPr txBox="1"/>
          <p:nvPr/>
        </p:nvSpPr>
        <p:spPr>
          <a:xfrm>
            <a:off x="9284043" y="3739942"/>
            <a:ext cx="805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Database</a:t>
            </a:r>
            <a:endParaRPr lang="en-US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A329E5-90F0-4E4A-B86A-A527D7F18654}"/>
              </a:ext>
            </a:extLst>
          </p:cNvPr>
          <p:cNvSpPr/>
          <p:nvPr/>
        </p:nvSpPr>
        <p:spPr>
          <a:xfrm>
            <a:off x="2424019" y="3678668"/>
            <a:ext cx="914400" cy="802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pt-PT" dirty="0">
                <a:solidFill>
                  <a:schemeClr val="tx1"/>
                </a:solidFill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3818E8-45C7-4161-82FF-9812206E9A7B}"/>
              </a:ext>
            </a:extLst>
          </p:cNvPr>
          <p:cNvSpPr/>
          <p:nvPr/>
        </p:nvSpPr>
        <p:spPr>
          <a:xfrm>
            <a:off x="2424019" y="2464323"/>
            <a:ext cx="914400" cy="802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DOM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DA8992-3B89-4D68-B5A9-43BCE70FE33D}"/>
              </a:ext>
            </a:extLst>
          </p:cNvPr>
          <p:cNvCxnSpPr>
            <a:stCxn id="29" idx="0"/>
            <a:endCxn id="30" idx="2"/>
          </p:cNvCxnSpPr>
          <p:nvPr/>
        </p:nvCxnSpPr>
        <p:spPr>
          <a:xfrm flipV="1">
            <a:off x="2881219" y="3267210"/>
            <a:ext cx="0" cy="411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2DF109E3-69C8-4250-9719-0A8AAC925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037" y="4016941"/>
            <a:ext cx="694046" cy="42413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6848535-31B5-4157-8365-CCD83581B0F2}"/>
              </a:ext>
            </a:extLst>
          </p:cNvPr>
          <p:cNvSpPr txBox="1"/>
          <p:nvPr/>
        </p:nvSpPr>
        <p:spPr>
          <a:xfrm>
            <a:off x="6634135" y="2913993"/>
            <a:ext cx="1147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App Server</a:t>
            </a:r>
            <a:endParaRPr lang="en-US" sz="16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F94CE55-A3FF-41E1-A550-BEB885C98F34}"/>
              </a:ext>
            </a:extLst>
          </p:cNvPr>
          <p:cNvCxnSpPr>
            <a:cxnSpLocks/>
            <a:stCxn id="7" idx="1"/>
            <a:endCxn id="7" idx="3"/>
          </p:cNvCxnSpPr>
          <p:nvPr/>
        </p:nvCxnSpPr>
        <p:spPr>
          <a:xfrm>
            <a:off x="6533904" y="3632781"/>
            <a:ext cx="138395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C15980F1-A29B-4619-AC7B-8210325DAD7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35035" y="4736980"/>
            <a:ext cx="452858" cy="452858"/>
          </a:xfrm>
          <a:prstGeom prst="rect">
            <a:avLst/>
          </a:prstGeom>
        </p:spPr>
      </p:pic>
      <p:pic>
        <p:nvPicPr>
          <p:cNvPr id="60" name="Picture 59" descr="A close-up of a fruit&#10;&#10;Description automatically generated with medium confidence">
            <a:extLst>
              <a:ext uri="{FF2B5EF4-FFF2-40B4-BE49-F238E27FC236}">
                <a16:creationId xmlns:a16="http://schemas.microsoft.com/office/drawing/2014/main" id="{3B0C74D4-019B-4EFC-890A-67ADD2C495C6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591" y="4736980"/>
            <a:ext cx="412078" cy="412078"/>
          </a:xfrm>
          <a:prstGeom prst="rect">
            <a:avLst/>
          </a:prstGeom>
        </p:spPr>
      </p:pic>
      <p:pic>
        <p:nvPicPr>
          <p:cNvPr id="62" name="Picture 61" descr="Logo, company name&#10;&#10;Description automatically generated">
            <a:extLst>
              <a:ext uri="{FF2B5EF4-FFF2-40B4-BE49-F238E27FC236}">
                <a16:creationId xmlns:a16="http://schemas.microsoft.com/office/drawing/2014/main" id="{6414FAED-C116-4CE4-8A06-BD8F88E163DF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747" y="4736980"/>
            <a:ext cx="452858" cy="452858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90E2343-66FB-4EB1-92C0-380C382B6621}"/>
              </a:ext>
            </a:extLst>
          </p:cNvPr>
          <p:cNvSpPr txBox="1"/>
          <p:nvPr/>
        </p:nvSpPr>
        <p:spPr>
          <a:xfrm>
            <a:off x="2393298" y="1818176"/>
            <a:ext cx="95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Browser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C666B05-D959-CFFE-7C21-1040A93AA1A6}"/>
              </a:ext>
            </a:extLst>
          </p:cNvPr>
          <p:cNvCxnSpPr>
            <a:cxnSpLocks/>
          </p:cNvCxnSpPr>
          <p:nvPr/>
        </p:nvCxnSpPr>
        <p:spPr>
          <a:xfrm>
            <a:off x="3333750" y="4324350"/>
            <a:ext cx="319629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49B6A5-3AA5-4F05-A95E-E753D3850C68}"/>
              </a:ext>
            </a:extLst>
          </p:cNvPr>
          <p:cNvSpPr txBox="1"/>
          <p:nvPr/>
        </p:nvSpPr>
        <p:spPr>
          <a:xfrm>
            <a:off x="4771626" y="4321772"/>
            <a:ext cx="1330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WebSocket's</a:t>
            </a:r>
          </a:p>
        </p:txBody>
      </p:sp>
      <p:pic>
        <p:nvPicPr>
          <p:cNvPr id="4" name="Graphic 3" descr="Server outline">
            <a:extLst>
              <a:ext uri="{FF2B5EF4-FFF2-40B4-BE49-F238E27FC236}">
                <a16:creationId xmlns:a16="http://schemas.microsoft.com/office/drawing/2014/main" id="{635835F6-80D6-52D2-0A8E-60BA4F2DE0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26321" y="1529748"/>
            <a:ext cx="765451" cy="76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8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1340FC2-21C3-30BB-3E34-2F78EE8C1CB9}"/>
              </a:ext>
            </a:extLst>
          </p:cNvPr>
          <p:cNvGrpSpPr/>
          <p:nvPr/>
        </p:nvGrpSpPr>
        <p:grpSpPr>
          <a:xfrm>
            <a:off x="3388894" y="574813"/>
            <a:ext cx="2292609" cy="681487"/>
            <a:chOff x="1120147" y="657482"/>
            <a:chExt cx="2292609" cy="68148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978445F-214B-DBB5-7411-52F9196BB379}"/>
                </a:ext>
              </a:extLst>
            </p:cNvPr>
            <p:cNvSpPr/>
            <p:nvPr/>
          </p:nvSpPr>
          <p:spPr>
            <a:xfrm>
              <a:off x="1120147" y="657482"/>
              <a:ext cx="2292609" cy="681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04390FB-8FF6-6937-D427-509C69EC0BD0}"/>
                </a:ext>
              </a:extLst>
            </p:cNvPr>
            <p:cNvSpPr txBox="1"/>
            <p:nvPr/>
          </p:nvSpPr>
          <p:spPr>
            <a:xfrm>
              <a:off x="1267620" y="871268"/>
              <a:ext cx="199766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Send /topic/insession/{sessionId}</a:t>
              </a:r>
            </a:p>
          </p:txBody>
        </p:sp>
      </p:grpSp>
      <p:sp>
        <p:nvSpPr>
          <p:cNvPr id="5" name="Cylinder 4">
            <a:extLst>
              <a:ext uri="{FF2B5EF4-FFF2-40B4-BE49-F238E27FC236}">
                <a16:creationId xmlns:a16="http://schemas.microsoft.com/office/drawing/2014/main" id="{7F67E45D-197D-0818-DC23-D6A283FE68E7}"/>
              </a:ext>
            </a:extLst>
          </p:cNvPr>
          <p:cNvSpPr/>
          <p:nvPr/>
        </p:nvSpPr>
        <p:spPr>
          <a:xfrm rot="5400000">
            <a:off x="7118098" y="-31151"/>
            <a:ext cx="415853" cy="189341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F4A68-C65E-F109-860E-BE597DA109E4}"/>
              </a:ext>
            </a:extLst>
          </p:cNvPr>
          <p:cNvSpPr txBox="1"/>
          <p:nvPr/>
        </p:nvSpPr>
        <p:spPr>
          <a:xfrm>
            <a:off x="6779239" y="788599"/>
            <a:ext cx="10935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Request channel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C08731-508D-38B6-EAA1-D57877393389}"/>
              </a:ext>
            </a:extLst>
          </p:cNvPr>
          <p:cNvCxnSpPr>
            <a:stCxn id="2" idx="3"/>
            <a:endCxn id="5" idx="3"/>
          </p:cNvCxnSpPr>
          <p:nvPr/>
        </p:nvCxnSpPr>
        <p:spPr>
          <a:xfrm flipV="1">
            <a:off x="5681503" y="915556"/>
            <a:ext cx="6978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5612A7-5EF8-D266-C6A3-723FDD539FC4}"/>
              </a:ext>
            </a:extLst>
          </p:cNvPr>
          <p:cNvGrpSpPr/>
          <p:nvPr/>
        </p:nvGrpSpPr>
        <p:grpSpPr>
          <a:xfrm>
            <a:off x="9433135" y="1085927"/>
            <a:ext cx="1134223" cy="681487"/>
            <a:chOff x="6612298" y="1707030"/>
            <a:chExt cx="1134223" cy="68148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5FDD11E-5AC6-C4D7-545A-4486BD92F9F3}"/>
                </a:ext>
              </a:extLst>
            </p:cNvPr>
            <p:cNvSpPr/>
            <p:nvPr/>
          </p:nvSpPr>
          <p:spPr>
            <a:xfrm>
              <a:off x="6612298" y="1707030"/>
              <a:ext cx="1134223" cy="681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FC8270-7935-47B0-2916-B7D95E06E19D}"/>
                </a:ext>
              </a:extLst>
            </p:cNvPr>
            <p:cNvSpPr txBox="1"/>
            <p:nvPr/>
          </p:nvSpPr>
          <p:spPr>
            <a:xfrm>
              <a:off x="6705087" y="1920815"/>
              <a:ext cx="94864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Simple broker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5DF3F4-AC54-DA00-22FC-ACB8A9111DAA}"/>
              </a:ext>
            </a:extLst>
          </p:cNvPr>
          <p:cNvGrpSpPr/>
          <p:nvPr/>
        </p:nvGrpSpPr>
        <p:grpSpPr>
          <a:xfrm>
            <a:off x="3388894" y="1763101"/>
            <a:ext cx="2292609" cy="681487"/>
            <a:chOff x="1120147" y="657482"/>
            <a:chExt cx="2292609" cy="68148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F9A14CA-6843-2559-B765-B65A3948402A}"/>
                </a:ext>
              </a:extLst>
            </p:cNvPr>
            <p:cNvSpPr/>
            <p:nvPr/>
          </p:nvSpPr>
          <p:spPr>
            <a:xfrm>
              <a:off x="1120147" y="657482"/>
              <a:ext cx="2292609" cy="681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F027E2E-A4A8-8FA0-F056-E4FC0EDDD910}"/>
                </a:ext>
              </a:extLst>
            </p:cNvPr>
            <p:cNvSpPr txBox="1"/>
            <p:nvPr/>
          </p:nvSpPr>
          <p:spPr>
            <a:xfrm>
              <a:off x="1161021" y="871268"/>
              <a:ext cx="22108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Message /topic/insession/{sessionId}</a:t>
              </a:r>
            </a:p>
          </p:txBody>
        </p:sp>
      </p:grpSp>
      <p:sp>
        <p:nvSpPr>
          <p:cNvPr id="16" name="Cylinder 15">
            <a:extLst>
              <a:ext uri="{FF2B5EF4-FFF2-40B4-BE49-F238E27FC236}">
                <a16:creationId xmlns:a16="http://schemas.microsoft.com/office/drawing/2014/main" id="{ABFB0088-C868-AE47-605C-B7AA089F7447}"/>
              </a:ext>
            </a:extLst>
          </p:cNvPr>
          <p:cNvSpPr/>
          <p:nvPr/>
        </p:nvSpPr>
        <p:spPr>
          <a:xfrm rot="5400000">
            <a:off x="7118098" y="1157137"/>
            <a:ext cx="415853" cy="189341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A8CA9B-6EF7-AB01-5B38-46A3714B7AFA}"/>
              </a:ext>
            </a:extLst>
          </p:cNvPr>
          <p:cNvSpPr txBox="1"/>
          <p:nvPr/>
        </p:nvSpPr>
        <p:spPr>
          <a:xfrm>
            <a:off x="6779239" y="1976887"/>
            <a:ext cx="1172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Response channel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154CE3-AB87-C67C-F098-7D40F597C91B}"/>
              </a:ext>
            </a:extLst>
          </p:cNvPr>
          <p:cNvCxnSpPr>
            <a:cxnSpLocks/>
            <a:stCxn id="16" idx="3"/>
            <a:endCxn id="14" idx="3"/>
          </p:cNvCxnSpPr>
          <p:nvPr/>
        </p:nvCxnSpPr>
        <p:spPr>
          <a:xfrm flipH="1">
            <a:off x="5681503" y="2103844"/>
            <a:ext cx="6978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D3CB479-3A19-F9F3-7D7E-91A397F04822}"/>
              </a:ext>
            </a:extLst>
          </p:cNvPr>
          <p:cNvCxnSpPr>
            <a:stCxn id="5" idx="1"/>
            <a:endCxn id="10" idx="1"/>
          </p:cNvCxnSpPr>
          <p:nvPr/>
        </p:nvCxnSpPr>
        <p:spPr>
          <a:xfrm>
            <a:off x="8272731" y="915556"/>
            <a:ext cx="1160404" cy="511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1C552D-4CCB-BD70-DE9D-8497ECC55582}"/>
              </a:ext>
            </a:extLst>
          </p:cNvPr>
          <p:cNvCxnSpPr>
            <a:stCxn id="10" idx="1"/>
            <a:endCxn id="16" idx="1"/>
          </p:cNvCxnSpPr>
          <p:nvPr/>
        </p:nvCxnSpPr>
        <p:spPr>
          <a:xfrm flipH="1">
            <a:off x="8272731" y="1426671"/>
            <a:ext cx="1160404" cy="677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16E5B8-B7D9-6CF8-337E-F041533FB071}"/>
              </a:ext>
            </a:extLst>
          </p:cNvPr>
          <p:cNvGrpSpPr/>
          <p:nvPr/>
        </p:nvGrpSpPr>
        <p:grpSpPr>
          <a:xfrm>
            <a:off x="3388894" y="3408570"/>
            <a:ext cx="2292609" cy="681487"/>
            <a:chOff x="1120147" y="657482"/>
            <a:chExt cx="2292609" cy="68148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F35446E-8865-9BBB-7C84-D25C72DD2352}"/>
                </a:ext>
              </a:extLst>
            </p:cNvPr>
            <p:cNvSpPr/>
            <p:nvPr/>
          </p:nvSpPr>
          <p:spPr>
            <a:xfrm>
              <a:off x="1120147" y="657482"/>
              <a:ext cx="2292609" cy="681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D078E6D-35E8-4354-FBA4-03BB23CE1B0A}"/>
                </a:ext>
              </a:extLst>
            </p:cNvPr>
            <p:cNvSpPr txBox="1"/>
            <p:nvPr/>
          </p:nvSpPr>
          <p:spPr>
            <a:xfrm>
              <a:off x="1267620" y="871268"/>
              <a:ext cx="20697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Send /queue/insession/{sessionId}</a:t>
              </a:r>
            </a:p>
          </p:txBody>
        </p:sp>
      </p:grpSp>
      <p:sp>
        <p:nvSpPr>
          <p:cNvPr id="31" name="Cylinder 30">
            <a:extLst>
              <a:ext uri="{FF2B5EF4-FFF2-40B4-BE49-F238E27FC236}">
                <a16:creationId xmlns:a16="http://schemas.microsoft.com/office/drawing/2014/main" id="{E5DCEEA4-7CC6-6BFC-78C2-7E69FA1AF6DF}"/>
              </a:ext>
            </a:extLst>
          </p:cNvPr>
          <p:cNvSpPr/>
          <p:nvPr/>
        </p:nvSpPr>
        <p:spPr>
          <a:xfrm rot="5400000">
            <a:off x="7118098" y="2802606"/>
            <a:ext cx="415853" cy="189341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501AF2-634A-C477-C81D-6237427C9E0A}"/>
              </a:ext>
            </a:extLst>
          </p:cNvPr>
          <p:cNvSpPr txBox="1"/>
          <p:nvPr/>
        </p:nvSpPr>
        <p:spPr>
          <a:xfrm>
            <a:off x="6779239" y="3622356"/>
            <a:ext cx="10935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Request channel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11C6A8-EB8A-6BD1-DAFF-872F0B7BC42E}"/>
              </a:ext>
            </a:extLst>
          </p:cNvPr>
          <p:cNvCxnSpPr>
            <a:stCxn id="29" idx="3"/>
            <a:endCxn id="31" idx="3"/>
          </p:cNvCxnSpPr>
          <p:nvPr/>
        </p:nvCxnSpPr>
        <p:spPr>
          <a:xfrm flipV="1">
            <a:off x="5681503" y="3749313"/>
            <a:ext cx="6978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349896A-B235-A3C4-B071-867A2DDE4ECF}"/>
              </a:ext>
            </a:extLst>
          </p:cNvPr>
          <p:cNvGrpSpPr/>
          <p:nvPr/>
        </p:nvGrpSpPr>
        <p:grpSpPr>
          <a:xfrm>
            <a:off x="9433135" y="3919684"/>
            <a:ext cx="1134223" cy="681487"/>
            <a:chOff x="6612298" y="1707030"/>
            <a:chExt cx="1134223" cy="68148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56E9296-27B5-77CC-F6F2-4D1D0F114B40}"/>
                </a:ext>
              </a:extLst>
            </p:cNvPr>
            <p:cNvSpPr/>
            <p:nvPr/>
          </p:nvSpPr>
          <p:spPr>
            <a:xfrm>
              <a:off x="6612298" y="1707030"/>
              <a:ext cx="1134223" cy="681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650CA9D-4F78-732C-6181-7732074CC1D6}"/>
                </a:ext>
              </a:extLst>
            </p:cNvPr>
            <p:cNvSpPr txBox="1"/>
            <p:nvPr/>
          </p:nvSpPr>
          <p:spPr>
            <a:xfrm>
              <a:off x="6705087" y="1920815"/>
              <a:ext cx="94864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Simple broker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15AA222-696F-B6DB-CAC1-BEA2CB9CDF39}"/>
              </a:ext>
            </a:extLst>
          </p:cNvPr>
          <p:cNvGrpSpPr/>
          <p:nvPr/>
        </p:nvGrpSpPr>
        <p:grpSpPr>
          <a:xfrm>
            <a:off x="3388894" y="4596858"/>
            <a:ext cx="2323871" cy="681487"/>
            <a:chOff x="1120147" y="657482"/>
            <a:chExt cx="2323871" cy="68148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E9F04DD-C5C1-42EA-D214-22DCF8911084}"/>
                </a:ext>
              </a:extLst>
            </p:cNvPr>
            <p:cNvSpPr/>
            <p:nvPr/>
          </p:nvSpPr>
          <p:spPr>
            <a:xfrm>
              <a:off x="1120147" y="657482"/>
              <a:ext cx="2292609" cy="681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550C808-C289-F772-E546-8D1490D45041}"/>
                </a:ext>
              </a:extLst>
            </p:cNvPr>
            <p:cNvSpPr txBox="1"/>
            <p:nvPr/>
          </p:nvSpPr>
          <p:spPr>
            <a:xfrm>
              <a:off x="1161021" y="871268"/>
              <a:ext cx="22829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Message /queue/insession/{sessionId}</a:t>
              </a:r>
            </a:p>
          </p:txBody>
        </p:sp>
      </p:grpSp>
      <p:sp>
        <p:nvSpPr>
          <p:cNvPr id="40" name="Cylinder 39">
            <a:extLst>
              <a:ext uri="{FF2B5EF4-FFF2-40B4-BE49-F238E27FC236}">
                <a16:creationId xmlns:a16="http://schemas.microsoft.com/office/drawing/2014/main" id="{BEEB4F7D-FB7A-D886-FCA5-C4637C520ADD}"/>
              </a:ext>
            </a:extLst>
          </p:cNvPr>
          <p:cNvSpPr/>
          <p:nvPr/>
        </p:nvSpPr>
        <p:spPr>
          <a:xfrm rot="5400000">
            <a:off x="7118098" y="3990894"/>
            <a:ext cx="415853" cy="189341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58A565-5A71-21FF-AD8F-EA7460C25EF7}"/>
              </a:ext>
            </a:extLst>
          </p:cNvPr>
          <p:cNvSpPr txBox="1"/>
          <p:nvPr/>
        </p:nvSpPr>
        <p:spPr>
          <a:xfrm>
            <a:off x="6779239" y="4810644"/>
            <a:ext cx="1172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Response channel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CE9E85-3652-5EC0-2067-484B99993601}"/>
              </a:ext>
            </a:extLst>
          </p:cNvPr>
          <p:cNvCxnSpPr>
            <a:cxnSpLocks/>
            <a:stCxn id="40" idx="3"/>
            <a:endCxn id="38" idx="3"/>
          </p:cNvCxnSpPr>
          <p:nvPr/>
        </p:nvCxnSpPr>
        <p:spPr>
          <a:xfrm flipH="1">
            <a:off x="5681503" y="4937601"/>
            <a:ext cx="6978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AD12D53-CB4A-E8C6-FC3F-3C1C18708A1A}"/>
              </a:ext>
            </a:extLst>
          </p:cNvPr>
          <p:cNvCxnSpPr>
            <a:stCxn id="31" idx="1"/>
            <a:endCxn id="35" idx="1"/>
          </p:cNvCxnSpPr>
          <p:nvPr/>
        </p:nvCxnSpPr>
        <p:spPr>
          <a:xfrm>
            <a:off x="8272731" y="3749313"/>
            <a:ext cx="1160404" cy="511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153948-12B2-972E-82F6-6B9871FE2E5A}"/>
              </a:ext>
            </a:extLst>
          </p:cNvPr>
          <p:cNvCxnSpPr>
            <a:stCxn id="35" idx="1"/>
            <a:endCxn id="40" idx="1"/>
          </p:cNvCxnSpPr>
          <p:nvPr/>
        </p:nvCxnSpPr>
        <p:spPr>
          <a:xfrm flipH="1">
            <a:off x="8272731" y="4260428"/>
            <a:ext cx="1160404" cy="677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F98E12E-A977-26AB-1625-0C51155FAC0F}"/>
              </a:ext>
            </a:extLst>
          </p:cNvPr>
          <p:cNvSpPr txBox="1"/>
          <p:nvPr/>
        </p:nvSpPr>
        <p:spPr>
          <a:xfrm>
            <a:off x="2210359" y="729427"/>
            <a:ext cx="108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Organizer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0625A49-A908-CEDE-5701-D1B63CEFEF53}"/>
              </a:ext>
            </a:extLst>
          </p:cNvPr>
          <p:cNvSpPr txBox="1"/>
          <p:nvPr/>
        </p:nvSpPr>
        <p:spPr>
          <a:xfrm>
            <a:off x="2001867" y="1919177"/>
            <a:ext cx="1288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Participants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BE0EA8-30A2-99F9-F7E7-4583D052FD14}"/>
              </a:ext>
            </a:extLst>
          </p:cNvPr>
          <p:cNvSpPr txBox="1"/>
          <p:nvPr/>
        </p:nvSpPr>
        <p:spPr>
          <a:xfrm>
            <a:off x="2091635" y="3564646"/>
            <a:ext cx="119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Participant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0F4659-797B-CABD-4802-C581829B6EB1}"/>
              </a:ext>
            </a:extLst>
          </p:cNvPr>
          <p:cNvSpPr txBox="1"/>
          <p:nvPr/>
        </p:nvSpPr>
        <p:spPr>
          <a:xfrm>
            <a:off x="2204615" y="4752934"/>
            <a:ext cx="108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Organizer</a:t>
            </a:r>
          </a:p>
        </p:txBody>
      </p:sp>
    </p:spTree>
    <p:extLst>
      <p:ext uri="{BB962C8B-B14F-4D97-AF65-F5344CB8AC3E}">
        <p14:creationId xmlns:p14="http://schemas.microsoft.com/office/powerpoint/2010/main" val="815286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69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Mexia, Vitor</dc:creator>
  <cp:lastModifiedBy>Vítor Mexia</cp:lastModifiedBy>
  <cp:revision>5</cp:revision>
  <dcterms:created xsi:type="dcterms:W3CDTF">2022-05-04T10:44:27Z</dcterms:created>
  <dcterms:modified xsi:type="dcterms:W3CDTF">2022-06-04T21:19:22Z</dcterms:modified>
</cp:coreProperties>
</file>