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B6E07-3175-48D8-A2AD-63ED605C8B69}" v="12" dt="2022-05-27T16:14:1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M" userId="216c61d0cbbde6b1" providerId="LiveId" clId="{C50B6E07-3175-48D8-A2AD-63ED605C8B69}"/>
    <pc:docChg chg="undo custSel addSld modSld">
      <pc:chgData name="V M" userId="216c61d0cbbde6b1" providerId="LiveId" clId="{C50B6E07-3175-48D8-A2AD-63ED605C8B69}" dt="2022-05-27T16:15:13.018" v="144" actId="20577"/>
      <pc:docMkLst>
        <pc:docMk/>
      </pc:docMkLst>
      <pc:sldChg chg="addSp delSp modSp mod">
        <pc:chgData name="V M" userId="216c61d0cbbde6b1" providerId="LiveId" clId="{C50B6E07-3175-48D8-A2AD-63ED605C8B69}" dt="2022-05-27T15:49:37.576" v="53" actId="14100"/>
        <pc:sldMkLst>
          <pc:docMk/>
          <pc:sldMk cId="3248923707" sldId="256"/>
        </pc:sldMkLst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5" creationId="{CC284835-DFD0-4A5B-8E9C-BD98A41AF77F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6" creationId="{54CFC80C-A186-42FA-B9F0-DC091B2BF9F2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7" creationId="{E7813A9F-15BA-469B-9854-7B4D40479C53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8" creationId="{858744FC-4627-400E-A7AC-7A40D89B3E44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10" creationId="{09DBFC4E-926D-4C32-B48B-0A4B14EFE1FE}"/>
          </ac:spMkLst>
        </pc:spChg>
        <pc:spChg chg="add 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11" creationId="{9049B6A5-3AA5-4F05-A95E-E753D3850C68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13" creationId="{305B8481-AD4D-483E-BE2B-9669595748C1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28" creationId="{810C90D4-DA67-4FC7-9F39-7BA031E52AB5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29" creationId="{32A329E5-90F0-4E4A-B86A-A527D7F18654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30" creationId="{E83818E8-45C7-4161-82FF-9812206E9A7B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50" creationId="{36848535-31B5-4157-8365-CCD83581B0F2}"/>
          </ac:spMkLst>
        </pc:spChg>
        <pc:spChg chg="mod">
          <ac:chgData name="V M" userId="216c61d0cbbde6b1" providerId="LiveId" clId="{C50B6E07-3175-48D8-A2AD-63ED605C8B69}" dt="2022-05-27T15:48:50.283" v="51" actId="14100"/>
          <ac:spMkLst>
            <pc:docMk/>
            <pc:sldMk cId="3248923707" sldId="256"/>
            <ac:spMk id="68" creationId="{890E2343-66FB-4EB1-92C0-380C382B6621}"/>
          </ac:spMkLst>
        </pc:sp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15" creationId="{7C311950-BD2E-4AB5-9168-42B5C0300D8C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22" creationId="{610D2EF8-B79E-49CE-AAC6-1676A517A6FA}"/>
          </ac:picMkLst>
        </pc:picChg>
        <pc:picChg chg="add mod">
          <ac:chgData name="V M" userId="216c61d0cbbde6b1" providerId="LiveId" clId="{C50B6E07-3175-48D8-A2AD-63ED605C8B69}" dt="2022-05-27T15:49:37.576" v="53" actId="14100"/>
          <ac:picMkLst>
            <pc:docMk/>
            <pc:sldMk cId="3248923707" sldId="256"/>
            <ac:picMk id="31" creationId="{57D5242E-A5F1-48C0-F6B5-DA73D4204EEC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43" creationId="{2DF109E3-69C8-4250-9719-0A8AAC925B1D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47" creationId="{E20A1770-B11F-4FBD-8845-71BEC318F105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49" creationId="{89A4A57A-3AD4-441F-A0BD-12BD2456FE32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54" creationId="{96F72668-94EB-448B-B092-8EEA86D94C23}"/>
          </ac:picMkLst>
        </pc:picChg>
        <pc:picChg chg="del">
          <ac:chgData name="V M" userId="216c61d0cbbde6b1" providerId="LiveId" clId="{C50B6E07-3175-48D8-A2AD-63ED605C8B69}" dt="2022-05-21T17:25:08.339" v="0" actId="21"/>
          <ac:picMkLst>
            <pc:docMk/>
            <pc:sldMk cId="3248923707" sldId="256"/>
            <ac:picMk id="56" creationId="{D33EE1F9-6DC2-444D-BE0C-423CFF4002EC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58" creationId="{C15980F1-A29B-4619-AC7B-8210325DAD72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60" creationId="{3B0C74D4-019B-4EFC-890A-67ADD2C495C6}"/>
          </ac:picMkLst>
        </pc:picChg>
        <pc:picChg chg="mod">
          <ac:chgData name="V M" userId="216c61d0cbbde6b1" providerId="LiveId" clId="{C50B6E07-3175-48D8-A2AD-63ED605C8B69}" dt="2022-05-27T15:48:50.283" v="51" actId="14100"/>
          <ac:picMkLst>
            <pc:docMk/>
            <pc:sldMk cId="3248923707" sldId="256"/>
            <ac:picMk id="62" creationId="{6414FAED-C116-4CE4-8A06-BD8F88E163DF}"/>
          </ac:picMkLst>
        </pc:picChg>
        <pc:cxnChg chg="add 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3" creationId="{2C666B05-D959-CFFE-7C21-1040A93AA1A6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17" creationId="{70A12419-10B2-40FA-A2F1-D51976163751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18" creationId="{79877ACD-4FE8-4EFB-AE5D-0D316BB249A0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24" creationId="{DA2F7D6A-A832-4AED-9379-218C7882242A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25" creationId="{B35AB561-56D0-4B5D-ADD4-019AC2C47681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34" creationId="{24DA8992-3B89-4D68-B5A9-43BCE70FE33D}"/>
          </ac:cxnSpMkLst>
        </pc:cxnChg>
        <pc:cxnChg chg="mod">
          <ac:chgData name="V M" userId="216c61d0cbbde6b1" providerId="LiveId" clId="{C50B6E07-3175-48D8-A2AD-63ED605C8B69}" dt="2022-05-27T15:48:50.283" v="51" actId="14100"/>
          <ac:cxnSpMkLst>
            <pc:docMk/>
            <pc:sldMk cId="3248923707" sldId="256"/>
            <ac:cxnSpMk id="52" creationId="{8F94CE55-A3FF-41E1-A550-BEB885C98F34}"/>
          </ac:cxnSpMkLst>
        </pc:cxnChg>
      </pc:sldChg>
      <pc:sldChg chg="addSp delSp modSp add mod">
        <pc:chgData name="V M" userId="216c61d0cbbde6b1" providerId="LiveId" clId="{C50B6E07-3175-48D8-A2AD-63ED605C8B69}" dt="2022-05-27T16:15:13.018" v="144" actId="20577"/>
        <pc:sldMkLst>
          <pc:docMk/>
          <pc:sldMk cId="3781888497" sldId="257"/>
        </pc:sldMkLst>
        <pc:spChg chg="mod">
          <ac:chgData name="V M" userId="216c61d0cbbde6b1" providerId="LiveId" clId="{C50B6E07-3175-48D8-A2AD-63ED605C8B69}" dt="2022-05-27T16:09:14.568" v="109" actId="14100"/>
          <ac:spMkLst>
            <pc:docMk/>
            <pc:sldMk cId="3781888497" sldId="257"/>
            <ac:spMk id="5" creationId="{CC284835-DFD0-4A5B-8E9C-BD98A41AF77F}"/>
          </ac:spMkLst>
        </pc:spChg>
        <pc:spChg chg="mod">
          <ac:chgData name="V M" userId="216c61d0cbbde6b1" providerId="LiveId" clId="{C50B6E07-3175-48D8-A2AD-63ED605C8B69}" dt="2022-05-27T16:09:27.275" v="110" actId="1076"/>
          <ac:spMkLst>
            <pc:docMk/>
            <pc:sldMk cId="3781888497" sldId="257"/>
            <ac:spMk id="7" creationId="{E7813A9F-15BA-469B-9854-7B4D40479C53}"/>
          </ac:spMkLst>
        </pc:spChg>
        <pc:spChg chg="mod">
          <ac:chgData name="V M" userId="216c61d0cbbde6b1" providerId="LiveId" clId="{C50B6E07-3175-48D8-A2AD-63ED605C8B69}" dt="2022-05-27T16:08:58.683" v="107" actId="313"/>
          <ac:spMkLst>
            <pc:docMk/>
            <pc:sldMk cId="3781888497" sldId="257"/>
            <ac:spMk id="11" creationId="{9049B6A5-3AA5-4F05-A95E-E753D3850C68}"/>
          </ac:spMkLst>
        </pc:spChg>
        <pc:spChg chg="mod">
          <ac:chgData name="V M" userId="216c61d0cbbde6b1" providerId="LiveId" clId="{C50B6E07-3175-48D8-A2AD-63ED605C8B69}" dt="2022-05-27T16:09:08.164" v="108" actId="14100"/>
          <ac:spMkLst>
            <pc:docMk/>
            <pc:sldMk cId="3781888497" sldId="257"/>
            <ac:spMk id="13" creationId="{305B8481-AD4D-483E-BE2B-9669595748C1}"/>
          </ac:spMkLst>
        </pc:spChg>
        <pc:spChg chg="mod">
          <ac:chgData name="V M" userId="216c61d0cbbde6b1" providerId="LiveId" clId="{C50B6E07-3175-48D8-A2AD-63ED605C8B69}" dt="2022-05-27T16:14:09.382" v="135" actId="1076"/>
          <ac:spMkLst>
            <pc:docMk/>
            <pc:sldMk cId="3781888497" sldId="257"/>
            <ac:spMk id="28" creationId="{810C90D4-DA67-4FC7-9F39-7BA031E52AB5}"/>
          </ac:spMkLst>
        </pc:spChg>
        <pc:spChg chg="mod">
          <ac:chgData name="V M" userId="216c61d0cbbde6b1" providerId="LiveId" clId="{C50B6E07-3175-48D8-A2AD-63ED605C8B69}" dt="2022-05-27T16:15:13.018" v="144" actId="20577"/>
          <ac:spMkLst>
            <pc:docMk/>
            <pc:sldMk cId="3781888497" sldId="257"/>
            <ac:spMk id="29" creationId="{32A329E5-90F0-4E4A-B86A-A527D7F18654}"/>
          </ac:spMkLst>
        </pc:spChg>
        <pc:picChg chg="add mod">
          <ac:chgData name="V M" userId="216c61d0cbbde6b1" providerId="LiveId" clId="{C50B6E07-3175-48D8-A2AD-63ED605C8B69}" dt="2022-05-27T16:11:41.732" v="123" actId="1076"/>
          <ac:picMkLst>
            <pc:docMk/>
            <pc:sldMk cId="3781888497" sldId="257"/>
            <ac:picMk id="4" creationId="{635835F6-80D6-52D2-0A8E-60BA4F2DE0FB}"/>
          </ac:picMkLst>
        </pc:picChg>
        <pc:picChg chg="mod">
          <ac:chgData name="V M" userId="216c61d0cbbde6b1" providerId="LiveId" clId="{C50B6E07-3175-48D8-A2AD-63ED605C8B69}" dt="2022-05-27T16:04:17.632" v="70" actId="1076"/>
          <ac:picMkLst>
            <pc:docMk/>
            <pc:sldMk cId="3781888497" sldId="257"/>
            <ac:picMk id="22" creationId="{610D2EF8-B79E-49CE-AAC6-1676A517A6FA}"/>
          </ac:picMkLst>
        </pc:picChg>
        <pc:picChg chg="del">
          <ac:chgData name="V M" userId="216c61d0cbbde6b1" providerId="LiveId" clId="{C50B6E07-3175-48D8-A2AD-63ED605C8B69}" dt="2022-05-27T16:00:52.446" v="55" actId="478"/>
          <ac:picMkLst>
            <pc:docMk/>
            <pc:sldMk cId="3781888497" sldId="257"/>
            <ac:picMk id="31" creationId="{57D5242E-A5F1-48C0-F6B5-DA73D4204EEC}"/>
          </ac:picMkLst>
        </pc:picChg>
        <pc:picChg chg="mod">
          <ac:chgData name="V M" userId="216c61d0cbbde6b1" providerId="LiveId" clId="{C50B6E07-3175-48D8-A2AD-63ED605C8B69}" dt="2022-05-27T16:05:26.748" v="74" actId="1076"/>
          <ac:picMkLst>
            <pc:docMk/>
            <pc:sldMk cId="3781888497" sldId="257"/>
            <ac:picMk id="43" creationId="{2DF109E3-69C8-4250-9719-0A8AAC925B1D}"/>
          </ac:picMkLst>
        </pc:picChg>
        <pc:picChg chg="del">
          <ac:chgData name="V M" userId="216c61d0cbbde6b1" providerId="LiveId" clId="{C50B6E07-3175-48D8-A2AD-63ED605C8B69}" dt="2022-05-27T16:01:36.383" v="59" actId="478"/>
          <ac:picMkLst>
            <pc:docMk/>
            <pc:sldMk cId="3781888497" sldId="257"/>
            <ac:picMk id="47" creationId="{E20A1770-B11F-4FBD-8845-71BEC318F105}"/>
          </ac:picMkLst>
        </pc:picChg>
        <pc:picChg chg="del">
          <ac:chgData name="V M" userId="216c61d0cbbde6b1" providerId="LiveId" clId="{C50B6E07-3175-48D8-A2AD-63ED605C8B69}" dt="2022-05-27T16:01:39.064" v="61" actId="478"/>
          <ac:picMkLst>
            <pc:docMk/>
            <pc:sldMk cId="3781888497" sldId="257"/>
            <ac:picMk id="49" creationId="{89A4A57A-3AD4-441F-A0BD-12BD2456FE32}"/>
          </ac:picMkLst>
        </pc:picChg>
        <pc:picChg chg="del">
          <ac:chgData name="V M" userId="216c61d0cbbde6b1" providerId="LiveId" clId="{C50B6E07-3175-48D8-A2AD-63ED605C8B69}" dt="2022-05-27T16:01:38.008" v="60" actId="478"/>
          <ac:picMkLst>
            <pc:docMk/>
            <pc:sldMk cId="3781888497" sldId="257"/>
            <ac:picMk id="54" creationId="{96F72668-94EB-448B-B092-8EEA86D94C23}"/>
          </ac:picMkLst>
        </pc:picChg>
        <pc:picChg chg="mod">
          <ac:chgData name="V M" userId="216c61d0cbbde6b1" providerId="LiveId" clId="{C50B6E07-3175-48D8-A2AD-63ED605C8B69}" dt="2022-05-27T16:03:46.342" v="67" actId="1366"/>
          <ac:picMkLst>
            <pc:docMk/>
            <pc:sldMk cId="3781888497" sldId="257"/>
            <ac:picMk id="58" creationId="{C15980F1-A29B-4619-AC7B-8210325DAD72}"/>
          </ac:picMkLst>
        </pc:picChg>
        <pc:picChg chg="mod">
          <ac:chgData name="V M" userId="216c61d0cbbde6b1" providerId="LiveId" clId="{C50B6E07-3175-48D8-A2AD-63ED605C8B69}" dt="2022-05-27T16:03:46.342" v="67" actId="1366"/>
          <ac:picMkLst>
            <pc:docMk/>
            <pc:sldMk cId="3781888497" sldId="257"/>
            <ac:picMk id="60" creationId="{3B0C74D4-019B-4EFC-890A-67ADD2C495C6}"/>
          </ac:picMkLst>
        </pc:picChg>
        <pc:picChg chg="mod">
          <ac:chgData name="V M" userId="216c61d0cbbde6b1" providerId="LiveId" clId="{C50B6E07-3175-48D8-A2AD-63ED605C8B69}" dt="2022-05-27T16:03:46.342" v="67" actId="1366"/>
          <ac:picMkLst>
            <pc:docMk/>
            <pc:sldMk cId="3781888497" sldId="257"/>
            <ac:picMk id="62" creationId="{6414FAED-C116-4CE4-8A06-BD8F88E163DF}"/>
          </ac:picMkLst>
        </pc:picChg>
        <pc:cxnChg chg="mod">
          <ac:chgData name="V M" userId="216c61d0cbbde6b1" providerId="LiveId" clId="{C50B6E07-3175-48D8-A2AD-63ED605C8B69}" dt="2022-05-27T16:10:31.345" v="115" actId="14100"/>
          <ac:cxnSpMkLst>
            <pc:docMk/>
            <pc:sldMk cId="3781888497" sldId="257"/>
            <ac:cxnSpMk id="3" creationId="{2C666B05-D959-CFFE-7C21-1040A93AA1A6}"/>
          </ac:cxnSpMkLst>
        </pc:cxnChg>
        <pc:cxnChg chg="mod">
          <ac:chgData name="V M" userId="216c61d0cbbde6b1" providerId="LiveId" clId="{C50B6E07-3175-48D8-A2AD-63ED605C8B69}" dt="2022-05-27T16:10:03.835" v="114" actId="14100"/>
          <ac:cxnSpMkLst>
            <pc:docMk/>
            <pc:sldMk cId="3781888497" sldId="257"/>
            <ac:cxnSpMk id="17" creationId="{70A12419-10B2-40FA-A2F1-D51976163751}"/>
          </ac:cxnSpMkLst>
        </pc:cxnChg>
        <pc:cxnChg chg="mod">
          <ac:chgData name="V M" userId="216c61d0cbbde6b1" providerId="LiveId" clId="{C50B6E07-3175-48D8-A2AD-63ED605C8B69}" dt="2022-05-27T16:09:47.785" v="112" actId="14100"/>
          <ac:cxnSpMkLst>
            <pc:docMk/>
            <pc:sldMk cId="3781888497" sldId="257"/>
            <ac:cxnSpMk id="18" creationId="{79877ACD-4FE8-4EFB-AE5D-0D316BB249A0}"/>
          </ac:cxnSpMkLst>
        </pc:cxnChg>
        <pc:cxnChg chg="mod">
          <ac:chgData name="V M" userId="216c61d0cbbde6b1" providerId="LiveId" clId="{C50B6E07-3175-48D8-A2AD-63ED605C8B69}" dt="2022-05-27T16:11:01.158" v="118" actId="14100"/>
          <ac:cxnSpMkLst>
            <pc:docMk/>
            <pc:sldMk cId="3781888497" sldId="257"/>
            <ac:cxnSpMk id="24" creationId="{DA2F7D6A-A832-4AED-9379-218C7882242A}"/>
          </ac:cxnSpMkLst>
        </pc:cxnChg>
        <pc:cxnChg chg="mod">
          <ac:chgData name="V M" userId="216c61d0cbbde6b1" providerId="LiveId" clId="{C50B6E07-3175-48D8-A2AD-63ED605C8B69}" dt="2022-05-27T16:10:55.060" v="117" actId="14100"/>
          <ac:cxnSpMkLst>
            <pc:docMk/>
            <pc:sldMk cId="3781888497" sldId="257"/>
            <ac:cxnSpMk id="25" creationId="{B35AB561-56D0-4B5D-ADD4-019AC2C47681}"/>
          </ac:cxnSpMkLst>
        </pc:cxnChg>
        <pc:cxnChg chg="mod">
          <ac:chgData name="V M" userId="216c61d0cbbde6b1" providerId="LiveId" clId="{C50B6E07-3175-48D8-A2AD-63ED605C8B69}" dt="2022-05-27T16:11:27.047" v="121" actId="14100"/>
          <ac:cxnSpMkLst>
            <pc:docMk/>
            <pc:sldMk cId="3781888497" sldId="257"/>
            <ac:cxnSpMk id="52" creationId="{8F94CE55-A3FF-41E1-A550-BEB885C98F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2F17-D732-4D8D-B1E4-24F01438E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B3FD-8DC3-438A-889B-05BCDF4D3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8B37-2C40-4F3F-8B1E-14C07E3F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62B1-8337-45F3-BE1F-C60097E5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0CE2-95B9-49D0-8F26-0912B4E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5E39-3AD2-4A77-ACEF-31C35241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3DD3-C7C9-4F74-86B6-47493D7E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6FCA-EC91-4B15-9ACF-2F87647D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D632-2C63-40B8-9CF9-D241A56C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3BCCE-DB97-48B7-94F5-2FDA49AD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CE1FB-D548-43D3-90F7-C305930EB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6111F-6D67-43C9-8F49-0BC7F9B6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EA02-7666-4A88-A97D-34AD9B82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0750-1BE1-4B00-8544-F3E2BDC8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D647-6CB2-4FE9-AB8F-C9ED5554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2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9F5B-118E-4B3A-91A9-E06C9B4F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FFC1-78B0-452A-88AB-00130A0D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8A6E-6B8F-4223-A5AE-E5AA4C07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39C1-8725-4517-ACB5-938C30B9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4304-37C9-446B-BCB6-E0FEC06B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3367-5066-442A-9056-D72F2AE3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16B0F-06AC-4B5F-BE7A-A810BEC8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2319-7153-4924-AB9F-F43B7FAE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2D1B-45CB-46B1-94EC-08019A52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31C0-B1FC-4EAD-BA76-E07E9893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19C-1943-4E43-9E2C-CA111450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0B95-E5CB-421C-9635-85123138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4D78D-C187-446A-9747-2853838F0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8361-C25E-4B1B-9832-454581FB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7BB2-681F-4FA6-AD88-85B9611B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18C7A-362E-4E4B-9DF5-201906A3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8A4C-2980-43AB-B6C9-CBFBC788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870DB-AF59-4773-9030-39453E40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23F49-27A3-483E-A4DA-F217BFC5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571D2-CDFA-4782-BEC7-30BE1523C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CDA25-E90B-457D-970D-62026E098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6A816-ABA2-4206-9D46-2586DD0E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94A22-16DA-4166-AEBA-E8B11D8C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9C1E6-5EF9-434F-8865-0F346AB0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7B05-8374-40FA-B613-02EAF9C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58B52-34A0-45B2-90E6-55BD9AB2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C13A6-E9A0-4825-9A58-1E0A0DD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5EDD-6A7F-45C4-AF3E-1319CD10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63065-9D46-4393-A97D-16745E99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5A97D-12E2-4F82-B398-58A7FA5A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F1890-67ED-45F8-A34E-48D33F40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4AFB-6792-4619-BDA4-E87349BF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B893-2A7A-4226-A89A-CD94E026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2B34E-3262-4749-9DC7-19A3D1DF2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39D2B-03E0-465A-BA30-08D9CE5F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FA56-9381-4B6D-8ECC-52D4D82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D52CB-59FC-4166-8565-B859A2D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4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0F02-86E3-4927-BAEB-332EC71D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3FE5B-298C-429E-87D2-B6C790570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965EA-467D-48D9-95EE-C3B41F0C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756A-9168-499F-9AA9-8A26D7B0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1518-7DEE-45F4-8250-0E8F5345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960A-4252-402F-9D99-0F944910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08514-D1AA-40C8-90DB-939AA5F4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57D5-27B4-4F76-9701-937B6053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19E0-89CF-4378-9417-6BF66A586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B346-5B0B-4D9B-9620-098DA78BD8C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A1C7-5D9B-425F-B69B-39220217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2318-D3BD-49D7-A771-5539AA9BA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3236-E258-425D-B9A4-19F9D1B0E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284835-DFD0-4A5B-8E9C-BD98A41AF77F}"/>
              </a:ext>
            </a:extLst>
          </p:cNvPr>
          <p:cNvSpPr/>
          <p:nvPr/>
        </p:nvSpPr>
        <p:spPr>
          <a:xfrm>
            <a:off x="6186617" y="1359243"/>
            <a:ext cx="2059460" cy="3830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4CFC80C-A186-42FA-B9F0-DC091B2BF9F2}"/>
              </a:ext>
            </a:extLst>
          </p:cNvPr>
          <p:cNvSpPr/>
          <p:nvPr/>
        </p:nvSpPr>
        <p:spPr>
          <a:xfrm>
            <a:off x="9284043" y="2751848"/>
            <a:ext cx="749643" cy="239721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13A9F-15BA-469B-9854-7B4D40479C53}"/>
              </a:ext>
            </a:extLst>
          </p:cNvPr>
          <p:cNvSpPr/>
          <p:nvPr/>
        </p:nvSpPr>
        <p:spPr>
          <a:xfrm>
            <a:off x="6516129" y="2471351"/>
            <a:ext cx="1383957" cy="2336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744FC-4627-400E-A7AC-7A40D89B3E44}"/>
              </a:ext>
            </a:extLst>
          </p:cNvPr>
          <p:cNvSpPr txBox="1"/>
          <p:nvPr/>
        </p:nvSpPr>
        <p:spPr>
          <a:xfrm>
            <a:off x="6642374" y="3910835"/>
            <a:ext cx="114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API Server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BFC4E-926D-4C32-B48B-0A4B14EFE1FE}"/>
              </a:ext>
            </a:extLst>
          </p:cNvPr>
          <p:cNvSpPr/>
          <p:nvPr/>
        </p:nvSpPr>
        <p:spPr>
          <a:xfrm>
            <a:off x="1845276" y="1754659"/>
            <a:ext cx="2133600" cy="355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B8481-AD4D-483E-BE2B-9669595748C1}"/>
              </a:ext>
            </a:extLst>
          </p:cNvPr>
          <p:cNvSpPr/>
          <p:nvPr/>
        </p:nvSpPr>
        <p:spPr>
          <a:xfrm>
            <a:off x="1474573" y="1359243"/>
            <a:ext cx="2990336" cy="483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311950-BD2E-4AB5-9168-42B5C030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09" y="5390847"/>
            <a:ext cx="1282731" cy="7183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A12419-10B2-40FA-A2F1-D51976163751}"/>
              </a:ext>
            </a:extLst>
          </p:cNvPr>
          <p:cNvCxnSpPr>
            <a:cxnSpLocks/>
          </p:cNvCxnSpPr>
          <p:nvPr/>
        </p:nvCxnSpPr>
        <p:spPr>
          <a:xfrm>
            <a:off x="3978876" y="3055085"/>
            <a:ext cx="2537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877ACD-4FE8-4EFB-AE5D-0D316BB249A0}"/>
              </a:ext>
            </a:extLst>
          </p:cNvPr>
          <p:cNvCxnSpPr>
            <a:cxnSpLocks/>
          </p:cNvCxnSpPr>
          <p:nvPr/>
        </p:nvCxnSpPr>
        <p:spPr>
          <a:xfrm>
            <a:off x="3338419" y="3910835"/>
            <a:ext cx="3161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10D2EF8-B79E-49CE-AAC6-1676A517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59" y="3224946"/>
            <a:ext cx="1122365" cy="68588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2F7D6A-A832-4AED-9379-218C7882242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916561" y="3938594"/>
            <a:ext cx="1367482" cy="1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5AB561-56D0-4B5D-ADD4-019AC2C47681}"/>
              </a:ext>
            </a:extLst>
          </p:cNvPr>
          <p:cNvCxnSpPr>
            <a:cxnSpLocks/>
          </p:cNvCxnSpPr>
          <p:nvPr/>
        </p:nvCxnSpPr>
        <p:spPr>
          <a:xfrm flipH="1" flipV="1">
            <a:off x="7900086" y="4481555"/>
            <a:ext cx="1383957" cy="1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0C90D4-DA67-4FC7-9F39-7BA031E52AB5}"/>
              </a:ext>
            </a:extLst>
          </p:cNvPr>
          <p:cNvSpPr txBox="1"/>
          <p:nvPr/>
        </p:nvSpPr>
        <p:spPr>
          <a:xfrm>
            <a:off x="9368624" y="3779000"/>
            <a:ext cx="58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Elastic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A329E5-90F0-4E4A-B86A-A527D7F18654}"/>
              </a:ext>
            </a:extLst>
          </p:cNvPr>
          <p:cNvSpPr/>
          <p:nvPr/>
        </p:nvSpPr>
        <p:spPr>
          <a:xfrm>
            <a:off x="2424019" y="3678668"/>
            <a:ext cx="914400" cy="80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3818E8-45C7-4161-82FF-9812206E9A7B}"/>
              </a:ext>
            </a:extLst>
          </p:cNvPr>
          <p:cNvSpPr/>
          <p:nvPr/>
        </p:nvSpPr>
        <p:spPr>
          <a:xfrm>
            <a:off x="2424019" y="2464323"/>
            <a:ext cx="914400" cy="80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DOM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A8992-3B89-4D68-B5A9-43BCE70FE33D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V="1">
            <a:off x="2881219" y="3267210"/>
            <a:ext cx="0" cy="411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DF109E3-69C8-4250-9719-0A8AAC92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658" y="4016941"/>
            <a:ext cx="694046" cy="4241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20A1770-B11F-4FBD-8845-71BEC318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83" y="1589417"/>
            <a:ext cx="1799927" cy="6483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9A4A57A-3AD4-441F-A0BD-12BD2456F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995" y="2954494"/>
            <a:ext cx="581106" cy="66684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848535-31B5-4157-8365-CCD83581B0F2}"/>
              </a:ext>
            </a:extLst>
          </p:cNvPr>
          <p:cNvSpPr txBox="1"/>
          <p:nvPr/>
        </p:nvSpPr>
        <p:spPr>
          <a:xfrm>
            <a:off x="6634135" y="2913993"/>
            <a:ext cx="114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App Server</a:t>
            </a:r>
            <a:endParaRPr lang="en-US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94CE55-A3FF-41E1-A550-BEB885C98F34}"/>
              </a:ext>
            </a:extLst>
          </p:cNvPr>
          <p:cNvCxnSpPr>
            <a:cxnSpLocks/>
          </p:cNvCxnSpPr>
          <p:nvPr/>
        </p:nvCxnSpPr>
        <p:spPr>
          <a:xfrm>
            <a:off x="6642374" y="3697179"/>
            <a:ext cx="11397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96F72668-94EB-448B-B092-8EEA86D9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811" y="4333144"/>
            <a:ext cx="1150507" cy="354449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C15980F1-A29B-4619-AC7B-8210325DAD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5035" y="4736980"/>
            <a:ext cx="452858" cy="452858"/>
          </a:xfrm>
          <a:prstGeom prst="rect">
            <a:avLst/>
          </a:prstGeom>
        </p:spPr>
      </p:pic>
      <p:pic>
        <p:nvPicPr>
          <p:cNvPr id="60" name="Picture 59" descr="A close-up of a fruit&#10;&#10;Description automatically generated with medium confidence">
            <a:extLst>
              <a:ext uri="{FF2B5EF4-FFF2-40B4-BE49-F238E27FC236}">
                <a16:creationId xmlns:a16="http://schemas.microsoft.com/office/drawing/2014/main" id="{3B0C74D4-019B-4EFC-890A-67ADD2C49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91" y="4736980"/>
            <a:ext cx="412078" cy="412078"/>
          </a:xfrm>
          <a:prstGeom prst="rect">
            <a:avLst/>
          </a:prstGeom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6414FAED-C116-4CE4-8A06-BD8F88E16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7" y="4736980"/>
            <a:ext cx="452858" cy="45285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90E2343-66FB-4EB1-92C0-380C382B6621}"/>
              </a:ext>
            </a:extLst>
          </p:cNvPr>
          <p:cNvSpPr txBox="1"/>
          <p:nvPr/>
        </p:nvSpPr>
        <p:spPr>
          <a:xfrm>
            <a:off x="2393298" y="1818176"/>
            <a:ext cx="95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Browser</a:t>
            </a:r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57D5242E-A5F1-48C0-F6B5-DA73D4204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55" y="4162482"/>
            <a:ext cx="550314" cy="30496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666B05-D959-CFFE-7C21-1040A93AA1A6}"/>
              </a:ext>
            </a:extLst>
          </p:cNvPr>
          <p:cNvCxnSpPr>
            <a:cxnSpLocks/>
          </p:cNvCxnSpPr>
          <p:nvPr/>
        </p:nvCxnSpPr>
        <p:spPr>
          <a:xfrm>
            <a:off x="3348747" y="4333144"/>
            <a:ext cx="3181296" cy="1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B6A5-3AA5-4F05-A95E-E753D3850C68}"/>
              </a:ext>
            </a:extLst>
          </p:cNvPr>
          <p:cNvSpPr txBox="1"/>
          <p:nvPr/>
        </p:nvSpPr>
        <p:spPr>
          <a:xfrm>
            <a:off x="4855922" y="4071534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(websockets)</a:t>
            </a:r>
          </a:p>
        </p:txBody>
      </p:sp>
    </p:spTree>
    <p:extLst>
      <p:ext uri="{BB962C8B-B14F-4D97-AF65-F5344CB8AC3E}">
        <p14:creationId xmlns:p14="http://schemas.microsoft.com/office/powerpoint/2010/main" val="324892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284835-DFD0-4A5B-8E9C-BD98A41AF77F}"/>
              </a:ext>
            </a:extLst>
          </p:cNvPr>
          <p:cNvSpPr/>
          <p:nvPr/>
        </p:nvSpPr>
        <p:spPr>
          <a:xfrm>
            <a:off x="6186617" y="1359243"/>
            <a:ext cx="2059460" cy="3830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4CFC80C-A186-42FA-B9F0-DC091B2BF9F2}"/>
              </a:ext>
            </a:extLst>
          </p:cNvPr>
          <p:cNvSpPr/>
          <p:nvPr/>
        </p:nvSpPr>
        <p:spPr>
          <a:xfrm>
            <a:off x="9284043" y="2751848"/>
            <a:ext cx="749643" cy="239721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13A9F-15BA-469B-9854-7B4D40479C53}"/>
              </a:ext>
            </a:extLst>
          </p:cNvPr>
          <p:cNvSpPr/>
          <p:nvPr/>
        </p:nvSpPr>
        <p:spPr>
          <a:xfrm>
            <a:off x="6533904" y="2464323"/>
            <a:ext cx="1383957" cy="2336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744FC-4627-400E-A7AC-7A40D89B3E44}"/>
              </a:ext>
            </a:extLst>
          </p:cNvPr>
          <p:cNvSpPr txBox="1"/>
          <p:nvPr/>
        </p:nvSpPr>
        <p:spPr>
          <a:xfrm>
            <a:off x="6642374" y="3910835"/>
            <a:ext cx="114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API Server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BFC4E-926D-4C32-B48B-0A4B14EFE1FE}"/>
              </a:ext>
            </a:extLst>
          </p:cNvPr>
          <p:cNvSpPr/>
          <p:nvPr/>
        </p:nvSpPr>
        <p:spPr>
          <a:xfrm>
            <a:off x="1845276" y="1754659"/>
            <a:ext cx="2133600" cy="355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B8481-AD4D-483E-BE2B-9669595748C1}"/>
              </a:ext>
            </a:extLst>
          </p:cNvPr>
          <p:cNvSpPr/>
          <p:nvPr/>
        </p:nvSpPr>
        <p:spPr>
          <a:xfrm>
            <a:off x="1474573" y="1359243"/>
            <a:ext cx="2868827" cy="4835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311950-BD2E-4AB5-9168-42B5C030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09" y="5390847"/>
            <a:ext cx="1282731" cy="7183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A12419-10B2-40FA-A2F1-D51976163751}"/>
              </a:ext>
            </a:extLst>
          </p:cNvPr>
          <p:cNvCxnSpPr>
            <a:cxnSpLocks/>
          </p:cNvCxnSpPr>
          <p:nvPr/>
        </p:nvCxnSpPr>
        <p:spPr>
          <a:xfrm>
            <a:off x="3978876" y="3055085"/>
            <a:ext cx="2551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877ACD-4FE8-4EFB-AE5D-0D316BB249A0}"/>
              </a:ext>
            </a:extLst>
          </p:cNvPr>
          <p:cNvCxnSpPr>
            <a:cxnSpLocks/>
          </p:cNvCxnSpPr>
          <p:nvPr/>
        </p:nvCxnSpPr>
        <p:spPr>
          <a:xfrm>
            <a:off x="3338419" y="3910835"/>
            <a:ext cx="3191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10D2EF8-B79E-49CE-AAC6-1676A517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82" y="3153652"/>
            <a:ext cx="1122365" cy="68588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2F7D6A-A832-4AED-9379-218C7882242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916561" y="3950453"/>
            <a:ext cx="136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5AB561-56D0-4B5D-ADD4-019AC2C47681}"/>
              </a:ext>
            </a:extLst>
          </p:cNvPr>
          <p:cNvCxnSpPr>
            <a:cxnSpLocks/>
          </p:cNvCxnSpPr>
          <p:nvPr/>
        </p:nvCxnSpPr>
        <p:spPr>
          <a:xfrm flipH="1">
            <a:off x="7916561" y="4498032"/>
            <a:ext cx="1367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0C90D4-DA67-4FC7-9F39-7BA031E52AB5}"/>
              </a:ext>
            </a:extLst>
          </p:cNvPr>
          <p:cNvSpPr txBox="1"/>
          <p:nvPr/>
        </p:nvSpPr>
        <p:spPr>
          <a:xfrm>
            <a:off x="9284043" y="3739942"/>
            <a:ext cx="8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Database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A329E5-90F0-4E4A-B86A-A527D7F18654}"/>
              </a:ext>
            </a:extLst>
          </p:cNvPr>
          <p:cNvSpPr/>
          <p:nvPr/>
        </p:nvSpPr>
        <p:spPr>
          <a:xfrm>
            <a:off x="2424019" y="3678668"/>
            <a:ext cx="914400" cy="80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3818E8-45C7-4161-82FF-9812206E9A7B}"/>
              </a:ext>
            </a:extLst>
          </p:cNvPr>
          <p:cNvSpPr/>
          <p:nvPr/>
        </p:nvSpPr>
        <p:spPr>
          <a:xfrm>
            <a:off x="2424019" y="2464323"/>
            <a:ext cx="914400" cy="80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DOM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A8992-3B89-4D68-B5A9-43BCE70FE33D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V="1">
            <a:off x="2881219" y="3267210"/>
            <a:ext cx="0" cy="411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DF109E3-69C8-4250-9719-0A8AAC92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37" y="4016941"/>
            <a:ext cx="694046" cy="42413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6848535-31B5-4157-8365-CCD83581B0F2}"/>
              </a:ext>
            </a:extLst>
          </p:cNvPr>
          <p:cNvSpPr txBox="1"/>
          <p:nvPr/>
        </p:nvSpPr>
        <p:spPr>
          <a:xfrm>
            <a:off x="6634135" y="2913993"/>
            <a:ext cx="114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App Server</a:t>
            </a:r>
            <a:endParaRPr lang="en-US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94CE55-A3FF-41E1-A550-BEB885C98F34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6533904" y="3632781"/>
            <a:ext cx="13839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C15980F1-A29B-4619-AC7B-8210325D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5035" y="4736980"/>
            <a:ext cx="452858" cy="452858"/>
          </a:xfrm>
          <a:prstGeom prst="rect">
            <a:avLst/>
          </a:prstGeom>
        </p:spPr>
      </p:pic>
      <p:pic>
        <p:nvPicPr>
          <p:cNvPr id="60" name="Picture 59" descr="A close-up of a fruit&#10;&#10;Description automatically generated with medium confidence">
            <a:extLst>
              <a:ext uri="{FF2B5EF4-FFF2-40B4-BE49-F238E27FC236}">
                <a16:creationId xmlns:a16="http://schemas.microsoft.com/office/drawing/2014/main" id="{3B0C74D4-019B-4EFC-890A-67ADD2C495C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91" y="4736980"/>
            <a:ext cx="412078" cy="412078"/>
          </a:xfrm>
          <a:prstGeom prst="rect">
            <a:avLst/>
          </a:prstGeom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6414FAED-C116-4CE4-8A06-BD8F88E163D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47" y="4736980"/>
            <a:ext cx="452858" cy="45285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90E2343-66FB-4EB1-92C0-380C382B6621}"/>
              </a:ext>
            </a:extLst>
          </p:cNvPr>
          <p:cNvSpPr txBox="1"/>
          <p:nvPr/>
        </p:nvSpPr>
        <p:spPr>
          <a:xfrm>
            <a:off x="2393298" y="1818176"/>
            <a:ext cx="95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Browser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666B05-D959-CFFE-7C21-1040A93AA1A6}"/>
              </a:ext>
            </a:extLst>
          </p:cNvPr>
          <p:cNvCxnSpPr>
            <a:cxnSpLocks/>
          </p:cNvCxnSpPr>
          <p:nvPr/>
        </p:nvCxnSpPr>
        <p:spPr>
          <a:xfrm>
            <a:off x="3333750" y="4324350"/>
            <a:ext cx="319629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B6A5-3AA5-4F05-A95E-E753D3850C68}"/>
              </a:ext>
            </a:extLst>
          </p:cNvPr>
          <p:cNvSpPr txBox="1"/>
          <p:nvPr/>
        </p:nvSpPr>
        <p:spPr>
          <a:xfrm>
            <a:off x="4771626" y="4321772"/>
            <a:ext cx="1330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WebSocket's</a:t>
            </a:r>
          </a:p>
        </p:txBody>
      </p:sp>
      <p:pic>
        <p:nvPicPr>
          <p:cNvPr id="4" name="Graphic 3" descr="Server outline">
            <a:extLst>
              <a:ext uri="{FF2B5EF4-FFF2-40B4-BE49-F238E27FC236}">
                <a16:creationId xmlns:a16="http://schemas.microsoft.com/office/drawing/2014/main" id="{635835F6-80D6-52D2-0A8E-60BA4F2DE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321" y="1529748"/>
            <a:ext cx="765451" cy="7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8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Mexia, Vitor</dc:creator>
  <cp:lastModifiedBy>Vítor Mexia</cp:lastModifiedBy>
  <cp:revision>5</cp:revision>
  <dcterms:created xsi:type="dcterms:W3CDTF">2022-05-04T10:44:27Z</dcterms:created>
  <dcterms:modified xsi:type="dcterms:W3CDTF">2022-05-27T16:15:15Z</dcterms:modified>
</cp:coreProperties>
</file>