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6" r:id="rId5"/>
    <p:sldId id="328" r:id="rId6"/>
    <p:sldId id="311" r:id="rId7"/>
    <p:sldId id="327" r:id="rId8"/>
    <p:sldId id="329" r:id="rId9"/>
    <p:sldId id="312" r:id="rId10"/>
    <p:sldId id="314" r:id="rId11"/>
    <p:sldId id="315" r:id="rId12"/>
    <p:sldId id="326" r:id="rId13"/>
    <p:sldId id="316" r:id="rId14"/>
    <p:sldId id="317" r:id="rId15"/>
    <p:sldId id="318" r:id="rId16"/>
    <p:sldId id="319" r:id="rId17"/>
    <p:sldId id="322" r:id="rId18"/>
    <p:sldId id="32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xia, Vitor" initials="MV" lastIdx="1" clrIdx="0">
    <p:extLst>
      <p:ext uri="{19B8F6BF-5375-455C-9EA6-DF929625EA0E}">
        <p15:presenceInfo xmlns:p15="http://schemas.microsoft.com/office/powerpoint/2012/main" userId="S::Vitor.Mexia@xerox.com::deedd344-a88a-4052-9af2-1a7f7723e6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327F6-949A-4E69-910A-F7E5299FD7E3}" v="71" dt="2022-05-08T17:21:02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641" autoAdjust="0"/>
  </p:normalViewPr>
  <p:slideViewPr>
    <p:cSldViewPr snapToGrid="0">
      <p:cViewPr varScale="1">
        <p:scale>
          <a:sx n="105" d="100"/>
          <a:sy n="105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M" userId="216c61d0cbbde6b1" providerId="LiveId" clId="{EBC327F6-949A-4E69-910A-F7E5299FD7E3}"/>
    <pc:docChg chg="undo custSel addSld delSld modSld sldOrd">
      <pc:chgData name="V M" userId="216c61d0cbbde6b1" providerId="LiveId" clId="{EBC327F6-949A-4E69-910A-F7E5299FD7E3}" dt="2022-05-08T17:21:52.643" v="4021" actId="20577"/>
      <pc:docMkLst>
        <pc:docMk/>
      </pc:docMkLst>
      <pc:sldChg chg="modSp mod">
        <pc:chgData name="V M" userId="216c61d0cbbde6b1" providerId="LiveId" clId="{EBC327F6-949A-4E69-910A-F7E5299FD7E3}" dt="2022-05-06T12:49:20.173" v="1752" actId="1076"/>
        <pc:sldMkLst>
          <pc:docMk/>
          <pc:sldMk cId="895915843" sldId="266"/>
        </pc:sldMkLst>
        <pc:spChg chg="mod">
          <ac:chgData name="V M" userId="216c61d0cbbde6b1" providerId="LiveId" clId="{EBC327F6-949A-4E69-910A-F7E5299FD7E3}" dt="2022-05-06T12:49:06.362" v="1750" actId="15"/>
          <ac:spMkLst>
            <pc:docMk/>
            <pc:sldMk cId="895915843" sldId="266"/>
            <ac:spMk id="3" creationId="{255E1F2F-E259-4EA8-9FFD-3A10AF541859}"/>
          </ac:spMkLst>
        </pc:spChg>
        <pc:spChg chg="mod">
          <ac:chgData name="V M" userId="216c61d0cbbde6b1" providerId="LiveId" clId="{EBC327F6-949A-4E69-910A-F7E5299FD7E3}" dt="2022-05-06T12:49:20.173" v="1752" actId="1076"/>
          <ac:spMkLst>
            <pc:docMk/>
            <pc:sldMk cId="895915843" sldId="266"/>
            <ac:spMk id="4" creationId="{47F809A5-2C5D-442C-B431-87EC84E74FD0}"/>
          </ac:spMkLst>
        </pc:spChg>
        <pc:spChg chg="mod">
          <ac:chgData name="V M" userId="216c61d0cbbde6b1" providerId="LiveId" clId="{EBC327F6-949A-4E69-910A-F7E5299FD7E3}" dt="2022-05-06T12:49:14.495" v="1751" actId="1076"/>
          <ac:spMkLst>
            <pc:docMk/>
            <pc:sldMk cId="895915843" sldId="266"/>
            <ac:spMk id="8" creationId="{3B26C92C-4B4E-44E7-8015-E5739277C881}"/>
          </ac:spMkLst>
        </pc:spChg>
      </pc:sldChg>
      <pc:sldChg chg="addSp delSp modSp del mod setClrOvrMap modNotesTx">
        <pc:chgData name="V M" userId="216c61d0cbbde6b1" providerId="LiveId" clId="{EBC327F6-949A-4E69-910A-F7E5299FD7E3}" dt="2022-05-07T22:33:44.298" v="3549" actId="47"/>
        <pc:sldMkLst>
          <pc:docMk/>
          <pc:sldMk cId="265522590" sldId="308"/>
        </pc:sldMkLst>
        <pc:spChg chg="mod">
          <ac:chgData name="V M" userId="216c61d0cbbde6b1" providerId="LiveId" clId="{EBC327F6-949A-4E69-910A-F7E5299FD7E3}" dt="2022-05-07T22:30:06.432" v="3504" actId="26606"/>
          <ac:spMkLst>
            <pc:docMk/>
            <pc:sldMk cId="265522590" sldId="308"/>
            <ac:spMk id="2" creationId="{66A47F5C-50EC-416A-AE8C-6F6BB4225673}"/>
          </ac:spMkLst>
        </pc:spChg>
        <pc:spChg chg="mod ord">
          <ac:chgData name="V M" userId="216c61d0cbbde6b1" providerId="LiveId" clId="{EBC327F6-949A-4E69-910A-F7E5299FD7E3}" dt="2022-05-07T22:30:06.432" v="3504" actId="26606"/>
          <ac:spMkLst>
            <pc:docMk/>
            <pc:sldMk cId="265522590" sldId="308"/>
            <ac:spMk id="3" creationId="{85B178D5-E73B-4F2D-8ADF-D5EAA3AF9E89}"/>
          </ac:spMkLst>
        </pc:spChg>
        <pc:spChg chg="add del">
          <ac:chgData name="V M" userId="216c61d0cbbde6b1" providerId="LiveId" clId="{EBC327F6-949A-4E69-910A-F7E5299FD7E3}" dt="2022-05-07T22:29:28.649" v="3496" actId="26606"/>
          <ac:spMkLst>
            <pc:docMk/>
            <pc:sldMk cId="265522590" sldId="308"/>
            <ac:spMk id="26" creationId="{F64BBAA4-C62B-4146-B49F-FE4CC4655EE0}"/>
          </ac:spMkLst>
        </pc:spChg>
        <pc:spChg chg="add del">
          <ac:chgData name="V M" userId="216c61d0cbbde6b1" providerId="LiveId" clId="{EBC327F6-949A-4E69-910A-F7E5299FD7E3}" dt="2022-05-07T22:29:28.649" v="3496" actId="26606"/>
          <ac:spMkLst>
            <pc:docMk/>
            <pc:sldMk cId="265522590" sldId="308"/>
            <ac:spMk id="28" creationId="{6BF36B24-6632-4516-9692-731462896C1F}"/>
          </ac:spMkLst>
        </pc:spChg>
        <pc:spChg chg="add del">
          <ac:chgData name="V M" userId="216c61d0cbbde6b1" providerId="LiveId" clId="{EBC327F6-949A-4E69-910A-F7E5299FD7E3}" dt="2022-05-07T22:29:28.641" v="3495" actId="26606"/>
          <ac:spMkLst>
            <pc:docMk/>
            <pc:sldMk cId="265522590" sldId="308"/>
            <ac:spMk id="33" creationId="{0AB6E427-3F73-4C06-A5D5-AE52C3883B50}"/>
          </ac:spMkLst>
        </pc:spChg>
        <pc:spChg chg="add del">
          <ac:chgData name="V M" userId="216c61d0cbbde6b1" providerId="LiveId" clId="{EBC327F6-949A-4E69-910A-F7E5299FD7E3}" dt="2022-05-07T22:29:28.641" v="3495" actId="26606"/>
          <ac:spMkLst>
            <pc:docMk/>
            <pc:sldMk cId="265522590" sldId="308"/>
            <ac:spMk id="35" creationId="{D8C9BDAA-0390-4B39-9B5C-BC95E5120DA4}"/>
          </ac:spMkLst>
        </pc:spChg>
        <pc:spChg chg="add del">
          <ac:chgData name="V M" userId="216c61d0cbbde6b1" providerId="LiveId" clId="{EBC327F6-949A-4E69-910A-F7E5299FD7E3}" dt="2022-05-07T22:29:38.825" v="3499" actId="26606"/>
          <ac:spMkLst>
            <pc:docMk/>
            <pc:sldMk cId="265522590" sldId="308"/>
            <ac:spMk id="39" creationId="{E844E128-FF69-4E9F-8327-6B504B3C5AE1}"/>
          </ac:spMkLst>
        </pc:spChg>
        <pc:spChg chg="add del">
          <ac:chgData name="V M" userId="216c61d0cbbde6b1" providerId="LiveId" clId="{EBC327F6-949A-4E69-910A-F7E5299FD7E3}" dt="2022-05-07T22:30:06.435" v="3505" actId="26606"/>
          <ac:spMkLst>
            <pc:docMk/>
            <pc:sldMk cId="265522590" sldId="308"/>
            <ac:spMk id="45" creationId="{E844E128-FF69-4E9F-8327-6B504B3C5AE1}"/>
          </ac:spMkLst>
        </pc:spChg>
        <pc:spChg chg="add del">
          <ac:chgData name="V M" userId="216c61d0cbbde6b1" providerId="LiveId" clId="{EBC327F6-949A-4E69-910A-F7E5299FD7E3}" dt="2022-05-07T22:29:59.817" v="3502" actId="26606"/>
          <ac:spMkLst>
            <pc:docMk/>
            <pc:sldMk cId="265522590" sldId="308"/>
            <ac:spMk id="52" creationId="{873ECEC8-0F24-45B8-950F-35FC94BCEAC8}"/>
          </ac:spMkLst>
        </pc:spChg>
        <pc:spChg chg="add del">
          <ac:chgData name="V M" userId="216c61d0cbbde6b1" providerId="LiveId" clId="{EBC327F6-949A-4E69-910A-F7E5299FD7E3}" dt="2022-05-07T22:29:59.817" v="3502" actId="26606"/>
          <ac:spMkLst>
            <pc:docMk/>
            <pc:sldMk cId="265522590" sldId="308"/>
            <ac:spMk id="56" creationId="{8B53612E-ADB2-4457-9688-89506397AF28}"/>
          </ac:spMkLst>
        </pc:spChg>
        <pc:spChg chg="add del">
          <ac:chgData name="V M" userId="216c61d0cbbde6b1" providerId="LiveId" clId="{EBC327F6-949A-4E69-910A-F7E5299FD7E3}" dt="2022-05-07T22:30:06.432" v="3504" actId="26606"/>
          <ac:spMkLst>
            <pc:docMk/>
            <pc:sldMk cId="265522590" sldId="308"/>
            <ac:spMk id="58" creationId="{0AB6E427-3F73-4C06-A5D5-AE52C3883B50}"/>
          </ac:spMkLst>
        </pc:spChg>
        <pc:spChg chg="add del">
          <ac:chgData name="V M" userId="216c61d0cbbde6b1" providerId="LiveId" clId="{EBC327F6-949A-4E69-910A-F7E5299FD7E3}" dt="2022-05-07T22:30:06.432" v="3504" actId="26606"/>
          <ac:spMkLst>
            <pc:docMk/>
            <pc:sldMk cId="265522590" sldId="308"/>
            <ac:spMk id="59" creationId="{D8C9BDAA-0390-4B39-9B5C-BC95E5120DA4}"/>
          </ac:spMkLst>
        </pc:spChg>
        <pc:spChg chg="add">
          <ac:chgData name="V M" userId="216c61d0cbbde6b1" providerId="LiveId" clId="{EBC327F6-949A-4E69-910A-F7E5299FD7E3}" dt="2022-05-07T22:30:06.435" v="3505" actId="26606"/>
          <ac:spMkLst>
            <pc:docMk/>
            <pc:sldMk cId="265522590" sldId="308"/>
            <ac:spMk id="62" creationId="{E844E128-FF69-4E9F-8327-6B504B3C5AE1}"/>
          </ac:spMkLst>
        </pc:spChg>
        <pc:grpChg chg="del">
          <ac:chgData name="V M" userId="216c61d0cbbde6b1" providerId="LiveId" clId="{EBC327F6-949A-4E69-910A-F7E5299FD7E3}" dt="2022-05-07T22:08:50.016" v="3014" actId="478"/>
          <ac:grpSpMkLst>
            <pc:docMk/>
            <pc:sldMk cId="265522590" sldId="308"/>
            <ac:grpSpMk id="16" creationId="{BE20C944-324C-41E0-AD72-733B719EE8EA}"/>
          </ac:grpSpMkLst>
        </pc:grpChg>
        <pc:picChg chg="add del mod">
          <ac:chgData name="V M" userId="216c61d0cbbde6b1" providerId="LiveId" clId="{EBC327F6-949A-4E69-910A-F7E5299FD7E3}" dt="2022-05-07T22:09:05.697" v="3017" actId="478"/>
          <ac:picMkLst>
            <pc:docMk/>
            <pc:sldMk cId="265522590" sldId="308"/>
            <ac:picMk id="5" creationId="{1ECAA050-1964-3C1B-8484-001D0962292B}"/>
          </ac:picMkLst>
        </pc:picChg>
        <pc:picChg chg="add mod">
          <ac:chgData name="V M" userId="216c61d0cbbde6b1" providerId="LiveId" clId="{EBC327F6-949A-4E69-910A-F7E5299FD7E3}" dt="2022-05-07T22:30:06.435" v="3505" actId="26606"/>
          <ac:picMkLst>
            <pc:docMk/>
            <pc:sldMk cId="265522590" sldId="308"/>
            <ac:picMk id="9" creationId="{37E68BA0-C158-0488-1614-826B16E183D2}"/>
          </ac:picMkLst>
        </pc:picChg>
        <pc:cxnChg chg="add del">
          <ac:chgData name="V M" userId="216c61d0cbbde6b1" providerId="LiveId" clId="{EBC327F6-949A-4E69-910A-F7E5299FD7E3}" dt="2022-05-07T22:29:28.649" v="3496" actId="26606"/>
          <ac:cxnSpMkLst>
            <pc:docMk/>
            <pc:sldMk cId="265522590" sldId="308"/>
            <ac:cxnSpMk id="27" creationId="{EEB57AA8-F021-480C-A9E2-F89913313611}"/>
          </ac:cxnSpMkLst>
        </pc:cxnChg>
        <pc:cxnChg chg="add del">
          <ac:chgData name="V M" userId="216c61d0cbbde6b1" providerId="LiveId" clId="{EBC327F6-949A-4E69-910A-F7E5299FD7E3}" dt="2022-05-07T22:29:28.641" v="3495" actId="26606"/>
          <ac:cxnSpMkLst>
            <pc:docMk/>
            <pc:sldMk cId="265522590" sldId="308"/>
            <ac:cxnSpMk id="37" creationId="{E04A321A-A039-4720-87B4-66A4210E0D57}"/>
          </ac:cxnSpMkLst>
        </pc:cxnChg>
        <pc:cxnChg chg="add del">
          <ac:chgData name="V M" userId="216c61d0cbbde6b1" providerId="LiveId" clId="{EBC327F6-949A-4E69-910A-F7E5299FD7E3}" dt="2022-05-07T22:29:38.825" v="3499" actId="26606"/>
          <ac:cxnSpMkLst>
            <pc:docMk/>
            <pc:sldMk cId="265522590" sldId="308"/>
            <ac:cxnSpMk id="40" creationId="{055CEADF-09EA-423C-8C45-F94AF44D5AF0}"/>
          </ac:cxnSpMkLst>
        </pc:cxnChg>
        <pc:cxnChg chg="add del">
          <ac:chgData name="V M" userId="216c61d0cbbde6b1" providerId="LiveId" clId="{EBC327F6-949A-4E69-910A-F7E5299FD7E3}" dt="2022-05-07T22:30:06.435" v="3505" actId="26606"/>
          <ac:cxnSpMkLst>
            <pc:docMk/>
            <pc:sldMk cId="265522590" sldId="308"/>
            <ac:cxnSpMk id="47" creationId="{055CEADF-09EA-423C-8C45-F94AF44D5AF0}"/>
          </ac:cxnSpMkLst>
        </pc:cxnChg>
        <pc:cxnChg chg="add del">
          <ac:chgData name="V M" userId="216c61d0cbbde6b1" providerId="LiveId" clId="{EBC327F6-949A-4E69-910A-F7E5299FD7E3}" dt="2022-05-07T22:29:59.817" v="3502" actId="26606"/>
          <ac:cxnSpMkLst>
            <pc:docMk/>
            <pc:sldMk cId="265522590" sldId="308"/>
            <ac:cxnSpMk id="54" creationId="{89EB8C68-FF1B-4849-867B-32D29B19F102}"/>
          </ac:cxnSpMkLst>
        </pc:cxnChg>
        <pc:cxnChg chg="add del">
          <ac:chgData name="V M" userId="216c61d0cbbde6b1" providerId="LiveId" clId="{EBC327F6-949A-4E69-910A-F7E5299FD7E3}" dt="2022-05-07T22:30:06.432" v="3504" actId="26606"/>
          <ac:cxnSpMkLst>
            <pc:docMk/>
            <pc:sldMk cId="265522590" sldId="308"/>
            <ac:cxnSpMk id="60" creationId="{E04A321A-A039-4720-87B4-66A4210E0D57}"/>
          </ac:cxnSpMkLst>
        </pc:cxnChg>
        <pc:cxnChg chg="add">
          <ac:chgData name="V M" userId="216c61d0cbbde6b1" providerId="LiveId" clId="{EBC327F6-949A-4E69-910A-F7E5299FD7E3}" dt="2022-05-07T22:30:06.435" v="3505" actId="26606"/>
          <ac:cxnSpMkLst>
            <pc:docMk/>
            <pc:sldMk cId="265522590" sldId="308"/>
            <ac:cxnSpMk id="63" creationId="{055CEADF-09EA-423C-8C45-F94AF44D5AF0}"/>
          </ac:cxnSpMkLst>
        </pc:cxnChg>
      </pc:sldChg>
      <pc:sldChg chg="del">
        <pc:chgData name="V M" userId="216c61d0cbbde6b1" providerId="LiveId" clId="{EBC327F6-949A-4E69-910A-F7E5299FD7E3}" dt="2022-05-07T22:33:46.700" v="3550" actId="47"/>
        <pc:sldMkLst>
          <pc:docMk/>
          <pc:sldMk cId="666608322" sldId="309"/>
        </pc:sldMkLst>
      </pc:sldChg>
      <pc:sldChg chg="modSp mod modNotesTx">
        <pc:chgData name="V M" userId="216c61d0cbbde6b1" providerId="LiveId" clId="{EBC327F6-949A-4E69-910A-F7E5299FD7E3}" dt="2022-05-07T22:20:48.409" v="3340" actId="20577"/>
        <pc:sldMkLst>
          <pc:docMk/>
          <pc:sldMk cId="745323415" sldId="311"/>
        </pc:sldMkLst>
        <pc:spChg chg="mod">
          <ac:chgData name="V M" userId="216c61d0cbbde6b1" providerId="LiveId" clId="{EBC327F6-949A-4E69-910A-F7E5299FD7E3}" dt="2022-05-07T22:20:48.409" v="3340" actId="20577"/>
          <ac:spMkLst>
            <pc:docMk/>
            <pc:sldMk cId="745323415" sldId="311"/>
            <ac:spMk id="3" creationId="{85B178D5-E73B-4F2D-8ADF-D5EAA3AF9E89}"/>
          </ac:spMkLst>
        </pc:spChg>
      </pc:sldChg>
      <pc:sldChg chg="addSp delSp modSp mod setBg modClrScheme chgLayout">
        <pc:chgData name="V M" userId="216c61d0cbbde6b1" providerId="LiveId" clId="{EBC327F6-949A-4E69-910A-F7E5299FD7E3}" dt="2022-05-06T09:59:13.102" v="139" actId="26606"/>
        <pc:sldMkLst>
          <pc:docMk/>
          <pc:sldMk cId="1724252674" sldId="312"/>
        </pc:sldMkLst>
        <pc:spChg chg="mod ord">
          <ac:chgData name="V M" userId="216c61d0cbbde6b1" providerId="LiveId" clId="{EBC327F6-949A-4E69-910A-F7E5299FD7E3}" dt="2022-05-06T09:59:13.102" v="139" actId="26606"/>
          <ac:spMkLst>
            <pc:docMk/>
            <pc:sldMk cId="1724252674" sldId="312"/>
            <ac:spMk id="2" creationId="{DAEE939E-91E9-46E4-9656-F7A810D718A5}"/>
          </ac:spMkLst>
        </pc:spChg>
        <pc:spChg chg="add del mod ord">
          <ac:chgData name="V M" userId="216c61d0cbbde6b1" providerId="LiveId" clId="{EBC327F6-949A-4E69-910A-F7E5299FD7E3}" dt="2022-05-06T09:59:13.102" v="139" actId="26606"/>
          <ac:spMkLst>
            <pc:docMk/>
            <pc:sldMk cId="1724252674" sldId="312"/>
            <ac:spMk id="3" creationId="{69B539E9-BBDF-4470-8E9D-0BDF187C7BEA}"/>
          </ac:spMkLst>
        </pc:spChg>
        <pc:spChg chg="add del">
          <ac:chgData name="V M" userId="216c61d0cbbde6b1" providerId="LiveId" clId="{EBC327F6-949A-4E69-910A-F7E5299FD7E3}" dt="2022-05-06T09:59:13.102" v="139" actId="26606"/>
          <ac:spMkLst>
            <pc:docMk/>
            <pc:sldMk cId="1724252674" sldId="312"/>
            <ac:spMk id="8" creationId="{39E3965E-AC41-4711-9D10-E25ABB132D86}"/>
          </ac:spMkLst>
        </pc:spChg>
        <pc:spChg chg="add del">
          <ac:chgData name="V M" userId="216c61d0cbbde6b1" providerId="LiveId" clId="{EBC327F6-949A-4E69-910A-F7E5299FD7E3}" dt="2022-05-06T09:59:13.102" v="139" actId="26606"/>
          <ac:spMkLst>
            <pc:docMk/>
            <pc:sldMk cId="1724252674" sldId="312"/>
            <ac:spMk id="12" creationId="{B601567C-4815-45C4-A8C8-DEF236232A30}"/>
          </ac:spMkLst>
        </pc:spChg>
        <pc:spChg chg="add del">
          <ac:chgData name="V M" userId="216c61d0cbbde6b1" providerId="LiveId" clId="{EBC327F6-949A-4E69-910A-F7E5299FD7E3}" dt="2022-05-06T09:59:13.102" v="139" actId="26606"/>
          <ac:spMkLst>
            <pc:docMk/>
            <pc:sldMk cId="1724252674" sldId="312"/>
            <ac:spMk id="16" creationId="{277711D3-2534-4918-8661-020829D71301}"/>
          </ac:spMkLst>
        </pc:spChg>
        <pc:spChg chg="add">
          <ac:chgData name="V M" userId="216c61d0cbbde6b1" providerId="LiveId" clId="{EBC327F6-949A-4E69-910A-F7E5299FD7E3}" dt="2022-05-06T09:59:13.102" v="139" actId="26606"/>
          <ac:spMkLst>
            <pc:docMk/>
            <pc:sldMk cId="1724252674" sldId="312"/>
            <ac:spMk id="22" creationId="{39E3965E-AC41-4711-9D10-E25ABB132D86}"/>
          </ac:spMkLst>
        </pc:spChg>
        <pc:spChg chg="add del">
          <ac:chgData name="V M" userId="216c61d0cbbde6b1" providerId="LiveId" clId="{EBC327F6-949A-4E69-910A-F7E5299FD7E3}" dt="2022-05-06T09:59:13.091" v="138" actId="26606"/>
          <ac:spMkLst>
            <pc:docMk/>
            <pc:sldMk cId="1724252674" sldId="312"/>
            <ac:spMk id="23" creationId="{39E3965E-AC41-4711-9D10-E25ABB132D86}"/>
          </ac:spMkLst>
        </pc:spChg>
        <pc:spChg chg="add">
          <ac:chgData name="V M" userId="216c61d0cbbde6b1" providerId="LiveId" clId="{EBC327F6-949A-4E69-910A-F7E5299FD7E3}" dt="2022-05-06T09:59:13.102" v="139" actId="26606"/>
          <ac:spMkLst>
            <pc:docMk/>
            <pc:sldMk cId="1724252674" sldId="312"/>
            <ac:spMk id="26" creationId="{A9286AD2-18A9-4868-A4E3-7A2097A20810}"/>
          </ac:spMkLst>
        </pc:spChg>
        <pc:spChg chg="add del">
          <ac:chgData name="V M" userId="216c61d0cbbde6b1" providerId="LiveId" clId="{EBC327F6-949A-4E69-910A-F7E5299FD7E3}" dt="2022-05-06T09:59:13.091" v="138" actId="26606"/>
          <ac:spMkLst>
            <pc:docMk/>
            <pc:sldMk cId="1724252674" sldId="312"/>
            <ac:spMk id="27" creationId="{EE362070-691D-44DB-98D4-BC61774B0E61}"/>
          </ac:spMkLst>
        </pc:spChg>
        <pc:spChg chg="add">
          <ac:chgData name="V M" userId="216c61d0cbbde6b1" providerId="LiveId" clId="{EBC327F6-949A-4E69-910A-F7E5299FD7E3}" dt="2022-05-06T09:59:13.102" v="139" actId="26606"/>
          <ac:spMkLst>
            <pc:docMk/>
            <pc:sldMk cId="1724252674" sldId="312"/>
            <ac:spMk id="30" creationId="{B0A5E7FB-1FB5-4C57-9C8C-70E550767218}"/>
          </ac:spMkLst>
        </pc:spChg>
        <pc:spChg chg="add del">
          <ac:chgData name="V M" userId="216c61d0cbbde6b1" providerId="LiveId" clId="{EBC327F6-949A-4E69-910A-F7E5299FD7E3}" dt="2022-05-06T09:59:13.091" v="138" actId="26606"/>
          <ac:spMkLst>
            <pc:docMk/>
            <pc:sldMk cId="1724252674" sldId="312"/>
            <ac:spMk id="31" creationId="{32DB1480-5B24-4B37-B70E-C74945DD914E}"/>
          </ac:spMkLst>
        </pc:spChg>
        <pc:picChg chg="del">
          <ac:chgData name="V M" userId="216c61d0cbbde6b1" providerId="LiveId" clId="{EBC327F6-949A-4E69-910A-F7E5299FD7E3}" dt="2022-05-06T09:58:37.083" v="124" actId="478"/>
          <ac:picMkLst>
            <pc:docMk/>
            <pc:sldMk cId="1724252674" sldId="312"/>
            <ac:picMk id="5" creationId="{E6A328FC-FB26-4F29-A309-F1DC70968A86}"/>
          </ac:picMkLst>
        </pc:picChg>
        <pc:picChg chg="add">
          <ac:chgData name="V M" userId="216c61d0cbbde6b1" providerId="LiveId" clId="{EBC327F6-949A-4E69-910A-F7E5299FD7E3}" dt="2022-05-06T09:59:13.102" v="139" actId="26606"/>
          <ac:picMkLst>
            <pc:docMk/>
            <pc:sldMk cId="1724252674" sldId="312"/>
            <ac:picMk id="18" creationId="{C4C7BE62-8DDE-21CB-8CD1-967D39571E93}"/>
          </ac:picMkLst>
        </pc:picChg>
        <pc:picChg chg="add del">
          <ac:chgData name="V M" userId="216c61d0cbbde6b1" providerId="LiveId" clId="{EBC327F6-949A-4E69-910A-F7E5299FD7E3}" dt="2022-05-06T09:59:13.091" v="138" actId="26606"/>
          <ac:picMkLst>
            <pc:docMk/>
            <pc:sldMk cId="1724252674" sldId="312"/>
            <ac:picMk id="20" creationId="{F21CA6C7-20F3-484B-6148-F4271BE72F00}"/>
          </ac:picMkLst>
        </pc:picChg>
        <pc:cxnChg chg="add del">
          <ac:chgData name="V M" userId="216c61d0cbbde6b1" providerId="LiveId" clId="{EBC327F6-949A-4E69-910A-F7E5299FD7E3}" dt="2022-05-06T09:59:13.102" v="139" actId="26606"/>
          <ac:cxnSpMkLst>
            <pc:docMk/>
            <pc:sldMk cId="1724252674" sldId="312"/>
            <ac:cxnSpMk id="10" creationId="{1F5DC8C3-BA5F-4EED-BB9A-A14272BD82A1}"/>
          </ac:cxnSpMkLst>
        </pc:cxnChg>
        <pc:cxnChg chg="add del">
          <ac:chgData name="V M" userId="216c61d0cbbde6b1" providerId="LiveId" clId="{EBC327F6-949A-4E69-910A-F7E5299FD7E3}" dt="2022-05-06T09:59:13.102" v="139" actId="26606"/>
          <ac:cxnSpMkLst>
            <pc:docMk/>
            <pc:sldMk cId="1724252674" sldId="312"/>
            <ac:cxnSpMk id="14" creationId="{9D2BBCA2-F039-47DF-B36F-39D7E7CC0090}"/>
          </ac:cxnSpMkLst>
        </pc:cxnChg>
        <pc:cxnChg chg="add">
          <ac:chgData name="V M" userId="216c61d0cbbde6b1" providerId="LiveId" clId="{EBC327F6-949A-4E69-910A-F7E5299FD7E3}" dt="2022-05-06T09:59:13.102" v="139" actId="26606"/>
          <ac:cxnSpMkLst>
            <pc:docMk/>
            <pc:sldMk cId="1724252674" sldId="312"/>
            <ac:cxnSpMk id="24" creationId="{1F5DC8C3-BA5F-4EED-BB9A-A14272BD82A1}"/>
          </ac:cxnSpMkLst>
        </pc:cxnChg>
        <pc:cxnChg chg="add del">
          <ac:chgData name="V M" userId="216c61d0cbbde6b1" providerId="LiveId" clId="{EBC327F6-949A-4E69-910A-F7E5299FD7E3}" dt="2022-05-06T09:59:13.091" v="138" actId="26606"/>
          <ac:cxnSpMkLst>
            <pc:docMk/>
            <pc:sldMk cId="1724252674" sldId="312"/>
            <ac:cxnSpMk id="25" creationId="{1F5DC8C3-BA5F-4EED-BB9A-A14272BD82A1}"/>
          </ac:cxnSpMkLst>
        </pc:cxnChg>
        <pc:cxnChg chg="add">
          <ac:chgData name="V M" userId="216c61d0cbbde6b1" providerId="LiveId" clId="{EBC327F6-949A-4E69-910A-F7E5299FD7E3}" dt="2022-05-06T09:59:13.102" v="139" actId="26606"/>
          <ac:cxnSpMkLst>
            <pc:docMk/>
            <pc:sldMk cId="1724252674" sldId="312"/>
            <ac:cxnSpMk id="28" creationId="{E7A7CD63-7EC3-44F3-95D0-595C4019FF24}"/>
          </ac:cxnSpMkLst>
        </pc:cxnChg>
        <pc:cxnChg chg="add del">
          <ac:chgData name="V M" userId="216c61d0cbbde6b1" providerId="LiveId" clId="{EBC327F6-949A-4E69-910A-F7E5299FD7E3}" dt="2022-05-06T09:59:13.091" v="138" actId="26606"/>
          <ac:cxnSpMkLst>
            <pc:docMk/>
            <pc:sldMk cId="1724252674" sldId="312"/>
            <ac:cxnSpMk id="29" creationId="{5A7EFE9C-DAE7-4ECA-BDB2-34E2534B8AB7}"/>
          </ac:cxnSpMkLst>
        </pc:cxnChg>
      </pc:sldChg>
      <pc:sldChg chg="addSp delSp modSp del mod modNotesTx">
        <pc:chgData name="V M" userId="216c61d0cbbde6b1" providerId="LiveId" clId="{EBC327F6-949A-4E69-910A-F7E5299FD7E3}" dt="2022-05-07T22:40:27.884" v="3679" actId="2696"/>
        <pc:sldMkLst>
          <pc:docMk/>
          <pc:sldMk cId="2184132760" sldId="313"/>
        </pc:sldMkLst>
        <pc:spChg chg="mod">
          <ac:chgData name="V M" userId="216c61d0cbbde6b1" providerId="LiveId" clId="{EBC327F6-949A-4E69-910A-F7E5299FD7E3}" dt="2022-05-07T22:38:21.263" v="3663" actId="20577"/>
          <ac:spMkLst>
            <pc:docMk/>
            <pc:sldMk cId="2184132760" sldId="313"/>
            <ac:spMk id="3" creationId="{85B178D5-E73B-4F2D-8ADF-D5EAA3AF9E89}"/>
          </ac:spMkLst>
        </pc:spChg>
        <pc:spChg chg="add del mod">
          <ac:chgData name="V M" userId="216c61d0cbbde6b1" providerId="LiveId" clId="{EBC327F6-949A-4E69-910A-F7E5299FD7E3}" dt="2022-05-07T22:40:05.773" v="3675" actId="164"/>
          <ac:spMkLst>
            <pc:docMk/>
            <pc:sldMk cId="2184132760" sldId="313"/>
            <ac:spMk id="4" creationId="{87B1E2D9-734A-2F86-0F4E-0BA5BE43BAFE}"/>
          </ac:spMkLst>
        </pc:spChg>
        <pc:spChg chg="add del mod">
          <ac:chgData name="V M" userId="216c61d0cbbde6b1" providerId="LiveId" clId="{EBC327F6-949A-4E69-910A-F7E5299FD7E3}" dt="2022-05-07T22:40:05.773" v="3675" actId="164"/>
          <ac:spMkLst>
            <pc:docMk/>
            <pc:sldMk cId="2184132760" sldId="313"/>
            <ac:spMk id="5" creationId="{0817DA93-65F9-CE82-6B70-2AB2B3FFFFA8}"/>
          </ac:spMkLst>
        </pc:spChg>
        <pc:spChg chg="add del mod">
          <ac:chgData name="V M" userId="216c61d0cbbde6b1" providerId="LiveId" clId="{EBC327F6-949A-4E69-910A-F7E5299FD7E3}" dt="2022-05-07T22:40:05.773" v="3675" actId="164"/>
          <ac:spMkLst>
            <pc:docMk/>
            <pc:sldMk cId="2184132760" sldId="313"/>
            <ac:spMk id="11" creationId="{AEEDB304-0FB3-4576-B5D4-C162882F3A62}"/>
          </ac:spMkLst>
        </pc:spChg>
        <pc:grpChg chg="add del mod">
          <ac:chgData name="V M" userId="216c61d0cbbde6b1" providerId="LiveId" clId="{EBC327F6-949A-4E69-910A-F7E5299FD7E3}" dt="2022-05-07T22:40:07.805" v="3676" actId="21"/>
          <ac:grpSpMkLst>
            <pc:docMk/>
            <pc:sldMk cId="2184132760" sldId="313"/>
            <ac:grpSpMk id="6" creationId="{F8BF316F-0677-FDE9-FEC5-B1BBC5CD0F7A}"/>
          </ac:grpSpMkLst>
        </pc:grpChg>
        <pc:picChg chg="mod">
          <ac:chgData name="V M" userId="216c61d0cbbde6b1" providerId="LiveId" clId="{EBC327F6-949A-4E69-910A-F7E5299FD7E3}" dt="2022-05-07T22:40:05.773" v="3675" actId="164"/>
          <ac:picMkLst>
            <pc:docMk/>
            <pc:sldMk cId="2184132760" sldId="313"/>
            <ac:picMk id="9" creationId="{681FD19E-4F53-48E4-90D6-6C3A7DE431E3}"/>
          </ac:picMkLst>
        </pc:picChg>
        <pc:picChg chg="mod">
          <ac:chgData name="V M" userId="216c61d0cbbde6b1" providerId="LiveId" clId="{EBC327F6-949A-4E69-910A-F7E5299FD7E3}" dt="2022-05-07T22:40:05.773" v="3675" actId="164"/>
          <ac:picMkLst>
            <pc:docMk/>
            <pc:sldMk cId="2184132760" sldId="313"/>
            <ac:picMk id="15" creationId="{430F1362-7F9B-462D-A072-7FAA30780FF7}"/>
          </ac:picMkLst>
        </pc:picChg>
      </pc:sldChg>
      <pc:sldChg chg="addSp delSp modSp new mod setBg modClrScheme delDesignElem chgLayout">
        <pc:chgData name="V M" userId="216c61d0cbbde6b1" providerId="LiveId" clId="{EBC327F6-949A-4E69-910A-F7E5299FD7E3}" dt="2022-05-07T22:48:41.106" v="3853" actId="6549"/>
        <pc:sldMkLst>
          <pc:docMk/>
          <pc:sldMk cId="620256876" sldId="314"/>
        </pc:sldMkLst>
        <pc:spChg chg="mod ord">
          <ac:chgData name="V M" userId="216c61d0cbbde6b1" providerId="LiveId" clId="{EBC327F6-949A-4E69-910A-F7E5299FD7E3}" dt="2022-05-06T14:19:04.376" v="2269" actId="20577"/>
          <ac:spMkLst>
            <pc:docMk/>
            <pc:sldMk cId="620256876" sldId="314"/>
            <ac:spMk id="2" creationId="{6089C15D-3180-66E6-4AB2-55F87C2E77D6}"/>
          </ac:spMkLst>
        </pc:spChg>
        <pc:spChg chg="add mod">
          <ac:chgData name="V M" userId="216c61d0cbbde6b1" providerId="LiveId" clId="{EBC327F6-949A-4E69-910A-F7E5299FD7E3}" dt="2022-05-07T22:48:41.106" v="3853" actId="6549"/>
          <ac:spMkLst>
            <pc:docMk/>
            <pc:sldMk cId="620256876" sldId="314"/>
            <ac:spMk id="3" creationId="{056D3BDB-1310-EB3E-24EA-E0EC0289A198}"/>
          </ac:spMkLst>
        </pc:spChg>
        <pc:spChg chg="add mod">
          <ac:chgData name="V M" userId="216c61d0cbbde6b1" providerId="LiveId" clId="{EBC327F6-949A-4E69-910A-F7E5299FD7E3}" dt="2022-05-07T22:47:20.684" v="3817" actId="21"/>
          <ac:spMkLst>
            <pc:docMk/>
            <pc:sldMk cId="620256876" sldId="314"/>
            <ac:spMk id="4" creationId="{69886BE9-E365-8680-DA66-0FD4BD647F90}"/>
          </ac:spMkLst>
        </pc:spChg>
        <pc:spChg chg="add del">
          <ac:chgData name="V M" userId="216c61d0cbbde6b1" providerId="LiveId" clId="{EBC327F6-949A-4E69-910A-F7E5299FD7E3}" dt="2022-05-06T10:46:26.530" v="645" actId="700"/>
          <ac:spMkLst>
            <pc:docMk/>
            <pc:sldMk cId="620256876" sldId="314"/>
            <ac:spMk id="10" creationId="{416A0E3C-60E6-4F39-BC55-5F7C224E1F7C}"/>
          </ac:spMkLst>
        </pc:spChg>
        <pc:spChg chg="add del mod ord">
          <ac:chgData name="V M" userId="216c61d0cbbde6b1" providerId="LiveId" clId="{EBC327F6-949A-4E69-910A-F7E5299FD7E3}" dt="2022-05-06T10:46:26.530" v="645" actId="700"/>
          <ac:spMkLst>
            <pc:docMk/>
            <pc:sldMk cId="620256876" sldId="314"/>
            <ac:spMk id="11" creationId="{1FD31E84-5BD6-A1E5-0D32-32A02AD8B2F4}"/>
          </ac:spMkLst>
        </pc:spChg>
        <pc:spChg chg="add del">
          <ac:chgData name="V M" userId="216c61d0cbbde6b1" providerId="LiveId" clId="{EBC327F6-949A-4E69-910A-F7E5299FD7E3}" dt="2022-05-06T10:46:26.530" v="645" actId="700"/>
          <ac:spMkLst>
            <pc:docMk/>
            <pc:sldMk cId="620256876" sldId="314"/>
            <ac:spMk id="14" creationId="{67B74F2B-9534-4540-96B0-5C8E958B940F}"/>
          </ac:spMkLst>
        </pc:spChg>
        <pc:spChg chg="add del">
          <ac:chgData name="V M" userId="216c61d0cbbde6b1" providerId="LiveId" clId="{EBC327F6-949A-4E69-910A-F7E5299FD7E3}" dt="2022-05-06T10:46:26.530" v="645" actId="700"/>
          <ac:spMkLst>
            <pc:docMk/>
            <pc:sldMk cId="620256876" sldId="314"/>
            <ac:spMk id="18" creationId="{C1B60310-C5C3-46A0-A452-2A0B008434DA}"/>
          </ac:spMkLst>
        </pc:spChg>
        <pc:grpChg chg="add del mod">
          <ac:chgData name="V M" userId="216c61d0cbbde6b1" providerId="LiveId" clId="{EBC327F6-949A-4E69-910A-F7E5299FD7E3}" dt="2022-05-07T22:48:07.742" v="3850" actId="478"/>
          <ac:grpSpMkLst>
            <pc:docMk/>
            <pc:sldMk cId="620256876" sldId="314"/>
            <ac:grpSpMk id="5" creationId="{0FC5FA17-495D-9D47-8202-4963554626CA}"/>
          </ac:grpSpMkLst>
        </pc:grpChg>
        <pc:picChg chg="add del">
          <ac:chgData name="V M" userId="216c61d0cbbde6b1" providerId="LiveId" clId="{EBC327F6-949A-4E69-910A-F7E5299FD7E3}" dt="2022-05-06T10:46:26.307" v="644" actId="478"/>
          <ac:picMkLst>
            <pc:docMk/>
            <pc:sldMk cId="620256876" sldId="314"/>
            <ac:picMk id="6" creationId="{F2833C86-3CE8-4E1D-0F43-655FB48B4EEE}"/>
          </ac:picMkLst>
        </pc:picChg>
        <pc:picChg chg="add mod">
          <ac:chgData name="V M" userId="216c61d0cbbde6b1" providerId="LiveId" clId="{EBC327F6-949A-4E69-910A-F7E5299FD7E3}" dt="2022-05-06T11:10:20.410" v="1499" actId="164"/>
          <ac:picMkLst>
            <pc:docMk/>
            <pc:sldMk cId="620256876" sldId="314"/>
            <ac:picMk id="7" creationId="{3EF00A0A-99ED-F208-A690-388652D5A731}"/>
          </ac:picMkLst>
        </pc:picChg>
        <pc:picChg chg="add del mod">
          <ac:chgData name="V M" userId="216c61d0cbbde6b1" providerId="LiveId" clId="{EBC327F6-949A-4E69-910A-F7E5299FD7E3}" dt="2022-05-06T17:51:42.388" v="2939" actId="478"/>
          <ac:picMkLst>
            <pc:docMk/>
            <pc:sldMk cId="620256876" sldId="314"/>
            <ac:picMk id="9" creationId="{1FA652C8-27B4-9DD7-D859-C2224A01F6D8}"/>
          </ac:picMkLst>
        </pc:picChg>
        <pc:picChg chg="add mod">
          <ac:chgData name="V M" userId="216c61d0cbbde6b1" providerId="LiveId" clId="{EBC327F6-949A-4E69-910A-F7E5299FD7E3}" dt="2022-05-06T11:10:20.410" v="1499" actId="164"/>
          <ac:picMkLst>
            <pc:docMk/>
            <pc:sldMk cId="620256876" sldId="314"/>
            <ac:picMk id="1026" creationId="{064AB3B0-BD52-2FB5-C59B-AC80DF564EB1}"/>
          </ac:picMkLst>
        </pc:picChg>
        <pc:cxnChg chg="add del">
          <ac:chgData name="V M" userId="216c61d0cbbde6b1" providerId="LiveId" clId="{EBC327F6-949A-4E69-910A-F7E5299FD7E3}" dt="2022-05-06T10:46:26.530" v="645" actId="700"/>
          <ac:cxnSpMkLst>
            <pc:docMk/>
            <pc:sldMk cId="620256876" sldId="314"/>
            <ac:cxnSpMk id="12" creationId="{C5025DAC-8B93-4160-B017-3A274A5828C0}"/>
          </ac:cxnSpMkLst>
        </pc:cxnChg>
        <pc:cxnChg chg="add del">
          <ac:chgData name="V M" userId="216c61d0cbbde6b1" providerId="LiveId" clId="{EBC327F6-949A-4E69-910A-F7E5299FD7E3}" dt="2022-05-06T10:46:26.530" v="645" actId="700"/>
          <ac:cxnSpMkLst>
            <pc:docMk/>
            <pc:sldMk cId="620256876" sldId="314"/>
            <ac:cxnSpMk id="16" creationId="{33BECB2B-2CFA-412C-880F-C4B60974936F}"/>
          </ac:cxnSpMkLst>
        </pc:cxnChg>
      </pc:sldChg>
      <pc:sldChg chg="addSp delSp modSp add mod">
        <pc:chgData name="V M" userId="216c61d0cbbde6b1" providerId="LiveId" clId="{EBC327F6-949A-4E69-910A-F7E5299FD7E3}" dt="2022-05-07T22:48:57.531" v="3855" actId="6549"/>
        <pc:sldMkLst>
          <pc:docMk/>
          <pc:sldMk cId="3786755949" sldId="315"/>
        </pc:sldMkLst>
        <pc:spChg chg="mod">
          <ac:chgData name="V M" userId="216c61d0cbbde6b1" providerId="LiveId" clId="{EBC327F6-949A-4E69-910A-F7E5299FD7E3}" dt="2022-05-06T14:20:39.052" v="2331" actId="20577"/>
          <ac:spMkLst>
            <pc:docMk/>
            <pc:sldMk cId="3786755949" sldId="315"/>
            <ac:spMk id="2" creationId="{6089C15D-3180-66E6-4AB2-55F87C2E77D6}"/>
          </ac:spMkLst>
        </pc:spChg>
        <pc:spChg chg="mod">
          <ac:chgData name="V M" userId="216c61d0cbbde6b1" providerId="LiveId" clId="{EBC327F6-949A-4E69-910A-F7E5299FD7E3}" dt="2022-05-07T22:48:57.531" v="3855" actId="6549"/>
          <ac:spMkLst>
            <pc:docMk/>
            <pc:sldMk cId="3786755949" sldId="315"/>
            <ac:spMk id="3" creationId="{056D3BDB-1310-EB3E-24EA-E0EC0289A198}"/>
          </ac:spMkLst>
        </pc:spChg>
        <pc:spChg chg="del mod">
          <ac:chgData name="V M" userId="216c61d0cbbde6b1" providerId="LiveId" clId="{EBC327F6-949A-4E69-910A-F7E5299FD7E3}" dt="2022-05-07T22:46:00.392" v="3803"/>
          <ac:spMkLst>
            <pc:docMk/>
            <pc:sldMk cId="3786755949" sldId="315"/>
            <ac:spMk id="4" creationId="{69886BE9-E365-8680-DA66-0FD4BD647F90}"/>
          </ac:spMkLst>
        </pc:spChg>
        <pc:grpChg chg="add del mod">
          <ac:chgData name="V M" userId="216c61d0cbbde6b1" providerId="LiveId" clId="{EBC327F6-949A-4E69-910A-F7E5299FD7E3}" dt="2022-05-07T22:45:39.036" v="3798" actId="478"/>
          <ac:grpSpMkLst>
            <pc:docMk/>
            <pc:sldMk cId="3786755949" sldId="315"/>
            <ac:grpSpMk id="8" creationId="{6FA79AE9-60D2-B815-627E-8560880648B6}"/>
          </ac:grpSpMkLst>
        </pc:grpChg>
        <pc:picChg chg="add del mod">
          <ac:chgData name="V M" userId="216c61d0cbbde6b1" providerId="LiveId" clId="{EBC327F6-949A-4E69-910A-F7E5299FD7E3}" dt="2022-05-07T22:45:39.036" v="3798" actId="478"/>
          <ac:picMkLst>
            <pc:docMk/>
            <pc:sldMk cId="3786755949" sldId="315"/>
            <ac:picMk id="5" creationId="{BD6E351C-E8D7-7AED-3215-CB6DD259597F}"/>
          </ac:picMkLst>
        </pc:picChg>
        <pc:picChg chg="del">
          <ac:chgData name="V M" userId="216c61d0cbbde6b1" providerId="LiveId" clId="{EBC327F6-949A-4E69-910A-F7E5299FD7E3}" dt="2022-05-06T10:53:50.634" v="847" actId="478"/>
          <ac:picMkLst>
            <pc:docMk/>
            <pc:sldMk cId="3786755949" sldId="315"/>
            <ac:picMk id="7" creationId="{3EF00A0A-99ED-F208-A690-388652D5A731}"/>
          </ac:picMkLst>
        </pc:picChg>
        <pc:picChg chg="del">
          <ac:chgData name="V M" userId="216c61d0cbbde6b1" providerId="LiveId" clId="{EBC327F6-949A-4E69-910A-F7E5299FD7E3}" dt="2022-05-06T10:53:51.361" v="848" actId="478"/>
          <ac:picMkLst>
            <pc:docMk/>
            <pc:sldMk cId="3786755949" sldId="315"/>
            <ac:picMk id="9" creationId="{1FA652C8-27B4-9DD7-D859-C2224A01F6D8}"/>
          </ac:picMkLst>
        </pc:picChg>
        <pc:picChg chg="del">
          <ac:chgData name="V M" userId="216c61d0cbbde6b1" providerId="LiveId" clId="{EBC327F6-949A-4E69-910A-F7E5299FD7E3}" dt="2022-05-06T10:53:50.024" v="846" actId="478"/>
          <ac:picMkLst>
            <pc:docMk/>
            <pc:sldMk cId="3786755949" sldId="315"/>
            <ac:picMk id="1026" creationId="{064AB3B0-BD52-2FB5-C59B-AC80DF564EB1}"/>
          </ac:picMkLst>
        </pc:picChg>
      </pc:sldChg>
      <pc:sldChg chg="addSp delSp modSp add mod">
        <pc:chgData name="V M" userId="216c61d0cbbde6b1" providerId="LiveId" clId="{EBC327F6-949A-4E69-910A-F7E5299FD7E3}" dt="2022-05-07T22:50:16.209" v="3879" actId="20577"/>
        <pc:sldMkLst>
          <pc:docMk/>
          <pc:sldMk cId="2364869482" sldId="316"/>
        </pc:sldMkLst>
        <pc:spChg chg="mod">
          <ac:chgData name="V M" userId="216c61d0cbbde6b1" providerId="LiveId" clId="{EBC327F6-949A-4E69-910A-F7E5299FD7E3}" dt="2022-05-06T14:25:41.218" v="2423" actId="20577"/>
          <ac:spMkLst>
            <pc:docMk/>
            <pc:sldMk cId="2364869482" sldId="316"/>
            <ac:spMk id="2" creationId="{6089C15D-3180-66E6-4AB2-55F87C2E77D6}"/>
          </ac:spMkLst>
        </pc:spChg>
        <pc:spChg chg="mod">
          <ac:chgData name="V M" userId="216c61d0cbbde6b1" providerId="LiveId" clId="{EBC327F6-949A-4E69-910A-F7E5299FD7E3}" dt="2022-05-07T22:50:16.209" v="3879" actId="20577"/>
          <ac:spMkLst>
            <pc:docMk/>
            <pc:sldMk cId="2364869482" sldId="316"/>
            <ac:spMk id="3" creationId="{056D3BDB-1310-EB3E-24EA-E0EC0289A198}"/>
          </ac:spMkLst>
        </pc:spChg>
        <pc:spChg chg="mod">
          <ac:chgData name="V M" userId="216c61d0cbbde6b1" providerId="LiveId" clId="{EBC327F6-949A-4E69-910A-F7E5299FD7E3}" dt="2022-05-07T22:49:33.012" v="3861" actId="478"/>
          <ac:spMkLst>
            <pc:docMk/>
            <pc:sldMk cId="2364869482" sldId="316"/>
            <ac:spMk id="4" creationId="{69886BE9-E365-8680-DA66-0FD4BD647F90}"/>
          </ac:spMkLst>
        </pc:spChg>
        <pc:grpChg chg="add del mod">
          <ac:chgData name="V M" userId="216c61d0cbbde6b1" providerId="LiveId" clId="{EBC327F6-949A-4E69-910A-F7E5299FD7E3}" dt="2022-05-07T22:49:33.012" v="3861" actId="478"/>
          <ac:grpSpMkLst>
            <pc:docMk/>
            <pc:sldMk cId="2364869482" sldId="316"/>
            <ac:grpSpMk id="7" creationId="{10D8C28B-7BAE-8A6D-D1CA-F431FA101C0F}"/>
          </ac:grpSpMkLst>
        </pc:grpChg>
        <pc:picChg chg="del mod">
          <ac:chgData name="V M" userId="216c61d0cbbde6b1" providerId="LiveId" clId="{EBC327F6-949A-4E69-910A-F7E5299FD7E3}" dt="2022-05-07T22:49:33.012" v="3861" actId="478"/>
          <ac:picMkLst>
            <pc:docMk/>
            <pc:sldMk cId="2364869482" sldId="316"/>
            <ac:picMk id="5" creationId="{BD6E351C-E8D7-7AED-3215-CB6DD259597F}"/>
          </ac:picMkLst>
        </pc:picChg>
      </pc:sldChg>
      <pc:sldChg chg="addSp delSp modSp add mod">
        <pc:chgData name="V M" userId="216c61d0cbbde6b1" providerId="LiveId" clId="{EBC327F6-949A-4E69-910A-F7E5299FD7E3}" dt="2022-05-07T22:50:56.829" v="3887" actId="6549"/>
        <pc:sldMkLst>
          <pc:docMk/>
          <pc:sldMk cId="2398616761" sldId="317"/>
        </pc:sldMkLst>
        <pc:spChg chg="mod">
          <ac:chgData name="V M" userId="216c61d0cbbde6b1" providerId="LiveId" clId="{EBC327F6-949A-4E69-910A-F7E5299FD7E3}" dt="2022-05-06T14:26:07.418" v="2473" actId="20577"/>
          <ac:spMkLst>
            <pc:docMk/>
            <pc:sldMk cId="2398616761" sldId="317"/>
            <ac:spMk id="2" creationId="{6089C15D-3180-66E6-4AB2-55F87C2E77D6}"/>
          </ac:spMkLst>
        </pc:spChg>
        <pc:spChg chg="mod">
          <ac:chgData name="V M" userId="216c61d0cbbde6b1" providerId="LiveId" clId="{EBC327F6-949A-4E69-910A-F7E5299FD7E3}" dt="2022-05-07T22:50:56.829" v="3887" actId="6549"/>
          <ac:spMkLst>
            <pc:docMk/>
            <pc:sldMk cId="2398616761" sldId="317"/>
            <ac:spMk id="3" creationId="{056D3BDB-1310-EB3E-24EA-E0EC0289A198}"/>
          </ac:spMkLst>
        </pc:spChg>
        <pc:spChg chg="del mod">
          <ac:chgData name="V M" userId="216c61d0cbbde6b1" providerId="LiveId" clId="{EBC327F6-949A-4E69-910A-F7E5299FD7E3}" dt="2022-05-07T22:49:57.125" v="3870"/>
          <ac:spMkLst>
            <pc:docMk/>
            <pc:sldMk cId="2398616761" sldId="317"/>
            <ac:spMk id="4" creationId="{69886BE9-E365-8680-DA66-0FD4BD647F90}"/>
          </ac:spMkLst>
        </pc:spChg>
        <pc:picChg chg="del">
          <ac:chgData name="V M" userId="216c61d0cbbde6b1" providerId="LiveId" clId="{EBC327F6-949A-4E69-910A-F7E5299FD7E3}" dt="2022-05-06T11:07:23.769" v="1392" actId="478"/>
          <ac:picMkLst>
            <pc:docMk/>
            <pc:sldMk cId="2398616761" sldId="317"/>
            <ac:picMk id="5" creationId="{BD6E351C-E8D7-7AED-3215-CB6DD259597F}"/>
          </ac:picMkLst>
        </pc:picChg>
        <pc:picChg chg="add del mod">
          <ac:chgData name="V M" userId="216c61d0cbbde6b1" providerId="LiveId" clId="{EBC327F6-949A-4E69-910A-F7E5299FD7E3}" dt="2022-05-07T22:49:57.124" v="3868" actId="478"/>
          <ac:picMkLst>
            <pc:docMk/>
            <pc:sldMk cId="2398616761" sldId="317"/>
            <ac:picMk id="8" creationId="{7BF2D41D-A0A0-B9F0-84F5-253EFE24DCA9}"/>
          </ac:picMkLst>
        </pc:picChg>
        <pc:picChg chg="add del mod">
          <ac:chgData name="V M" userId="216c61d0cbbde6b1" providerId="LiveId" clId="{EBC327F6-949A-4E69-910A-F7E5299FD7E3}" dt="2022-05-07T22:49:58.060" v="3871" actId="478"/>
          <ac:picMkLst>
            <pc:docMk/>
            <pc:sldMk cId="2398616761" sldId="317"/>
            <ac:picMk id="11" creationId="{AE9A8DC5-721A-2E16-A500-60118C8BD778}"/>
          </ac:picMkLst>
        </pc:picChg>
      </pc:sldChg>
      <pc:sldChg chg="addSp delSp modSp new mod setBg delDesignElem chgLayout">
        <pc:chgData name="V M" userId="216c61d0cbbde6b1" providerId="LiveId" clId="{EBC327F6-949A-4E69-910A-F7E5299FD7E3}" dt="2022-05-08T17:21:52.643" v="4021" actId="20577"/>
        <pc:sldMkLst>
          <pc:docMk/>
          <pc:sldMk cId="1655887441" sldId="318"/>
        </pc:sldMkLst>
        <pc:spChg chg="mod ord">
          <ac:chgData name="V M" userId="216c61d0cbbde6b1" providerId="LiveId" clId="{EBC327F6-949A-4E69-910A-F7E5299FD7E3}" dt="2022-05-07T22:53:05.886" v="3911" actId="20577"/>
          <ac:spMkLst>
            <pc:docMk/>
            <pc:sldMk cId="1655887441" sldId="318"/>
            <ac:spMk id="2" creationId="{E2B21723-5E65-0210-CEC4-630BDA8E096F}"/>
          </ac:spMkLst>
        </pc:spChg>
        <pc:spChg chg="add mod">
          <ac:chgData name="V M" userId="216c61d0cbbde6b1" providerId="LiveId" clId="{EBC327F6-949A-4E69-910A-F7E5299FD7E3}" dt="2022-05-08T17:21:52.643" v="4021" actId="20577"/>
          <ac:spMkLst>
            <pc:docMk/>
            <pc:sldMk cId="1655887441" sldId="318"/>
            <ac:spMk id="3" creationId="{57B3217D-B6E4-1B28-C1B0-96F2BC783166}"/>
          </ac:spMkLst>
        </pc:spChg>
        <pc:spChg chg="del mod">
          <ac:chgData name="V M" userId="216c61d0cbbde6b1" providerId="LiveId" clId="{EBC327F6-949A-4E69-910A-F7E5299FD7E3}" dt="2022-05-06T12:58:05.053" v="2158" actId="931"/>
          <ac:spMkLst>
            <pc:docMk/>
            <pc:sldMk cId="1655887441" sldId="318"/>
            <ac:spMk id="3" creationId="{CF5171E4-DE7B-83E0-FECF-1E61393CF258}"/>
          </ac:spMkLst>
        </pc:spChg>
        <pc:spChg chg="add del">
          <ac:chgData name="V M" userId="216c61d0cbbde6b1" providerId="LiveId" clId="{EBC327F6-949A-4E69-910A-F7E5299FD7E3}" dt="2022-05-06T13:56:09.694" v="2169" actId="700"/>
          <ac:spMkLst>
            <pc:docMk/>
            <pc:sldMk cId="1655887441" sldId="318"/>
            <ac:spMk id="8" creationId="{3741B58E-3B65-4A01-A276-975AB2CF8A08}"/>
          </ac:spMkLst>
        </pc:spChg>
        <pc:spChg chg="add del">
          <ac:chgData name="V M" userId="216c61d0cbbde6b1" providerId="LiveId" clId="{EBC327F6-949A-4E69-910A-F7E5299FD7E3}" dt="2022-05-06T13:56:09.694" v="2169" actId="700"/>
          <ac:spMkLst>
            <pc:docMk/>
            <pc:sldMk cId="1655887441" sldId="318"/>
            <ac:spMk id="10" creationId="{7AAC67C3-831B-4AB1-A259-DFB839CAFAFC}"/>
          </ac:spMkLst>
        </pc:spChg>
        <pc:spChg chg="add del mod">
          <ac:chgData name="V M" userId="216c61d0cbbde6b1" providerId="LiveId" clId="{EBC327F6-949A-4E69-910A-F7E5299FD7E3}" dt="2022-05-06T13:51:17.187" v="2161" actId="478"/>
          <ac:spMkLst>
            <pc:docMk/>
            <pc:sldMk cId="1655887441" sldId="318"/>
            <ac:spMk id="11" creationId="{C8F30D50-2A9E-CA9C-9C4F-3EBF9E50738E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14" creationId="{A783E7D8-7244-529E-3D6B-963F1FFC5581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15" creationId="{2A7C3704-1E59-7AA0-20A9-01A5AEBD9919}"/>
          </ac:spMkLst>
        </pc:spChg>
        <pc:spChg chg="mod">
          <ac:chgData name="V M" userId="216c61d0cbbde6b1" providerId="LiveId" clId="{EBC327F6-949A-4E69-910A-F7E5299FD7E3}" dt="2022-05-06T13:52:04.166" v="2162"/>
          <ac:spMkLst>
            <pc:docMk/>
            <pc:sldMk cId="1655887441" sldId="318"/>
            <ac:spMk id="17" creationId="{F9700D79-7AE2-FF44-2530-3BACB69346F8}"/>
          </ac:spMkLst>
        </pc:spChg>
        <pc:spChg chg="mod">
          <ac:chgData name="V M" userId="216c61d0cbbde6b1" providerId="LiveId" clId="{EBC327F6-949A-4E69-910A-F7E5299FD7E3}" dt="2022-05-06T13:52:04.166" v="2162"/>
          <ac:spMkLst>
            <pc:docMk/>
            <pc:sldMk cId="1655887441" sldId="318"/>
            <ac:spMk id="18" creationId="{360A8F71-14B3-10BC-DD13-A3D54CD4E72E}"/>
          </ac:spMkLst>
        </pc:spChg>
        <pc:spChg chg="mod">
          <ac:chgData name="V M" userId="216c61d0cbbde6b1" providerId="LiveId" clId="{EBC327F6-949A-4E69-910A-F7E5299FD7E3}" dt="2022-05-06T13:52:04.166" v="2162"/>
          <ac:spMkLst>
            <pc:docMk/>
            <pc:sldMk cId="1655887441" sldId="318"/>
            <ac:spMk id="19" creationId="{47E8A89F-8F36-1521-B6E5-C7042ED37B21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20" creationId="{EBB621B8-9DB7-229C-6CB1-BEEC79169AD2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21" creationId="{76741B3A-EC86-DA41-6FEE-8AFE4A0B1618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22" creationId="{E134FD30-9A01-6BD2-704B-82C09B8E41D6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23" creationId="{D41B22A3-3595-076A-4AD3-83097E3E5EB2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26" creationId="{8C5CD4CF-9935-863A-FD00-6C13468FCDD3}"/>
          </ac:spMkLst>
        </pc:spChg>
        <pc:spChg chg="add mod">
          <ac:chgData name="V M" userId="216c61d0cbbde6b1" providerId="LiveId" clId="{EBC327F6-949A-4E69-910A-F7E5299FD7E3}" dt="2022-05-06T14:01:43.702" v="2176" actId="164"/>
          <ac:spMkLst>
            <pc:docMk/>
            <pc:sldMk cId="1655887441" sldId="318"/>
            <ac:spMk id="28" creationId="{0BD1863E-DE0F-7F82-B1B6-B04C68F5786A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29" creationId="{74F3B67F-3BF6-D079-5C65-8F1B788A5C51}"/>
          </ac:spMkLst>
        </pc:spChg>
        <pc:spChg chg="mod">
          <ac:chgData name="V M" userId="216c61d0cbbde6b1" providerId="LiveId" clId="{EBC327F6-949A-4E69-910A-F7E5299FD7E3}" dt="2022-05-06T13:55:35.043" v="2166"/>
          <ac:spMkLst>
            <pc:docMk/>
            <pc:sldMk cId="1655887441" sldId="318"/>
            <ac:spMk id="31" creationId="{A8D312EB-54D0-3522-F2F2-D5ADF7B9D9AB}"/>
          </ac:spMkLst>
        </pc:spChg>
        <pc:spChg chg="mod">
          <ac:chgData name="V M" userId="216c61d0cbbde6b1" providerId="LiveId" clId="{EBC327F6-949A-4E69-910A-F7E5299FD7E3}" dt="2022-05-06T13:55:35.043" v="2166"/>
          <ac:spMkLst>
            <pc:docMk/>
            <pc:sldMk cId="1655887441" sldId="318"/>
            <ac:spMk id="32" creationId="{250826EF-A472-A241-C65D-504E5F4048A4}"/>
          </ac:spMkLst>
        </pc:spChg>
        <pc:spChg chg="mod">
          <ac:chgData name="V M" userId="216c61d0cbbde6b1" providerId="LiveId" clId="{EBC327F6-949A-4E69-910A-F7E5299FD7E3}" dt="2022-05-06T13:55:35.043" v="2166"/>
          <ac:spMkLst>
            <pc:docMk/>
            <pc:sldMk cId="1655887441" sldId="318"/>
            <ac:spMk id="33" creationId="{807B0C04-5AF4-1E0C-9283-BC37C18A3F76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34" creationId="{167C6CF9-2EF2-0FEC-4ADE-9609979BFC14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35" creationId="{36D7BAA7-2C4F-E383-2280-C1E247DE60E1}"/>
          </ac:spMkLst>
        </pc:spChg>
        <pc:spChg chg="add del mod">
          <ac:chgData name="V M" userId="216c61d0cbbde6b1" providerId="LiveId" clId="{EBC327F6-949A-4E69-910A-F7E5299FD7E3}" dt="2022-05-07T22:53:11.796" v="3912" actId="478"/>
          <ac:spMkLst>
            <pc:docMk/>
            <pc:sldMk cId="1655887441" sldId="318"/>
            <ac:spMk id="36" creationId="{F8DBF905-9F91-3747-2080-18136A61B5EC}"/>
          </ac:spMkLst>
        </pc:spChg>
        <pc:spChg chg="add del mod ord">
          <ac:chgData name="V M" userId="216c61d0cbbde6b1" providerId="LiveId" clId="{EBC327F6-949A-4E69-910A-F7E5299FD7E3}" dt="2022-05-06T13:56:09.694" v="2169" actId="700"/>
          <ac:spMkLst>
            <pc:docMk/>
            <pc:sldMk cId="1655887441" sldId="318"/>
            <ac:spMk id="37" creationId="{B67D4FAB-04C6-27B4-7CCD-FE2656B999D3}"/>
          </ac:spMkLst>
        </pc:spChg>
        <pc:grpChg chg="add del mod">
          <ac:chgData name="V M" userId="216c61d0cbbde6b1" providerId="LiveId" clId="{EBC327F6-949A-4E69-910A-F7E5299FD7E3}" dt="2022-05-07T22:53:11.796" v="3912" actId="478"/>
          <ac:grpSpMkLst>
            <pc:docMk/>
            <pc:sldMk cId="1655887441" sldId="318"/>
            <ac:grpSpMk id="16" creationId="{0176E3CF-6862-11BA-F3D3-FC1667DDD879}"/>
          </ac:grpSpMkLst>
        </pc:grpChg>
        <pc:grpChg chg="add del mod">
          <ac:chgData name="V M" userId="216c61d0cbbde6b1" providerId="LiveId" clId="{EBC327F6-949A-4E69-910A-F7E5299FD7E3}" dt="2022-05-07T22:53:11.796" v="3912" actId="478"/>
          <ac:grpSpMkLst>
            <pc:docMk/>
            <pc:sldMk cId="1655887441" sldId="318"/>
            <ac:grpSpMk id="30" creationId="{A75D69EE-2013-6888-C357-631D80C39D9A}"/>
          </ac:grpSpMkLst>
        </pc:grpChg>
        <pc:grpChg chg="add del mod">
          <ac:chgData name="V M" userId="216c61d0cbbde6b1" providerId="LiveId" clId="{EBC327F6-949A-4E69-910A-F7E5299FD7E3}" dt="2022-05-07T22:53:11.796" v="3912" actId="478"/>
          <ac:grpSpMkLst>
            <pc:docMk/>
            <pc:sldMk cId="1655887441" sldId="318"/>
            <ac:grpSpMk id="38" creationId="{A70DFE1B-A4AD-280E-313A-A393B751DFAC}"/>
          </ac:grpSpMkLst>
        </pc:grpChg>
        <pc:picChg chg="add del mod">
          <ac:chgData name="V M" userId="216c61d0cbbde6b1" providerId="LiveId" clId="{EBC327F6-949A-4E69-910A-F7E5299FD7E3}" dt="2022-05-06T13:51:09.692" v="2160" actId="478"/>
          <ac:picMkLst>
            <pc:docMk/>
            <pc:sldMk cId="1655887441" sldId="318"/>
            <ac:picMk id="5" creationId="{D585DC84-FBFB-683B-C842-8052BADE0FBA}"/>
          </ac:picMkLst>
        </pc:picChg>
        <pc:picChg chg="add del mod">
          <ac:chgData name="V M" userId="216c61d0cbbde6b1" providerId="LiveId" clId="{EBC327F6-949A-4E69-910A-F7E5299FD7E3}" dt="2022-05-06T13:51:09.692" v="2160" actId="478"/>
          <ac:picMkLst>
            <pc:docMk/>
            <pc:sldMk cId="1655887441" sldId="318"/>
            <ac:picMk id="7" creationId="{C0A34A30-69ED-F8B6-C6AE-65E886F650CB}"/>
          </ac:picMkLst>
        </pc:picChg>
        <pc:picChg chg="add del mod">
          <ac:chgData name="V M" userId="216c61d0cbbde6b1" providerId="LiveId" clId="{EBC327F6-949A-4E69-910A-F7E5299FD7E3}" dt="2022-05-07T22:53:11.796" v="3912" actId="478"/>
          <ac:picMkLst>
            <pc:docMk/>
            <pc:sldMk cId="1655887441" sldId="318"/>
            <ac:picMk id="12" creationId="{4123B884-A1AB-8261-06A3-F32AB1BED68C}"/>
          </ac:picMkLst>
        </pc:picChg>
        <pc:picChg chg="add del mod">
          <ac:chgData name="V M" userId="216c61d0cbbde6b1" providerId="LiveId" clId="{EBC327F6-949A-4E69-910A-F7E5299FD7E3}" dt="2022-05-07T22:53:11.796" v="3912" actId="478"/>
          <ac:picMkLst>
            <pc:docMk/>
            <pc:sldMk cId="1655887441" sldId="318"/>
            <ac:picMk id="13" creationId="{4A12A338-F690-7AD6-F0E4-CE97D7DA8FFF}"/>
          </ac:picMkLst>
        </pc:picChg>
        <pc:picChg chg="add del mod">
          <ac:chgData name="V M" userId="216c61d0cbbde6b1" providerId="LiveId" clId="{EBC327F6-949A-4E69-910A-F7E5299FD7E3}" dt="2022-05-07T22:53:11.796" v="3912" actId="478"/>
          <ac:picMkLst>
            <pc:docMk/>
            <pc:sldMk cId="1655887441" sldId="318"/>
            <ac:picMk id="24" creationId="{280FE667-EBAF-3D0D-A6D2-3756BEC963A1}"/>
          </ac:picMkLst>
        </pc:picChg>
        <pc:picChg chg="add del mod">
          <ac:chgData name="V M" userId="216c61d0cbbde6b1" providerId="LiveId" clId="{EBC327F6-949A-4E69-910A-F7E5299FD7E3}" dt="2022-05-07T22:53:11.796" v="3912" actId="478"/>
          <ac:picMkLst>
            <pc:docMk/>
            <pc:sldMk cId="1655887441" sldId="318"/>
            <ac:picMk id="25" creationId="{CF70A7AD-4FF9-D042-E474-1CD89B20B4A7}"/>
          </ac:picMkLst>
        </pc:picChg>
        <pc:picChg chg="add mod">
          <ac:chgData name="V M" userId="216c61d0cbbde6b1" providerId="LiveId" clId="{EBC327F6-949A-4E69-910A-F7E5299FD7E3}" dt="2022-05-06T14:01:43.702" v="2176" actId="164"/>
          <ac:picMkLst>
            <pc:docMk/>
            <pc:sldMk cId="1655887441" sldId="318"/>
            <ac:picMk id="27" creationId="{4DEE3F97-B96F-A408-C314-A1853273AF57}"/>
          </ac:picMkLst>
        </pc:picChg>
      </pc:sldChg>
      <pc:sldChg chg="addSp delSp modSp add del mod ord setBg modClrScheme delDesignElem chgLayout">
        <pc:chgData name="V M" userId="216c61d0cbbde6b1" providerId="LiveId" clId="{EBC327F6-949A-4E69-910A-F7E5299FD7E3}" dt="2022-05-07T22:04:09.033" v="3013" actId="1076"/>
        <pc:sldMkLst>
          <pc:docMk/>
          <pc:sldMk cId="2609862825" sldId="319"/>
        </pc:sldMkLst>
        <pc:spChg chg="mod ord">
          <ac:chgData name="V M" userId="216c61d0cbbde6b1" providerId="LiveId" clId="{EBC327F6-949A-4E69-910A-F7E5299FD7E3}" dt="2022-05-06T14:57:17.337" v="2754" actId="1076"/>
          <ac:spMkLst>
            <pc:docMk/>
            <pc:sldMk cId="2609862825" sldId="319"/>
            <ac:spMk id="2" creationId="{E2B21723-5E65-0210-CEC4-630BDA8E096F}"/>
          </ac:spMkLst>
        </pc:spChg>
        <pc:spChg chg="add del mod ord">
          <ac:chgData name="V M" userId="216c61d0cbbde6b1" providerId="LiveId" clId="{EBC327F6-949A-4E69-910A-F7E5299FD7E3}" dt="2022-05-06T14:57:08.058" v="2752" actId="478"/>
          <ac:spMkLst>
            <pc:docMk/>
            <pc:sldMk cId="2609862825" sldId="319"/>
            <ac:spMk id="3" creationId="{C7484C6A-B53E-DF3A-837D-81BF3A0F1DA8}"/>
          </ac:spMkLst>
        </pc:spChg>
        <pc:spChg chg="del">
          <ac:chgData name="V M" userId="216c61d0cbbde6b1" providerId="LiveId" clId="{EBC327F6-949A-4E69-910A-F7E5299FD7E3}" dt="2022-05-06T14:50:55.046" v="2745" actId="478"/>
          <ac:spMkLst>
            <pc:docMk/>
            <pc:sldMk cId="2609862825" sldId="319"/>
            <ac:spMk id="3" creationId="{CF5171E4-DE7B-83E0-FECF-1E61393CF258}"/>
          </ac:spMkLst>
        </pc:spChg>
        <pc:spChg chg="del">
          <ac:chgData name="V M" userId="216c61d0cbbde6b1" providerId="LiveId" clId="{EBC327F6-949A-4E69-910A-F7E5299FD7E3}" dt="2022-05-06T14:56:45.758" v="2748"/>
          <ac:spMkLst>
            <pc:docMk/>
            <pc:sldMk cId="2609862825" sldId="319"/>
            <ac:spMk id="8" creationId="{3741B58E-3B65-4A01-A276-975AB2CF8A08}"/>
          </ac:spMkLst>
        </pc:spChg>
        <pc:spChg chg="del">
          <ac:chgData name="V M" userId="216c61d0cbbde6b1" providerId="LiveId" clId="{EBC327F6-949A-4E69-910A-F7E5299FD7E3}" dt="2022-05-06T14:56:45.758" v="2748"/>
          <ac:spMkLst>
            <pc:docMk/>
            <pc:sldMk cId="2609862825" sldId="319"/>
            <ac:spMk id="10" creationId="{7AAC67C3-831B-4AB1-A259-DFB839CAFAFC}"/>
          </ac:spMkLst>
        </pc:spChg>
        <pc:spChg chg="mod">
          <ac:chgData name="V M" userId="216c61d0cbbde6b1" providerId="LiveId" clId="{EBC327F6-949A-4E69-910A-F7E5299FD7E3}" dt="2022-05-06T14:58:04.632" v="2764" actId="14100"/>
          <ac:spMkLst>
            <pc:docMk/>
            <pc:sldMk cId="2609862825" sldId="319"/>
            <ac:spMk id="43" creationId="{F27C6F2C-7231-FDB7-EEB7-494CB530B0FC}"/>
          </ac:spMkLst>
        </pc:spChg>
        <pc:spChg chg="mod">
          <ac:chgData name="V M" userId="216c61d0cbbde6b1" providerId="LiveId" clId="{EBC327F6-949A-4E69-910A-F7E5299FD7E3}" dt="2022-05-06T14:58:08.539" v="2765" actId="14100"/>
          <ac:spMkLst>
            <pc:docMk/>
            <pc:sldMk cId="2609862825" sldId="319"/>
            <ac:spMk id="44" creationId="{6B04774B-496C-C643-A395-59A78AB5F86B}"/>
          </ac:spMkLst>
        </pc:spChg>
        <pc:spChg chg="mod">
          <ac:chgData name="V M" userId="216c61d0cbbde6b1" providerId="LiveId" clId="{EBC327F6-949A-4E69-910A-F7E5299FD7E3}" dt="2022-05-06T14:58:47.480" v="2773" actId="14100"/>
          <ac:spMkLst>
            <pc:docMk/>
            <pc:sldMk cId="2609862825" sldId="319"/>
            <ac:spMk id="45" creationId="{4A7638A7-7671-463D-C03D-FD34714D33E4}"/>
          </ac:spMkLst>
        </pc:spChg>
        <pc:spChg chg="mod">
          <ac:chgData name="V M" userId="216c61d0cbbde6b1" providerId="LiveId" clId="{EBC327F6-949A-4E69-910A-F7E5299FD7E3}" dt="2022-05-06T14:58:16.264" v="2766" actId="14100"/>
          <ac:spMkLst>
            <pc:docMk/>
            <pc:sldMk cId="2609862825" sldId="319"/>
            <ac:spMk id="53" creationId="{361F5624-73A6-578C-5503-10D9E464C5F7}"/>
          </ac:spMkLst>
        </pc:spChg>
        <pc:spChg chg="mod">
          <ac:chgData name="V M" userId="216c61d0cbbde6b1" providerId="LiveId" clId="{EBC327F6-949A-4E69-910A-F7E5299FD7E3}" dt="2022-05-06T14:58:40.339" v="2771" actId="14100"/>
          <ac:spMkLst>
            <pc:docMk/>
            <pc:sldMk cId="2609862825" sldId="319"/>
            <ac:spMk id="56" creationId="{CDD7C11C-07F2-5891-F788-AE14E82FE931}"/>
          </ac:spMkLst>
        </pc:spChg>
        <pc:spChg chg="mod">
          <ac:chgData name="V M" userId="216c61d0cbbde6b1" providerId="LiveId" clId="{EBC327F6-949A-4E69-910A-F7E5299FD7E3}" dt="2022-05-06T14:58:53.066" v="2775" actId="14100"/>
          <ac:spMkLst>
            <pc:docMk/>
            <pc:sldMk cId="2609862825" sldId="319"/>
            <ac:spMk id="66" creationId="{437A995D-5222-365C-BF05-860C6F9887F0}"/>
          </ac:spMkLst>
        </pc:spChg>
        <pc:spChg chg="add del mod">
          <ac:chgData name="V M" userId="216c61d0cbbde6b1" providerId="LiveId" clId="{EBC327F6-949A-4E69-910A-F7E5299FD7E3}" dt="2022-05-07T21:50:54.059" v="3001" actId="478"/>
          <ac:spMkLst>
            <pc:docMk/>
            <pc:sldMk cId="2609862825" sldId="319"/>
            <ac:spMk id="68" creationId="{BD94A45E-4D69-BD96-25B5-7834EC057ED1}"/>
          </ac:spMkLst>
        </pc:spChg>
        <pc:spChg chg="del mod ord">
          <ac:chgData name="V M" userId="216c61d0cbbde6b1" providerId="LiveId" clId="{EBC327F6-949A-4E69-910A-F7E5299FD7E3}" dt="2022-05-07T21:50:51.513" v="3000" actId="478"/>
          <ac:spMkLst>
            <pc:docMk/>
            <pc:sldMk cId="2609862825" sldId="319"/>
            <ac:spMk id="78" creationId="{BE00033D-CAA3-6796-6AEF-13C02A1F51FC}"/>
          </ac:spMkLst>
        </pc:spChg>
        <pc:grpChg chg="del mod">
          <ac:chgData name="V M" userId="216c61d0cbbde6b1" providerId="LiveId" clId="{EBC327F6-949A-4E69-910A-F7E5299FD7E3}" dt="2022-05-07T21:50:59.084" v="3003" actId="478"/>
          <ac:grpSpMkLst>
            <pc:docMk/>
            <pc:sldMk cId="2609862825" sldId="319"/>
            <ac:grpSpMk id="4" creationId="{C6F91655-FE70-D754-3044-1C03B0E24A75}"/>
          </ac:grpSpMkLst>
        </pc:grpChg>
        <pc:grpChg chg="del mod">
          <ac:chgData name="V M" userId="216c61d0cbbde6b1" providerId="LiveId" clId="{EBC327F6-949A-4E69-910A-F7E5299FD7E3}" dt="2022-05-07T21:50:59.084" v="3003" actId="478"/>
          <ac:grpSpMkLst>
            <pc:docMk/>
            <pc:sldMk cId="2609862825" sldId="319"/>
            <ac:grpSpMk id="67" creationId="{8FF9BD5C-1533-B1D9-CFA3-B16532395913}"/>
          </ac:grpSpMkLst>
        </pc:grpChg>
        <pc:grpChg chg="del mod">
          <ac:chgData name="V M" userId="216c61d0cbbde6b1" providerId="LiveId" clId="{EBC327F6-949A-4E69-910A-F7E5299FD7E3}" dt="2022-05-07T21:50:59.084" v="3003" actId="478"/>
          <ac:grpSpMkLst>
            <pc:docMk/>
            <pc:sldMk cId="2609862825" sldId="319"/>
            <ac:grpSpMk id="71" creationId="{2D279088-1A09-4C28-9341-314AC8124FE1}"/>
          </ac:grpSpMkLst>
        </pc:grpChg>
        <pc:grpChg chg="del mod">
          <ac:chgData name="V M" userId="216c61d0cbbde6b1" providerId="LiveId" clId="{EBC327F6-949A-4E69-910A-F7E5299FD7E3}" dt="2022-05-07T21:50:59.084" v="3003" actId="478"/>
          <ac:grpSpMkLst>
            <pc:docMk/>
            <pc:sldMk cId="2609862825" sldId="319"/>
            <ac:grpSpMk id="75" creationId="{FC623EBE-BB4C-3C51-C5B8-66F082039F28}"/>
          </ac:grpSpMkLst>
        </pc:grpChg>
        <pc:grpChg chg="del mod">
          <ac:chgData name="V M" userId="216c61d0cbbde6b1" providerId="LiveId" clId="{EBC327F6-949A-4E69-910A-F7E5299FD7E3}" dt="2022-05-07T21:50:59.084" v="3003" actId="478"/>
          <ac:grpSpMkLst>
            <pc:docMk/>
            <pc:sldMk cId="2609862825" sldId="319"/>
            <ac:grpSpMk id="86" creationId="{F44B5A1A-A653-E8FD-4B0D-D863AF39D08A}"/>
          </ac:grpSpMkLst>
        </pc:grpChg>
        <pc:grpChg chg="del mod">
          <ac:chgData name="V M" userId="216c61d0cbbde6b1" providerId="LiveId" clId="{EBC327F6-949A-4E69-910A-F7E5299FD7E3}" dt="2022-05-07T21:50:59.084" v="3003" actId="478"/>
          <ac:grpSpMkLst>
            <pc:docMk/>
            <pc:sldMk cId="2609862825" sldId="319"/>
            <ac:grpSpMk id="87" creationId="{939404B8-740A-2928-FB54-56CE543159EB}"/>
          </ac:grpSpMkLst>
        </pc:grpChg>
        <pc:picChg chg="add del mod">
          <ac:chgData name="V M" userId="216c61d0cbbde6b1" providerId="LiveId" clId="{EBC327F6-949A-4E69-910A-F7E5299FD7E3}" dt="2022-05-07T22:04:00.457" v="3011" actId="478"/>
          <ac:picMkLst>
            <pc:docMk/>
            <pc:sldMk cId="2609862825" sldId="319"/>
            <ac:picMk id="8" creationId="{1D1B6C9C-A8B5-48AB-BC57-47F40D8E44E9}"/>
          </ac:picMkLst>
        </pc:picChg>
        <pc:picChg chg="add mod">
          <ac:chgData name="V M" userId="216c61d0cbbde6b1" providerId="LiveId" clId="{EBC327F6-949A-4E69-910A-F7E5299FD7E3}" dt="2022-05-07T22:04:09.033" v="3013" actId="1076"/>
          <ac:picMkLst>
            <pc:docMk/>
            <pc:sldMk cId="2609862825" sldId="319"/>
            <ac:picMk id="70" creationId="{AD77B05C-1A95-004E-9675-256DACFCD217}"/>
          </ac:picMkLst>
        </pc:picChg>
      </pc:sldChg>
      <pc:sldChg chg="addSp delSp modSp add del mod">
        <pc:chgData name="V M" userId="216c61d0cbbde6b1" providerId="LiveId" clId="{EBC327F6-949A-4E69-910A-F7E5299FD7E3}" dt="2022-05-06T14:16:12.202" v="2213" actId="2696"/>
        <pc:sldMkLst>
          <pc:docMk/>
          <pc:sldMk cId="2864840795" sldId="320"/>
        </pc:sldMkLst>
        <pc:spChg chg="mod">
          <ac:chgData name="V M" userId="216c61d0cbbde6b1" providerId="LiveId" clId="{EBC327F6-949A-4E69-910A-F7E5299FD7E3}" dt="2022-05-06T14:12:51.900" v="2210" actId="20577"/>
          <ac:spMkLst>
            <pc:docMk/>
            <pc:sldMk cId="2864840795" sldId="320"/>
            <ac:spMk id="2" creationId="{E2B21723-5E65-0210-CEC4-630BDA8E096F}"/>
          </ac:spMkLst>
        </pc:spChg>
        <pc:spChg chg="del">
          <ac:chgData name="V M" userId="216c61d0cbbde6b1" providerId="LiveId" clId="{EBC327F6-949A-4E69-910A-F7E5299FD7E3}" dt="2022-05-06T11:16:36.298" v="1575" actId="22"/>
          <ac:spMkLst>
            <pc:docMk/>
            <pc:sldMk cId="2864840795" sldId="320"/>
            <ac:spMk id="3" creationId="{CF5171E4-DE7B-83E0-FECF-1E61393CF258}"/>
          </ac:spMkLst>
        </pc:spChg>
        <pc:spChg chg="add del mod">
          <ac:chgData name="V M" userId="216c61d0cbbde6b1" providerId="LiveId" clId="{EBC327F6-949A-4E69-910A-F7E5299FD7E3}" dt="2022-05-06T14:13:01.578" v="2212" actId="478"/>
          <ac:spMkLst>
            <pc:docMk/>
            <pc:sldMk cId="2864840795" sldId="320"/>
            <ac:spMk id="4" creationId="{AF2C4CBD-047A-0320-EE70-757C58BCF5EB}"/>
          </ac:spMkLst>
        </pc:spChg>
        <pc:picChg chg="add del mod ord">
          <ac:chgData name="V M" userId="216c61d0cbbde6b1" providerId="LiveId" clId="{EBC327F6-949A-4E69-910A-F7E5299FD7E3}" dt="2022-05-06T14:12:54.850" v="2211" actId="478"/>
          <ac:picMkLst>
            <pc:docMk/>
            <pc:sldMk cId="2864840795" sldId="320"/>
            <ac:picMk id="5" creationId="{DBACA348-FA77-E2DE-4046-D0256B11A020}"/>
          </ac:picMkLst>
        </pc:picChg>
      </pc:sldChg>
      <pc:sldChg chg="new del">
        <pc:chgData name="V M" userId="216c61d0cbbde6b1" providerId="LiveId" clId="{EBC327F6-949A-4E69-910A-F7E5299FD7E3}" dt="2022-05-06T11:19:05.324" v="1650" actId="47"/>
        <pc:sldMkLst>
          <pc:docMk/>
          <pc:sldMk cId="1244097961" sldId="321"/>
        </pc:sldMkLst>
      </pc:sldChg>
      <pc:sldChg chg="addSp delSp modSp add mod">
        <pc:chgData name="V M" userId="216c61d0cbbde6b1" providerId="LiveId" clId="{EBC327F6-949A-4E69-910A-F7E5299FD7E3}" dt="2022-05-06T15:01:02.552" v="2788" actId="20577"/>
        <pc:sldMkLst>
          <pc:docMk/>
          <pc:sldMk cId="1273652111" sldId="322"/>
        </pc:sldMkLst>
        <pc:spChg chg="add del mod">
          <ac:chgData name="V M" userId="216c61d0cbbde6b1" providerId="LiveId" clId="{EBC327F6-949A-4E69-910A-F7E5299FD7E3}" dt="2022-05-06T15:01:02.552" v="2788" actId="20577"/>
          <ac:spMkLst>
            <pc:docMk/>
            <pc:sldMk cId="1273652111" sldId="322"/>
            <ac:spMk id="2" creationId="{E2B21723-5E65-0210-CEC4-630BDA8E096F}"/>
          </ac:spMkLst>
        </pc:spChg>
        <pc:spChg chg="add del mod">
          <ac:chgData name="V M" userId="216c61d0cbbde6b1" providerId="LiveId" clId="{EBC327F6-949A-4E69-910A-F7E5299FD7E3}" dt="2022-05-06T11:19:13.778" v="1652" actId="478"/>
          <ac:spMkLst>
            <pc:docMk/>
            <pc:sldMk cId="1273652111" sldId="322"/>
            <ac:spMk id="4" creationId="{F86965D9-8989-B327-586C-50A6E007A5B5}"/>
          </ac:spMkLst>
        </pc:spChg>
        <pc:spChg chg="add del">
          <ac:chgData name="V M" userId="216c61d0cbbde6b1" providerId="LiveId" clId="{EBC327F6-949A-4E69-910A-F7E5299FD7E3}" dt="2022-05-06T14:42:30.497" v="2479" actId="478"/>
          <ac:spMkLst>
            <pc:docMk/>
            <pc:sldMk cId="1273652111" sldId="322"/>
            <ac:spMk id="5" creationId="{9D66AFE9-E724-5DBD-454D-6F5ABBC057B6}"/>
          </ac:spMkLst>
        </pc:spChg>
        <pc:spChg chg="add mod">
          <ac:chgData name="V M" userId="216c61d0cbbde6b1" providerId="LiveId" clId="{EBC327F6-949A-4E69-910A-F7E5299FD7E3}" dt="2022-05-06T14:46:49.209" v="2557" actId="1076"/>
          <ac:spMkLst>
            <pc:docMk/>
            <pc:sldMk cId="1273652111" sldId="322"/>
            <ac:spMk id="6" creationId="{D5D165C7-9B75-345B-4459-8087F3AC94FE}"/>
          </ac:spMkLst>
        </pc:spChg>
        <pc:spChg chg="add del mod">
          <ac:chgData name="V M" userId="216c61d0cbbde6b1" providerId="LiveId" clId="{EBC327F6-949A-4E69-910A-F7E5299FD7E3}" dt="2022-05-06T11:19:20.409" v="1659" actId="478"/>
          <ac:spMkLst>
            <pc:docMk/>
            <pc:sldMk cId="1273652111" sldId="322"/>
            <ac:spMk id="7" creationId="{7D5405A4-27B9-86CE-CC61-7C08A980B922}"/>
          </ac:spMkLst>
        </pc:spChg>
        <pc:spChg chg="add mod">
          <ac:chgData name="V M" userId="216c61d0cbbde6b1" providerId="LiveId" clId="{EBC327F6-949A-4E69-910A-F7E5299FD7E3}" dt="2022-05-06T14:46:41.927" v="2555" actId="1076"/>
          <ac:spMkLst>
            <pc:docMk/>
            <pc:sldMk cId="1273652111" sldId="322"/>
            <ac:spMk id="9" creationId="{7E711320-1079-722D-B942-40400160A30B}"/>
          </ac:spMkLst>
        </pc:spChg>
        <pc:spChg chg="add mod">
          <ac:chgData name="V M" userId="216c61d0cbbde6b1" providerId="LiveId" clId="{EBC327F6-949A-4E69-910A-F7E5299FD7E3}" dt="2022-05-06T14:46:28.059" v="2550" actId="1076"/>
          <ac:spMkLst>
            <pc:docMk/>
            <pc:sldMk cId="1273652111" sldId="322"/>
            <ac:spMk id="11" creationId="{8D7A1437-3FE3-FF1E-2152-DD9C84ED59D7}"/>
          </ac:spMkLst>
        </pc:spChg>
        <pc:spChg chg="add del mod">
          <ac:chgData name="V M" userId="216c61d0cbbde6b1" providerId="LiveId" clId="{EBC327F6-949A-4E69-910A-F7E5299FD7E3}" dt="2022-05-06T14:46:33.133" v="2552" actId="478"/>
          <ac:spMkLst>
            <pc:docMk/>
            <pc:sldMk cId="1273652111" sldId="322"/>
            <ac:spMk id="12" creationId="{3AEBE3F2-3B94-95B1-150F-7D9E7A873435}"/>
          </ac:spMkLst>
        </pc:spChg>
        <pc:spChg chg="add del mod">
          <ac:chgData name="V M" userId="216c61d0cbbde6b1" providerId="LiveId" clId="{EBC327F6-949A-4E69-910A-F7E5299FD7E3}" dt="2022-05-06T14:45:37.031" v="2534"/>
          <ac:spMkLst>
            <pc:docMk/>
            <pc:sldMk cId="1273652111" sldId="322"/>
            <ac:spMk id="20" creationId="{3AF77057-7A09-B301-F18F-597BB39CE7FD}"/>
          </ac:spMkLst>
        </pc:spChg>
        <pc:spChg chg="add mod">
          <ac:chgData name="V M" userId="216c61d0cbbde6b1" providerId="LiveId" clId="{EBC327F6-949A-4E69-910A-F7E5299FD7E3}" dt="2022-05-06T14:49:03.352" v="2671" actId="1076"/>
          <ac:spMkLst>
            <pc:docMk/>
            <pc:sldMk cId="1273652111" sldId="322"/>
            <ac:spMk id="21" creationId="{0CE8E761-ADA8-137C-0348-EE49ABD873F1}"/>
          </ac:spMkLst>
        </pc:spChg>
        <pc:spChg chg="add mod">
          <ac:chgData name="V M" userId="216c61d0cbbde6b1" providerId="LiveId" clId="{EBC327F6-949A-4E69-910A-F7E5299FD7E3}" dt="2022-05-06T14:50:35.047" v="2744" actId="1076"/>
          <ac:spMkLst>
            <pc:docMk/>
            <pc:sldMk cId="1273652111" sldId="322"/>
            <ac:spMk id="22" creationId="{2B6FC7F5-F33A-8E34-9D1C-E8E4A500F420}"/>
          </ac:spMkLst>
        </pc:spChg>
        <pc:spChg chg="add mod">
          <ac:chgData name="V M" userId="216c61d0cbbde6b1" providerId="LiveId" clId="{EBC327F6-949A-4E69-910A-F7E5299FD7E3}" dt="2022-05-06T14:50:24.472" v="2743" actId="1076"/>
          <ac:spMkLst>
            <pc:docMk/>
            <pc:sldMk cId="1273652111" sldId="322"/>
            <ac:spMk id="23" creationId="{FDBA9904-2193-7584-6453-3050A66CD206}"/>
          </ac:spMkLst>
        </pc:spChg>
        <pc:picChg chg="del">
          <ac:chgData name="V M" userId="216c61d0cbbde6b1" providerId="LiveId" clId="{EBC327F6-949A-4E69-910A-F7E5299FD7E3}" dt="2022-05-06T11:19:10.739" v="1651" actId="478"/>
          <ac:picMkLst>
            <pc:docMk/>
            <pc:sldMk cId="1273652111" sldId="322"/>
            <ac:picMk id="5" creationId="{DBACA348-FA77-E2DE-4046-D0256B11A020}"/>
          </ac:picMkLst>
        </pc:picChg>
        <pc:cxnChg chg="add mod">
          <ac:chgData name="V M" userId="216c61d0cbbde6b1" providerId="LiveId" clId="{EBC327F6-949A-4E69-910A-F7E5299FD7E3}" dt="2022-05-06T14:43:48.655" v="2510" actId="14100"/>
          <ac:cxnSpMkLst>
            <pc:docMk/>
            <pc:sldMk cId="1273652111" sldId="322"/>
            <ac:cxnSpMk id="4" creationId="{0E7A43FC-167E-1833-A2D5-38D8B5DA8DC2}"/>
          </ac:cxnSpMkLst>
        </pc:cxnChg>
        <pc:cxnChg chg="add mod">
          <ac:chgData name="V M" userId="216c61d0cbbde6b1" providerId="LiveId" clId="{EBC327F6-949A-4E69-910A-F7E5299FD7E3}" dt="2022-05-06T14:46:45.608" v="2556" actId="1076"/>
          <ac:cxnSpMkLst>
            <pc:docMk/>
            <pc:sldMk cId="1273652111" sldId="322"/>
            <ac:cxnSpMk id="15" creationId="{53923321-8189-B846-ACD8-3626DBCF7D82}"/>
          </ac:cxnSpMkLst>
        </pc:cxnChg>
        <pc:cxnChg chg="add mod">
          <ac:chgData name="V M" userId="216c61d0cbbde6b1" providerId="LiveId" clId="{EBC327F6-949A-4E69-910A-F7E5299FD7E3}" dt="2022-05-06T14:46:37.764" v="2554" actId="1076"/>
          <ac:cxnSpMkLst>
            <pc:docMk/>
            <pc:sldMk cId="1273652111" sldId="322"/>
            <ac:cxnSpMk id="17" creationId="{D1978A9E-D4F4-71FC-A722-195221E3302D}"/>
          </ac:cxnSpMkLst>
        </pc:cxnChg>
        <pc:cxnChg chg="add mod">
          <ac:chgData name="V M" userId="216c61d0cbbde6b1" providerId="LiveId" clId="{EBC327F6-949A-4E69-910A-F7E5299FD7E3}" dt="2022-05-06T14:46:24.909" v="2549" actId="1076"/>
          <ac:cxnSpMkLst>
            <pc:docMk/>
            <pc:sldMk cId="1273652111" sldId="322"/>
            <ac:cxnSpMk id="18" creationId="{6E18C3C8-E24C-8673-7991-9F609B9A7B93}"/>
          </ac:cxnSpMkLst>
        </pc:cxnChg>
        <pc:cxnChg chg="add del mod">
          <ac:chgData name="V M" userId="216c61d0cbbde6b1" providerId="LiveId" clId="{EBC327F6-949A-4E69-910A-F7E5299FD7E3}" dt="2022-05-06T14:46:30.106" v="2551" actId="478"/>
          <ac:cxnSpMkLst>
            <pc:docMk/>
            <pc:sldMk cId="1273652111" sldId="322"/>
            <ac:cxnSpMk id="19" creationId="{9EB928A3-50F3-6C61-D2D6-DA44C2218D71}"/>
          </ac:cxnSpMkLst>
        </pc:cxnChg>
      </pc:sldChg>
      <pc:sldChg chg="addSp delSp modSp add mod setBg addAnim setClrOvrMap">
        <pc:chgData name="V M" userId="216c61d0cbbde6b1" providerId="LiveId" clId="{EBC327F6-949A-4E69-910A-F7E5299FD7E3}" dt="2022-05-06T11:20:03.609" v="1722"/>
        <pc:sldMkLst>
          <pc:docMk/>
          <pc:sldMk cId="2036724449" sldId="323"/>
        </pc:sldMkLst>
        <pc:spChg chg="mod">
          <ac:chgData name="V M" userId="216c61d0cbbde6b1" providerId="LiveId" clId="{EBC327F6-949A-4E69-910A-F7E5299FD7E3}" dt="2022-05-06T11:20:03.608" v="1721" actId="26606"/>
          <ac:spMkLst>
            <pc:docMk/>
            <pc:sldMk cId="2036724449" sldId="323"/>
            <ac:spMk id="2" creationId="{E2B21723-5E65-0210-CEC4-630BDA8E096F}"/>
          </ac:spMkLst>
        </pc:spChg>
        <pc:spChg chg="del">
          <ac:chgData name="V M" userId="216c61d0cbbde6b1" providerId="LiveId" clId="{EBC327F6-949A-4E69-910A-F7E5299FD7E3}" dt="2022-05-06T11:20:03.608" v="1721" actId="26606"/>
          <ac:spMkLst>
            <pc:docMk/>
            <pc:sldMk cId="2036724449" sldId="323"/>
            <ac:spMk id="8" creationId="{3741B58E-3B65-4A01-A276-975AB2CF8A08}"/>
          </ac:spMkLst>
        </pc:spChg>
        <pc:spChg chg="del">
          <ac:chgData name="V M" userId="216c61d0cbbde6b1" providerId="LiveId" clId="{EBC327F6-949A-4E69-910A-F7E5299FD7E3}" dt="2022-05-06T11:20:03.608" v="1721" actId="26606"/>
          <ac:spMkLst>
            <pc:docMk/>
            <pc:sldMk cId="2036724449" sldId="323"/>
            <ac:spMk id="10" creationId="{7AAC67C3-831B-4AB1-A259-DFB839CAFAFC}"/>
          </ac:spMkLst>
        </pc:spChg>
        <pc:spChg chg="add">
          <ac:chgData name="V M" userId="216c61d0cbbde6b1" providerId="LiveId" clId="{EBC327F6-949A-4E69-910A-F7E5299FD7E3}" dt="2022-05-06T11:20:03.608" v="1721" actId="26606"/>
          <ac:spMkLst>
            <pc:docMk/>
            <pc:sldMk cId="2036724449" sldId="323"/>
            <ac:spMk id="15" creationId="{39E3965E-AC41-4711-9D10-E25ABB132D86}"/>
          </ac:spMkLst>
        </pc:spChg>
        <pc:spChg chg="add">
          <ac:chgData name="V M" userId="216c61d0cbbde6b1" providerId="LiveId" clId="{EBC327F6-949A-4E69-910A-F7E5299FD7E3}" dt="2022-05-06T11:20:03.608" v="1721" actId="26606"/>
          <ac:spMkLst>
            <pc:docMk/>
            <pc:sldMk cId="2036724449" sldId="323"/>
            <ac:spMk id="19" creationId="{8C6E698C-8155-4B8B-BDC9-B7299772B509}"/>
          </ac:spMkLst>
        </pc:spChg>
        <pc:spChg chg="add">
          <ac:chgData name="V M" userId="216c61d0cbbde6b1" providerId="LiveId" clId="{EBC327F6-949A-4E69-910A-F7E5299FD7E3}" dt="2022-05-06T11:20:03.608" v="1721" actId="26606"/>
          <ac:spMkLst>
            <pc:docMk/>
            <pc:sldMk cId="2036724449" sldId="323"/>
            <ac:spMk id="23" creationId="{B624C8D3-B9AD-4F4F-8554-4EAF3724DBCE}"/>
          </ac:spMkLst>
        </pc:spChg>
        <pc:cxnChg chg="add">
          <ac:chgData name="V M" userId="216c61d0cbbde6b1" providerId="LiveId" clId="{EBC327F6-949A-4E69-910A-F7E5299FD7E3}" dt="2022-05-06T11:20:03.608" v="1721" actId="26606"/>
          <ac:cxnSpMkLst>
            <pc:docMk/>
            <pc:sldMk cId="2036724449" sldId="323"/>
            <ac:cxnSpMk id="17" creationId="{1F5DC8C3-BA5F-4EED-BB9A-A14272BD82A1}"/>
          </ac:cxnSpMkLst>
        </pc:cxnChg>
        <pc:cxnChg chg="add">
          <ac:chgData name="V M" userId="216c61d0cbbde6b1" providerId="LiveId" clId="{EBC327F6-949A-4E69-910A-F7E5299FD7E3}" dt="2022-05-06T11:20:03.608" v="1721" actId="26606"/>
          <ac:cxnSpMkLst>
            <pc:docMk/>
            <pc:sldMk cId="2036724449" sldId="323"/>
            <ac:cxnSpMk id="21" creationId="{09525C9A-1972-4836-BA7A-706C946EF4DA}"/>
          </ac:cxnSpMkLst>
        </pc:cxnChg>
      </pc:sldChg>
      <pc:sldChg chg="addSp delSp modSp del mod">
        <pc:chgData name="V M" userId="216c61d0cbbde6b1" providerId="LiveId" clId="{EBC327F6-949A-4E69-910A-F7E5299FD7E3}" dt="2022-05-07T22:51:07.582" v="3888" actId="47"/>
        <pc:sldMkLst>
          <pc:docMk/>
          <pc:sldMk cId="271696721" sldId="324"/>
        </pc:sldMkLst>
        <pc:spChg chg="mod">
          <ac:chgData name="V M" userId="216c61d0cbbde6b1" providerId="LiveId" clId="{EBC327F6-949A-4E69-910A-F7E5299FD7E3}" dt="2022-05-06T12:56:16.984" v="2157" actId="26606"/>
          <ac:spMkLst>
            <pc:docMk/>
            <pc:sldMk cId="271696721" sldId="324"/>
            <ac:spMk id="2" creationId="{6089C15D-3180-66E6-4AB2-55F87C2E77D6}"/>
          </ac:spMkLst>
        </pc:spChg>
        <pc:spChg chg="del mod">
          <ac:chgData name="V M" userId="216c61d0cbbde6b1" providerId="LiveId" clId="{EBC327F6-949A-4E69-910A-F7E5299FD7E3}" dt="2022-05-06T12:56:16.984" v="2157" actId="26606"/>
          <ac:spMkLst>
            <pc:docMk/>
            <pc:sldMk cId="271696721" sldId="324"/>
            <ac:spMk id="4" creationId="{69886BE9-E365-8680-DA66-0FD4BD647F90}"/>
          </ac:spMkLst>
        </pc:spChg>
        <pc:spChg chg="del">
          <ac:chgData name="V M" userId="216c61d0cbbde6b1" providerId="LiveId" clId="{EBC327F6-949A-4E69-910A-F7E5299FD7E3}" dt="2022-05-06T12:52:55.568" v="1754" actId="26606"/>
          <ac:spMkLst>
            <pc:docMk/>
            <pc:sldMk cId="271696721" sldId="324"/>
            <ac:spMk id="10" creationId="{416A0E3C-60E6-4F39-BC55-5F7C224E1F7C}"/>
          </ac:spMkLst>
        </pc:spChg>
        <pc:spChg chg="del">
          <ac:chgData name="V M" userId="216c61d0cbbde6b1" providerId="LiveId" clId="{EBC327F6-949A-4E69-910A-F7E5299FD7E3}" dt="2022-05-06T12:52:55.568" v="1754" actId="26606"/>
          <ac:spMkLst>
            <pc:docMk/>
            <pc:sldMk cId="271696721" sldId="324"/>
            <ac:spMk id="14" creationId="{67B74F2B-9534-4540-96B0-5C8E958B940F}"/>
          </ac:spMkLst>
        </pc:spChg>
        <pc:spChg chg="del">
          <ac:chgData name="V M" userId="216c61d0cbbde6b1" providerId="LiveId" clId="{EBC327F6-949A-4E69-910A-F7E5299FD7E3}" dt="2022-05-06T12:52:55.568" v="1754" actId="26606"/>
          <ac:spMkLst>
            <pc:docMk/>
            <pc:sldMk cId="271696721" sldId="324"/>
            <ac:spMk id="18" creationId="{C1B60310-C5C3-46A0-A452-2A0B008434DA}"/>
          </ac:spMkLst>
        </pc:spChg>
        <pc:spChg chg="add del">
          <ac:chgData name="V M" userId="216c61d0cbbde6b1" providerId="LiveId" clId="{EBC327F6-949A-4E69-910A-F7E5299FD7E3}" dt="2022-05-06T12:56:16.984" v="2157" actId="26606"/>
          <ac:spMkLst>
            <pc:docMk/>
            <pc:sldMk cId="271696721" sldId="324"/>
            <ac:spMk id="23" creationId="{416A0E3C-60E6-4F39-BC55-5F7C224E1F7C}"/>
          </ac:spMkLst>
        </pc:spChg>
        <pc:spChg chg="add del">
          <ac:chgData name="V M" userId="216c61d0cbbde6b1" providerId="LiveId" clId="{EBC327F6-949A-4E69-910A-F7E5299FD7E3}" dt="2022-05-06T12:56:16.984" v="2157" actId="26606"/>
          <ac:spMkLst>
            <pc:docMk/>
            <pc:sldMk cId="271696721" sldId="324"/>
            <ac:spMk id="27" creationId="{3741B58E-3B65-4A01-A276-975AB2CF8A08}"/>
          </ac:spMkLst>
        </pc:spChg>
        <pc:spChg chg="add del">
          <ac:chgData name="V M" userId="216c61d0cbbde6b1" providerId="LiveId" clId="{EBC327F6-949A-4E69-910A-F7E5299FD7E3}" dt="2022-05-06T12:56:16.984" v="2157" actId="26606"/>
          <ac:spMkLst>
            <pc:docMk/>
            <pc:sldMk cId="271696721" sldId="324"/>
            <ac:spMk id="29" creationId="{7AAC67C3-831B-4AB1-A259-DFB839CAFAFC}"/>
          </ac:spMkLst>
        </pc:spChg>
        <pc:spChg chg="add">
          <ac:chgData name="V M" userId="216c61d0cbbde6b1" providerId="LiveId" clId="{EBC327F6-949A-4E69-910A-F7E5299FD7E3}" dt="2022-05-06T12:56:16.984" v="2157" actId="26606"/>
          <ac:spMkLst>
            <pc:docMk/>
            <pc:sldMk cId="271696721" sldId="324"/>
            <ac:spMk id="35" creationId="{416A0E3C-60E6-4F39-BC55-5F7C224E1F7C}"/>
          </ac:spMkLst>
        </pc:spChg>
        <pc:spChg chg="add">
          <ac:chgData name="V M" userId="216c61d0cbbde6b1" providerId="LiveId" clId="{EBC327F6-949A-4E69-910A-F7E5299FD7E3}" dt="2022-05-06T12:56:16.984" v="2157" actId="26606"/>
          <ac:spMkLst>
            <pc:docMk/>
            <pc:sldMk cId="271696721" sldId="324"/>
            <ac:spMk id="39" creationId="{68BDBE5C-BBE9-4E89-BEE5-DEB6EAB8702D}"/>
          </ac:spMkLst>
        </pc:spChg>
        <pc:spChg chg="add">
          <ac:chgData name="V M" userId="216c61d0cbbde6b1" providerId="LiveId" clId="{EBC327F6-949A-4E69-910A-F7E5299FD7E3}" dt="2022-05-06T12:56:16.984" v="2157" actId="26606"/>
          <ac:spMkLst>
            <pc:docMk/>
            <pc:sldMk cId="271696721" sldId="324"/>
            <ac:spMk id="43" creationId="{DFC4168B-AA75-4715-9B96-CF84B170A68B}"/>
          </ac:spMkLst>
        </pc:spChg>
        <pc:graphicFrameChg chg="add">
          <ac:chgData name="V M" userId="216c61d0cbbde6b1" providerId="LiveId" clId="{EBC327F6-949A-4E69-910A-F7E5299FD7E3}" dt="2022-05-06T12:56:16.984" v="2157" actId="26606"/>
          <ac:graphicFrameMkLst>
            <pc:docMk/>
            <pc:sldMk cId="271696721" sldId="324"/>
            <ac:graphicFrameMk id="31" creationId="{51CBE3B1-62F0-76BD-CA03-F4688B6C3A09}"/>
          </ac:graphicFrameMkLst>
        </pc:graphicFrameChg>
        <pc:picChg chg="del">
          <ac:chgData name="V M" userId="216c61d0cbbde6b1" providerId="LiveId" clId="{EBC327F6-949A-4E69-910A-F7E5299FD7E3}" dt="2022-05-06T12:52:51.911" v="1753" actId="478"/>
          <ac:picMkLst>
            <pc:docMk/>
            <pc:sldMk cId="271696721" sldId="324"/>
            <ac:picMk id="6" creationId="{F2833C86-3CE8-4E1D-0F43-655FB48B4EEE}"/>
          </ac:picMkLst>
        </pc:picChg>
        <pc:cxnChg chg="del">
          <ac:chgData name="V M" userId="216c61d0cbbde6b1" providerId="LiveId" clId="{EBC327F6-949A-4E69-910A-F7E5299FD7E3}" dt="2022-05-06T12:52:55.568" v="1754" actId="26606"/>
          <ac:cxnSpMkLst>
            <pc:docMk/>
            <pc:sldMk cId="271696721" sldId="324"/>
            <ac:cxnSpMk id="12" creationId="{C5025DAC-8B93-4160-B017-3A274A5828C0}"/>
          </ac:cxnSpMkLst>
        </pc:cxnChg>
        <pc:cxnChg chg="del">
          <ac:chgData name="V M" userId="216c61d0cbbde6b1" providerId="LiveId" clId="{EBC327F6-949A-4E69-910A-F7E5299FD7E3}" dt="2022-05-06T12:52:55.568" v="1754" actId="26606"/>
          <ac:cxnSpMkLst>
            <pc:docMk/>
            <pc:sldMk cId="271696721" sldId="324"/>
            <ac:cxnSpMk id="16" creationId="{33BECB2B-2CFA-412C-880F-C4B60974936F}"/>
          </ac:cxnSpMkLst>
        </pc:cxnChg>
        <pc:cxnChg chg="add del">
          <ac:chgData name="V M" userId="216c61d0cbbde6b1" providerId="LiveId" clId="{EBC327F6-949A-4E69-910A-F7E5299FD7E3}" dt="2022-05-06T12:56:16.984" v="2157" actId="26606"/>
          <ac:cxnSpMkLst>
            <pc:docMk/>
            <pc:sldMk cId="271696721" sldId="324"/>
            <ac:cxnSpMk id="25" creationId="{C5025DAC-8B93-4160-B017-3A274A5828C0}"/>
          </ac:cxnSpMkLst>
        </pc:cxnChg>
        <pc:cxnChg chg="add">
          <ac:chgData name="V M" userId="216c61d0cbbde6b1" providerId="LiveId" clId="{EBC327F6-949A-4E69-910A-F7E5299FD7E3}" dt="2022-05-06T12:56:16.984" v="2157" actId="26606"/>
          <ac:cxnSpMkLst>
            <pc:docMk/>
            <pc:sldMk cId="271696721" sldId="324"/>
            <ac:cxnSpMk id="37" creationId="{C5025DAC-8B93-4160-B017-3A274A5828C0}"/>
          </ac:cxnSpMkLst>
        </pc:cxnChg>
        <pc:cxnChg chg="add">
          <ac:chgData name="V M" userId="216c61d0cbbde6b1" providerId="LiveId" clId="{EBC327F6-949A-4E69-910A-F7E5299FD7E3}" dt="2022-05-06T12:56:16.984" v="2157" actId="26606"/>
          <ac:cxnSpMkLst>
            <pc:docMk/>
            <pc:sldMk cId="271696721" sldId="324"/>
            <ac:cxnSpMk id="41" creationId="{2752F38C-F560-47AA-90AD-209F39C04150}"/>
          </ac:cxnSpMkLst>
        </pc:cxnChg>
      </pc:sldChg>
      <pc:sldChg chg="addSp delSp modSp add del mod setBg setClrOvrMap">
        <pc:chgData name="V M" userId="216c61d0cbbde6b1" providerId="LiveId" clId="{EBC327F6-949A-4E69-910A-F7E5299FD7E3}" dt="2022-05-07T22:31:23.588" v="3529" actId="2696"/>
        <pc:sldMkLst>
          <pc:docMk/>
          <pc:sldMk cId="640058101" sldId="325"/>
        </pc:sldMkLst>
        <pc:spChg chg="mod">
          <ac:chgData name="V M" userId="216c61d0cbbde6b1" providerId="LiveId" clId="{EBC327F6-949A-4E69-910A-F7E5299FD7E3}" dt="2022-05-07T22:30:40.448" v="3509" actId="26606"/>
          <ac:spMkLst>
            <pc:docMk/>
            <pc:sldMk cId="640058101" sldId="325"/>
            <ac:spMk id="2" creationId="{66A47F5C-50EC-416A-AE8C-6F6BB4225673}"/>
          </ac:spMkLst>
        </pc:spChg>
        <pc:spChg chg="del mod">
          <ac:chgData name="V M" userId="216c61d0cbbde6b1" providerId="LiveId" clId="{EBC327F6-949A-4E69-910A-F7E5299FD7E3}" dt="2022-05-06T17:45:52.127" v="2905" actId="26606"/>
          <ac:spMkLst>
            <pc:docMk/>
            <pc:sldMk cId="640058101" sldId="325"/>
            <ac:spMk id="3" creationId="{85B178D5-E73B-4F2D-8ADF-D5EAA3AF9E89}"/>
          </ac:spMkLst>
        </pc:spChg>
        <pc:spChg chg="add del mod">
          <ac:chgData name="V M" userId="216c61d0cbbde6b1" providerId="LiveId" clId="{EBC327F6-949A-4E69-910A-F7E5299FD7E3}" dt="2022-05-07T22:22:47.744" v="3347" actId="478"/>
          <ac:spMkLst>
            <pc:docMk/>
            <pc:sldMk cId="640058101" sldId="325"/>
            <ac:spMk id="4" creationId="{8EE43EFA-016E-677E-FA4E-85C8DAD830A0}"/>
          </ac:spMkLst>
        </pc:spChg>
        <pc:spChg chg="add del mod">
          <ac:chgData name="V M" userId="216c61d0cbbde6b1" providerId="LiveId" clId="{EBC327F6-949A-4E69-910A-F7E5299FD7E3}" dt="2022-05-07T22:27:40.575" v="3489" actId="26606"/>
          <ac:spMkLst>
            <pc:docMk/>
            <pc:sldMk cId="640058101" sldId="325"/>
            <ac:spMk id="5" creationId="{2129B02C-5139-20C8-EECE-4E46BDFCF1E2}"/>
          </ac:spMkLst>
        </pc:spChg>
        <pc:spChg chg="del">
          <ac:chgData name="V M" userId="216c61d0cbbde6b1" providerId="LiveId" clId="{EBC327F6-949A-4E69-910A-F7E5299FD7E3}" dt="2022-05-06T17:45:52.127" v="2905" actId="26606"/>
          <ac:spMkLst>
            <pc:docMk/>
            <pc:sldMk cId="640058101" sldId="325"/>
            <ac:spMk id="53" creationId="{0AB6E427-3F73-4C06-A5D5-AE52C3883B50}"/>
          </ac:spMkLst>
        </pc:spChg>
        <pc:spChg chg="del">
          <ac:chgData name="V M" userId="216c61d0cbbde6b1" providerId="LiveId" clId="{EBC327F6-949A-4E69-910A-F7E5299FD7E3}" dt="2022-05-06T17:45:52.127" v="2905" actId="26606"/>
          <ac:spMkLst>
            <pc:docMk/>
            <pc:sldMk cId="640058101" sldId="325"/>
            <ac:spMk id="55" creationId="{D8C9BDAA-0390-4B39-9B5C-BC95E5120DA4}"/>
          </ac:spMkLst>
        </pc:spChg>
        <pc:spChg chg="add del">
          <ac:chgData name="V M" userId="216c61d0cbbde6b1" providerId="LiveId" clId="{EBC327F6-949A-4E69-910A-F7E5299FD7E3}" dt="2022-05-07T22:22:08.429" v="3341" actId="26606"/>
          <ac:spMkLst>
            <pc:docMk/>
            <pc:sldMk cId="640058101" sldId="325"/>
            <ac:spMk id="63" creationId="{EE1530B0-6F96-46C0-8B3E-3215CB756BE4}"/>
          </ac:spMkLst>
        </pc:spChg>
        <pc:spChg chg="add del">
          <ac:chgData name="V M" userId="216c61d0cbbde6b1" providerId="LiveId" clId="{EBC327F6-949A-4E69-910A-F7E5299FD7E3}" dt="2022-05-07T22:22:08.429" v="3341" actId="26606"/>
          <ac:spMkLst>
            <pc:docMk/>
            <pc:sldMk cId="640058101" sldId="325"/>
            <ac:spMk id="65" creationId="{754910CF-1B56-45D3-960A-E89F7B3B9131}"/>
          </ac:spMkLst>
        </pc:spChg>
        <pc:spChg chg="add del">
          <ac:chgData name="V M" userId="216c61d0cbbde6b1" providerId="LiveId" clId="{EBC327F6-949A-4E69-910A-F7E5299FD7E3}" dt="2022-05-07T22:27:40.575" v="3489" actId="26606"/>
          <ac:spMkLst>
            <pc:docMk/>
            <pc:sldMk cId="640058101" sldId="325"/>
            <ac:spMk id="67" creationId="{EE1530B0-6F96-46C0-8B3E-3215CB756BE4}"/>
          </ac:spMkLst>
        </pc:spChg>
        <pc:spChg chg="add del">
          <ac:chgData name="V M" userId="216c61d0cbbde6b1" providerId="LiveId" clId="{EBC327F6-949A-4E69-910A-F7E5299FD7E3}" dt="2022-05-07T22:27:40.575" v="3489" actId="26606"/>
          <ac:spMkLst>
            <pc:docMk/>
            <pc:sldMk cId="640058101" sldId="325"/>
            <ac:spMk id="72" creationId="{754910CF-1B56-45D3-960A-E89F7B3B9131}"/>
          </ac:spMkLst>
        </pc:spChg>
        <pc:spChg chg="add del">
          <ac:chgData name="V M" userId="216c61d0cbbde6b1" providerId="LiveId" clId="{EBC327F6-949A-4E69-910A-F7E5299FD7E3}" dt="2022-05-07T22:27:40.542" v="3488" actId="26606"/>
          <ac:spMkLst>
            <pc:docMk/>
            <pc:sldMk cId="640058101" sldId="325"/>
            <ac:spMk id="75" creationId="{EE1530B0-6F96-46C0-8B3E-3215CB756BE4}"/>
          </ac:spMkLst>
        </pc:spChg>
        <pc:spChg chg="add del">
          <ac:chgData name="V M" userId="216c61d0cbbde6b1" providerId="LiveId" clId="{EBC327F6-949A-4E69-910A-F7E5299FD7E3}" dt="2022-05-07T22:27:40.542" v="3488" actId="26606"/>
          <ac:spMkLst>
            <pc:docMk/>
            <pc:sldMk cId="640058101" sldId="325"/>
            <ac:spMk id="76" creationId="{754910CF-1B56-45D3-960A-E89F7B3B9131}"/>
          </ac:spMkLst>
        </pc:spChg>
        <pc:spChg chg="add del">
          <ac:chgData name="V M" userId="216c61d0cbbde6b1" providerId="LiveId" clId="{EBC327F6-949A-4E69-910A-F7E5299FD7E3}" dt="2022-05-07T22:25:15.054" v="3481" actId="26606"/>
          <ac:spMkLst>
            <pc:docMk/>
            <pc:sldMk cId="640058101" sldId="325"/>
            <ac:spMk id="78" creationId="{EE1530B0-6F96-46C0-8B3E-3215CB756BE4}"/>
          </ac:spMkLst>
        </pc:spChg>
        <pc:spChg chg="add del">
          <ac:chgData name="V M" userId="216c61d0cbbde6b1" providerId="LiveId" clId="{EBC327F6-949A-4E69-910A-F7E5299FD7E3}" dt="2022-05-07T22:30:40.448" v="3509" actId="26606"/>
          <ac:spMkLst>
            <pc:docMk/>
            <pc:sldMk cId="640058101" sldId="325"/>
            <ac:spMk id="79" creationId="{68BDBE5C-BBE9-4E89-BEE5-DEB6EAB8702D}"/>
          </ac:spMkLst>
        </pc:spChg>
        <pc:spChg chg="add del">
          <ac:chgData name="V M" userId="216c61d0cbbde6b1" providerId="LiveId" clId="{EBC327F6-949A-4E69-910A-F7E5299FD7E3}" dt="2022-05-07T22:25:15.054" v="3481" actId="26606"/>
          <ac:spMkLst>
            <pc:docMk/>
            <pc:sldMk cId="640058101" sldId="325"/>
            <ac:spMk id="80" creationId="{754910CF-1B56-45D3-960A-E89F7B3B9131}"/>
          </ac:spMkLst>
        </pc:spChg>
        <pc:spChg chg="add del">
          <ac:chgData name="V M" userId="216c61d0cbbde6b1" providerId="LiveId" clId="{EBC327F6-949A-4E69-910A-F7E5299FD7E3}" dt="2022-05-07T22:30:40.448" v="3509" actId="26606"/>
          <ac:spMkLst>
            <pc:docMk/>
            <pc:sldMk cId="640058101" sldId="325"/>
            <ac:spMk id="82" creationId="{DFC4168B-AA75-4715-9B96-CF84B170A68B}"/>
          </ac:spMkLst>
        </pc:spChg>
        <pc:spChg chg="add del">
          <ac:chgData name="V M" userId="216c61d0cbbde6b1" providerId="LiveId" clId="{EBC327F6-949A-4E69-910A-F7E5299FD7E3}" dt="2022-05-07T22:30:31.297" v="3507" actId="26606"/>
          <ac:spMkLst>
            <pc:docMk/>
            <pc:sldMk cId="640058101" sldId="325"/>
            <ac:spMk id="88" creationId="{EE1530B0-6F96-46C0-8B3E-3215CB756BE4}"/>
          </ac:spMkLst>
        </pc:spChg>
        <pc:spChg chg="add del">
          <ac:chgData name="V M" userId="216c61d0cbbde6b1" providerId="LiveId" clId="{EBC327F6-949A-4E69-910A-F7E5299FD7E3}" dt="2022-05-07T22:30:31.297" v="3507" actId="26606"/>
          <ac:spMkLst>
            <pc:docMk/>
            <pc:sldMk cId="640058101" sldId="325"/>
            <ac:spMk id="90" creationId="{754910CF-1B56-45D3-960A-E89F7B3B9131}"/>
          </ac:spMkLst>
        </pc:spChg>
        <pc:spChg chg="add del">
          <ac:chgData name="V M" userId="216c61d0cbbde6b1" providerId="LiveId" clId="{EBC327F6-949A-4E69-910A-F7E5299FD7E3}" dt="2022-05-07T22:30:40.448" v="3509" actId="26606"/>
          <ac:spMkLst>
            <pc:docMk/>
            <pc:sldMk cId="640058101" sldId="325"/>
            <ac:spMk id="92" creationId="{9D1595AB-90F6-488F-B5E3-F8CFCC8FAA19}"/>
          </ac:spMkLst>
        </pc:spChg>
        <pc:spChg chg="add del">
          <ac:chgData name="V M" userId="216c61d0cbbde6b1" providerId="LiveId" clId="{EBC327F6-949A-4E69-910A-F7E5299FD7E3}" dt="2022-05-07T22:30:40.448" v="3509" actId="26606"/>
          <ac:spMkLst>
            <pc:docMk/>
            <pc:sldMk cId="640058101" sldId="325"/>
            <ac:spMk id="93" creationId="{0F6F1E82-F603-49E4-9641-09EEA984A343}"/>
          </ac:spMkLst>
        </pc:spChg>
        <pc:grpChg chg="del">
          <ac:chgData name="V M" userId="216c61d0cbbde6b1" providerId="LiveId" clId="{EBC327F6-949A-4E69-910A-F7E5299FD7E3}" dt="2022-05-06T17:45:43.701" v="2904" actId="478"/>
          <ac:grpSpMkLst>
            <pc:docMk/>
            <pc:sldMk cId="640058101" sldId="325"/>
            <ac:grpSpMk id="70" creationId="{2DDE31F2-399D-4C5D-893F-8E8F76AE4FD4}"/>
          </ac:grpSpMkLst>
        </pc:grpChg>
        <pc:graphicFrameChg chg="add del mod modGraphic">
          <ac:chgData name="V M" userId="216c61d0cbbde6b1" providerId="LiveId" clId="{EBC327F6-949A-4E69-910A-F7E5299FD7E3}" dt="2022-05-07T22:22:44.319" v="3346" actId="478"/>
          <ac:graphicFrameMkLst>
            <pc:docMk/>
            <pc:sldMk cId="640058101" sldId="325"/>
            <ac:graphicFrameMk id="59" creationId="{4517C01D-BB80-7E03-AA4E-4AF3AA1CCA7E}"/>
          </ac:graphicFrameMkLst>
        </pc:graphicFrameChg>
        <pc:graphicFrameChg chg="add del">
          <ac:chgData name="V M" userId="216c61d0cbbde6b1" providerId="LiveId" clId="{EBC327F6-949A-4E69-910A-F7E5299FD7E3}" dt="2022-05-07T22:25:15.054" v="3481" actId="26606"/>
          <ac:graphicFrameMkLst>
            <pc:docMk/>
            <pc:sldMk cId="640058101" sldId="325"/>
            <ac:graphicFrameMk id="74" creationId="{35A717E6-166F-0941-2AA3-1380DB6A272E}"/>
          </ac:graphicFrameMkLst>
        </pc:graphicFrameChg>
        <pc:graphicFrameChg chg="add del">
          <ac:chgData name="V M" userId="216c61d0cbbde6b1" providerId="LiveId" clId="{EBC327F6-949A-4E69-910A-F7E5299FD7E3}" dt="2022-05-07T22:27:40.542" v="3488" actId="26606"/>
          <ac:graphicFrameMkLst>
            <pc:docMk/>
            <pc:sldMk cId="640058101" sldId="325"/>
            <ac:graphicFrameMk id="77" creationId="{894541B9-9591-EB3A-D4D2-2FA9557F8E30}"/>
          </ac:graphicFrameMkLst>
        </pc:graphicFrameChg>
        <pc:graphicFrameChg chg="add del mod modGraphic">
          <ac:chgData name="V M" userId="216c61d0cbbde6b1" providerId="LiveId" clId="{EBC327F6-949A-4E69-910A-F7E5299FD7E3}" dt="2022-05-07T22:31:02.532" v="3512" actId="21"/>
          <ac:graphicFrameMkLst>
            <pc:docMk/>
            <pc:sldMk cId="640058101" sldId="325"/>
            <ac:graphicFrameMk id="83" creationId="{1C26E8FF-9EC8-392C-D212-C415B2FEE579}"/>
          </ac:graphicFrameMkLst>
        </pc:graphicFrameChg>
        <pc:cxnChg chg="del">
          <ac:chgData name="V M" userId="216c61d0cbbde6b1" providerId="LiveId" clId="{EBC327F6-949A-4E69-910A-F7E5299FD7E3}" dt="2022-05-06T17:45:52.127" v="2905" actId="26606"/>
          <ac:cxnSpMkLst>
            <pc:docMk/>
            <pc:sldMk cId="640058101" sldId="325"/>
            <ac:cxnSpMk id="57" creationId="{E04A321A-A039-4720-87B4-66A4210E0D57}"/>
          </ac:cxnSpMkLst>
        </pc:cxnChg>
        <pc:cxnChg chg="add del">
          <ac:chgData name="V M" userId="216c61d0cbbde6b1" providerId="LiveId" clId="{EBC327F6-949A-4E69-910A-F7E5299FD7E3}" dt="2022-05-07T22:30:40.448" v="3509" actId="26606"/>
          <ac:cxnSpMkLst>
            <pc:docMk/>
            <pc:sldMk cId="640058101" sldId="325"/>
            <ac:cxnSpMk id="81" creationId="{2752F38C-F560-47AA-90AD-209F39C04150}"/>
          </ac:cxnSpMkLst>
        </pc:cxnChg>
        <pc:cxnChg chg="add del">
          <ac:chgData name="V M" userId="216c61d0cbbde6b1" providerId="LiveId" clId="{EBC327F6-949A-4E69-910A-F7E5299FD7E3}" dt="2022-05-07T22:30:40.448" v="3509" actId="26606"/>
          <ac:cxnSpMkLst>
            <pc:docMk/>
            <pc:sldMk cId="640058101" sldId="325"/>
            <ac:cxnSpMk id="94" creationId="{C81CFD00-FC30-4AFB-A61F-3127B2C90F71}"/>
          </ac:cxnSpMkLst>
        </pc:cxnChg>
      </pc:sldChg>
      <pc:sldChg chg="addSp delSp modSp add del mod">
        <pc:chgData name="V M" userId="216c61d0cbbde6b1" providerId="LiveId" clId="{EBC327F6-949A-4E69-910A-F7E5299FD7E3}" dt="2022-05-06T14:06:30.478" v="2186" actId="47"/>
        <pc:sldMkLst>
          <pc:docMk/>
          <pc:sldMk cId="1903275343" sldId="325"/>
        </pc:sldMkLst>
        <pc:spChg chg="mod">
          <ac:chgData name="V M" userId="216c61d0cbbde6b1" providerId="LiveId" clId="{EBC327F6-949A-4E69-910A-F7E5299FD7E3}" dt="2022-05-06T13:59:14.597" v="2171" actId="26606"/>
          <ac:spMkLst>
            <pc:docMk/>
            <pc:sldMk cId="1903275343" sldId="325"/>
            <ac:spMk id="2" creationId="{6089C15D-3180-66E6-4AB2-55F87C2E77D6}"/>
          </ac:spMkLst>
        </pc:spChg>
        <pc:spChg chg="del">
          <ac:chgData name="V M" userId="216c61d0cbbde6b1" providerId="LiveId" clId="{EBC327F6-949A-4E69-910A-F7E5299FD7E3}" dt="2022-05-06T13:59:14.597" v="2171" actId="26606"/>
          <ac:spMkLst>
            <pc:docMk/>
            <pc:sldMk cId="1903275343" sldId="325"/>
            <ac:spMk id="35" creationId="{416A0E3C-60E6-4F39-BC55-5F7C224E1F7C}"/>
          </ac:spMkLst>
        </pc:spChg>
        <pc:spChg chg="del">
          <ac:chgData name="V M" userId="216c61d0cbbde6b1" providerId="LiveId" clId="{EBC327F6-949A-4E69-910A-F7E5299FD7E3}" dt="2022-05-06T13:59:14.597" v="2171" actId="26606"/>
          <ac:spMkLst>
            <pc:docMk/>
            <pc:sldMk cId="1903275343" sldId="325"/>
            <ac:spMk id="39" creationId="{68BDBE5C-BBE9-4E89-BEE5-DEB6EAB8702D}"/>
          </ac:spMkLst>
        </pc:spChg>
        <pc:spChg chg="del">
          <ac:chgData name="V M" userId="216c61d0cbbde6b1" providerId="LiveId" clId="{EBC327F6-949A-4E69-910A-F7E5299FD7E3}" dt="2022-05-06T13:59:14.597" v="2171" actId="26606"/>
          <ac:spMkLst>
            <pc:docMk/>
            <pc:sldMk cId="1903275343" sldId="325"/>
            <ac:spMk id="43" creationId="{DFC4168B-AA75-4715-9B96-CF84B170A68B}"/>
          </ac:spMkLst>
        </pc:spChg>
        <pc:spChg chg="add">
          <ac:chgData name="V M" userId="216c61d0cbbde6b1" providerId="LiveId" clId="{EBC327F6-949A-4E69-910A-F7E5299FD7E3}" dt="2022-05-06T13:59:14.597" v="2171" actId="26606"/>
          <ac:spMkLst>
            <pc:docMk/>
            <pc:sldMk cId="1903275343" sldId="325"/>
            <ac:spMk id="48" creationId="{416A0E3C-60E6-4F39-BC55-5F7C224E1F7C}"/>
          </ac:spMkLst>
        </pc:spChg>
        <pc:spChg chg="add">
          <ac:chgData name="V M" userId="216c61d0cbbde6b1" providerId="LiveId" clId="{EBC327F6-949A-4E69-910A-F7E5299FD7E3}" dt="2022-05-06T13:59:14.597" v="2171" actId="26606"/>
          <ac:spMkLst>
            <pc:docMk/>
            <pc:sldMk cId="1903275343" sldId="325"/>
            <ac:spMk id="52" creationId="{88F0A37D-2337-4AAF-98B0-7E4E9B98719A}"/>
          </ac:spMkLst>
        </pc:spChg>
        <pc:spChg chg="add">
          <ac:chgData name="V M" userId="216c61d0cbbde6b1" providerId="LiveId" clId="{EBC327F6-949A-4E69-910A-F7E5299FD7E3}" dt="2022-05-06T13:59:14.597" v="2171" actId="26606"/>
          <ac:spMkLst>
            <pc:docMk/>
            <pc:sldMk cId="1903275343" sldId="325"/>
            <ac:spMk id="56" creationId="{F7234D70-FB65-4E99-985E-64D219674D45}"/>
          </ac:spMkLst>
        </pc:spChg>
        <pc:graphicFrameChg chg="mod modGraphic">
          <ac:chgData name="V M" userId="216c61d0cbbde6b1" providerId="LiveId" clId="{EBC327F6-949A-4E69-910A-F7E5299FD7E3}" dt="2022-05-06T13:59:14.597" v="2171" actId="26606"/>
          <ac:graphicFrameMkLst>
            <pc:docMk/>
            <pc:sldMk cId="1903275343" sldId="325"/>
            <ac:graphicFrameMk id="31" creationId="{51CBE3B1-62F0-76BD-CA03-F4688B6C3A09}"/>
          </ac:graphicFrameMkLst>
        </pc:graphicFrameChg>
        <pc:cxnChg chg="del">
          <ac:chgData name="V M" userId="216c61d0cbbde6b1" providerId="LiveId" clId="{EBC327F6-949A-4E69-910A-F7E5299FD7E3}" dt="2022-05-06T13:59:14.597" v="2171" actId="26606"/>
          <ac:cxnSpMkLst>
            <pc:docMk/>
            <pc:sldMk cId="1903275343" sldId="325"/>
            <ac:cxnSpMk id="37" creationId="{C5025DAC-8B93-4160-B017-3A274A5828C0}"/>
          </ac:cxnSpMkLst>
        </pc:cxnChg>
        <pc:cxnChg chg="del">
          <ac:chgData name="V M" userId="216c61d0cbbde6b1" providerId="LiveId" clId="{EBC327F6-949A-4E69-910A-F7E5299FD7E3}" dt="2022-05-06T13:59:14.597" v="2171" actId="26606"/>
          <ac:cxnSpMkLst>
            <pc:docMk/>
            <pc:sldMk cId="1903275343" sldId="325"/>
            <ac:cxnSpMk id="41" creationId="{2752F38C-F560-47AA-90AD-209F39C04150}"/>
          </ac:cxnSpMkLst>
        </pc:cxnChg>
        <pc:cxnChg chg="add">
          <ac:chgData name="V M" userId="216c61d0cbbde6b1" providerId="LiveId" clId="{EBC327F6-949A-4E69-910A-F7E5299FD7E3}" dt="2022-05-06T13:59:14.597" v="2171" actId="26606"/>
          <ac:cxnSpMkLst>
            <pc:docMk/>
            <pc:sldMk cId="1903275343" sldId="325"/>
            <ac:cxnSpMk id="50" creationId="{C5025DAC-8B93-4160-B017-3A274A5828C0}"/>
          </ac:cxnSpMkLst>
        </pc:cxnChg>
        <pc:cxnChg chg="add">
          <ac:chgData name="V M" userId="216c61d0cbbde6b1" providerId="LiveId" clId="{EBC327F6-949A-4E69-910A-F7E5299FD7E3}" dt="2022-05-06T13:59:14.597" v="2171" actId="26606"/>
          <ac:cxnSpMkLst>
            <pc:docMk/>
            <pc:sldMk cId="1903275343" sldId="325"/>
            <ac:cxnSpMk id="54" creationId="{F15CCCF0-E573-463A-9760-1FDC0B2CFBD7}"/>
          </ac:cxnSpMkLst>
        </pc:cxnChg>
      </pc:sldChg>
      <pc:sldChg chg="addSp delSp modSp new mod ord setBg addAnim delAnim setClrOvrMap">
        <pc:chgData name="V M" userId="216c61d0cbbde6b1" providerId="LiveId" clId="{EBC327F6-949A-4E69-910A-F7E5299FD7E3}" dt="2022-05-07T22:57:00.608" v="3918" actId="26606"/>
        <pc:sldMkLst>
          <pc:docMk/>
          <pc:sldMk cId="414446313" sldId="326"/>
        </pc:sldMkLst>
        <pc:spChg chg="mod">
          <ac:chgData name="V M" userId="216c61d0cbbde6b1" providerId="LiveId" clId="{EBC327F6-949A-4E69-910A-F7E5299FD7E3}" dt="2022-05-07T22:57:00.608" v="3918" actId="26606"/>
          <ac:spMkLst>
            <pc:docMk/>
            <pc:sldMk cId="414446313" sldId="326"/>
            <ac:spMk id="2" creationId="{A4AA9739-2FA1-203F-46E9-6EC23D8B5756}"/>
          </ac:spMkLst>
        </pc:spChg>
        <pc:spChg chg="del">
          <ac:chgData name="V M" userId="216c61d0cbbde6b1" providerId="LiveId" clId="{EBC327F6-949A-4E69-910A-F7E5299FD7E3}" dt="2022-05-07T22:56:19.469" v="3913" actId="478"/>
          <ac:spMkLst>
            <pc:docMk/>
            <pc:sldMk cId="414446313" sldId="326"/>
            <ac:spMk id="3" creationId="{9659A347-41AC-754D-DA0C-05B7CA7867E3}"/>
          </ac:spMkLst>
        </pc:spChg>
        <pc:spChg chg="add del">
          <ac:chgData name="V M" userId="216c61d0cbbde6b1" providerId="LiveId" clId="{EBC327F6-949A-4E69-910A-F7E5299FD7E3}" dt="2022-05-07T22:57:00.608" v="3918" actId="26606"/>
          <ac:spMkLst>
            <pc:docMk/>
            <pc:sldMk cId="414446313" sldId="326"/>
            <ac:spMk id="7" creationId="{8C6E698C-8155-4B8B-BDC9-B7299772B509}"/>
          </ac:spMkLst>
        </pc:spChg>
        <pc:spChg chg="add del">
          <ac:chgData name="V M" userId="216c61d0cbbde6b1" providerId="LiveId" clId="{EBC327F6-949A-4E69-910A-F7E5299FD7E3}" dt="2022-05-07T22:56:35.759" v="3916" actId="26606"/>
          <ac:spMkLst>
            <pc:docMk/>
            <pc:sldMk cId="414446313" sldId="326"/>
            <ac:spMk id="8" creationId="{0AF4F2BA-3C03-4E2C-8ABC-0949B61B3C5E}"/>
          </ac:spMkLst>
        </pc:spChg>
        <pc:spChg chg="add del">
          <ac:chgData name="V M" userId="216c61d0cbbde6b1" providerId="LiveId" clId="{EBC327F6-949A-4E69-910A-F7E5299FD7E3}" dt="2022-05-07T22:57:00.608" v="3918" actId="26606"/>
          <ac:spMkLst>
            <pc:docMk/>
            <pc:sldMk cId="414446313" sldId="326"/>
            <ac:spMk id="11" creationId="{B624C8D3-B9AD-4F4F-8554-4EAF3724DBCE}"/>
          </ac:spMkLst>
        </pc:spChg>
        <pc:spChg chg="add del">
          <ac:chgData name="V M" userId="216c61d0cbbde6b1" providerId="LiveId" clId="{EBC327F6-949A-4E69-910A-F7E5299FD7E3}" dt="2022-05-07T22:56:35.759" v="3916" actId="26606"/>
          <ac:spMkLst>
            <pc:docMk/>
            <pc:sldMk cId="414446313" sldId="326"/>
            <ac:spMk id="12" creationId="{B40A8CA7-7D5A-43B0-A1A0-B558ECA9EED1}"/>
          </ac:spMkLst>
        </pc:spChg>
        <pc:spChg chg="add">
          <ac:chgData name="V M" userId="216c61d0cbbde6b1" providerId="LiveId" clId="{EBC327F6-949A-4E69-910A-F7E5299FD7E3}" dt="2022-05-07T22:57:00.608" v="3918" actId="26606"/>
          <ac:spMkLst>
            <pc:docMk/>
            <pc:sldMk cId="414446313" sldId="326"/>
            <ac:spMk id="16" creationId="{8C6E698C-8155-4B8B-BDC9-B7299772B509}"/>
          </ac:spMkLst>
        </pc:spChg>
        <pc:spChg chg="add">
          <ac:chgData name="V M" userId="216c61d0cbbde6b1" providerId="LiveId" clId="{EBC327F6-949A-4E69-910A-F7E5299FD7E3}" dt="2022-05-07T22:57:00.608" v="3918" actId="26606"/>
          <ac:spMkLst>
            <pc:docMk/>
            <pc:sldMk cId="414446313" sldId="326"/>
            <ac:spMk id="18" creationId="{0EEF5601-A8BC-411D-AA64-3E79320BA122}"/>
          </ac:spMkLst>
        </pc:spChg>
        <pc:picChg chg="add del">
          <ac:chgData name="V M" userId="216c61d0cbbde6b1" providerId="LiveId" clId="{EBC327F6-949A-4E69-910A-F7E5299FD7E3}" dt="2022-05-07T22:56:35.759" v="3916" actId="26606"/>
          <ac:picMkLst>
            <pc:docMk/>
            <pc:sldMk cId="414446313" sldId="326"/>
            <ac:picMk id="4" creationId="{FDA31254-BA9E-F364-60CF-7BDC2FBF3ED2}"/>
          </ac:picMkLst>
        </pc:picChg>
        <pc:cxnChg chg="add del">
          <ac:chgData name="V M" userId="216c61d0cbbde6b1" providerId="LiveId" clId="{EBC327F6-949A-4E69-910A-F7E5299FD7E3}" dt="2022-05-07T22:57:00.608" v="3918" actId="26606"/>
          <ac:cxnSpMkLst>
            <pc:docMk/>
            <pc:sldMk cId="414446313" sldId="326"/>
            <ac:cxnSpMk id="9" creationId="{09525C9A-1972-4836-BA7A-706C946EF4DA}"/>
          </ac:cxnSpMkLst>
        </pc:cxnChg>
        <pc:cxnChg chg="add del">
          <ac:chgData name="V M" userId="216c61d0cbbde6b1" providerId="LiveId" clId="{EBC327F6-949A-4E69-910A-F7E5299FD7E3}" dt="2022-05-07T22:56:35.759" v="3916" actId="26606"/>
          <ac:cxnSpMkLst>
            <pc:docMk/>
            <pc:sldMk cId="414446313" sldId="326"/>
            <ac:cxnSpMk id="10" creationId="{A07787ED-5EDC-4C54-AD87-55B60D0FE397}"/>
          </ac:cxnSpMkLst>
        </pc:cxnChg>
      </pc:sldChg>
      <pc:sldChg chg="addSp delSp modSp add mod">
        <pc:chgData name="V M" userId="216c61d0cbbde6b1" providerId="LiveId" clId="{EBC327F6-949A-4E69-910A-F7E5299FD7E3}" dt="2022-05-07T22:31:20.558" v="3528" actId="478"/>
        <pc:sldMkLst>
          <pc:docMk/>
          <pc:sldMk cId="1170989693" sldId="327"/>
        </pc:sldMkLst>
        <pc:spChg chg="mod">
          <ac:chgData name="V M" userId="216c61d0cbbde6b1" providerId="LiveId" clId="{EBC327F6-949A-4E69-910A-F7E5299FD7E3}" dt="2022-05-07T22:31:11.280" v="3525" actId="20577"/>
          <ac:spMkLst>
            <pc:docMk/>
            <pc:sldMk cId="1170989693" sldId="327"/>
            <ac:spMk id="2" creationId="{66A47F5C-50EC-416A-AE8C-6F6BB4225673}"/>
          </ac:spMkLst>
        </pc:spChg>
        <pc:spChg chg="del mod">
          <ac:chgData name="V M" userId="216c61d0cbbde6b1" providerId="LiveId" clId="{EBC327F6-949A-4E69-910A-F7E5299FD7E3}" dt="2022-05-07T22:31:16.865" v="3527" actId="478"/>
          <ac:spMkLst>
            <pc:docMk/>
            <pc:sldMk cId="1170989693" sldId="327"/>
            <ac:spMk id="3" creationId="{85B178D5-E73B-4F2D-8ADF-D5EAA3AF9E89}"/>
          </ac:spMkLst>
        </pc:spChg>
        <pc:spChg chg="add del mod">
          <ac:chgData name="V M" userId="216c61d0cbbde6b1" providerId="LiveId" clId="{EBC327F6-949A-4E69-910A-F7E5299FD7E3}" dt="2022-05-07T22:31:20.558" v="3528" actId="478"/>
          <ac:spMkLst>
            <pc:docMk/>
            <pc:sldMk cId="1170989693" sldId="327"/>
            <ac:spMk id="5" creationId="{EEF7FAEC-B161-5CAD-24DD-7EB723EA0BE9}"/>
          </ac:spMkLst>
        </pc:spChg>
        <pc:grpChg chg="del">
          <ac:chgData name="V M" userId="216c61d0cbbde6b1" providerId="LiveId" clId="{EBC327F6-949A-4E69-910A-F7E5299FD7E3}" dt="2022-05-07T22:30:57.806" v="3511" actId="478"/>
          <ac:grpSpMkLst>
            <pc:docMk/>
            <pc:sldMk cId="1170989693" sldId="327"/>
            <ac:grpSpMk id="70" creationId="{2DDE31F2-399D-4C5D-893F-8E8F76AE4FD4}"/>
          </ac:grpSpMkLst>
        </pc:grpChg>
        <pc:graphicFrameChg chg="add mod">
          <ac:chgData name="V M" userId="216c61d0cbbde6b1" providerId="LiveId" clId="{EBC327F6-949A-4E69-910A-F7E5299FD7E3}" dt="2022-05-07T22:31:05.321" v="3513"/>
          <ac:graphicFrameMkLst>
            <pc:docMk/>
            <pc:sldMk cId="1170989693" sldId="327"/>
            <ac:graphicFrameMk id="16" creationId="{49EBF2D8-C333-155B-5D47-82F45F252F1F}"/>
          </ac:graphicFrameMkLst>
        </pc:graphicFrameChg>
      </pc:sldChg>
      <pc:sldChg chg="addSp delSp modSp add mod ord">
        <pc:chgData name="V M" userId="216c61d0cbbde6b1" providerId="LiveId" clId="{EBC327F6-949A-4E69-910A-F7E5299FD7E3}" dt="2022-05-07T22:33:40.696" v="3548"/>
        <pc:sldMkLst>
          <pc:docMk/>
          <pc:sldMk cId="1387646155" sldId="328"/>
        </pc:sldMkLst>
        <pc:spChg chg="mod">
          <ac:chgData name="V M" userId="216c61d0cbbde6b1" providerId="LiveId" clId="{EBC327F6-949A-4E69-910A-F7E5299FD7E3}" dt="2022-05-07T22:33:40.696" v="3548"/>
          <ac:spMkLst>
            <pc:docMk/>
            <pc:sldMk cId="1387646155" sldId="328"/>
            <ac:spMk id="2" creationId="{66A47F5C-50EC-416A-AE8C-6F6BB4225673}"/>
          </ac:spMkLst>
        </pc:spChg>
        <pc:spChg chg="add mod">
          <ac:chgData name="V M" userId="216c61d0cbbde6b1" providerId="LiveId" clId="{EBC327F6-949A-4E69-910A-F7E5299FD7E3}" dt="2022-05-07T22:31:50.286" v="3533"/>
          <ac:spMkLst>
            <pc:docMk/>
            <pc:sldMk cId="1387646155" sldId="328"/>
            <ac:spMk id="7" creationId="{06C02BCF-5FC3-3EC8-3288-1D758F2589A1}"/>
          </ac:spMkLst>
        </pc:spChg>
        <pc:graphicFrameChg chg="del">
          <ac:chgData name="V M" userId="216c61d0cbbde6b1" providerId="LiveId" clId="{EBC327F6-949A-4E69-910A-F7E5299FD7E3}" dt="2022-05-07T22:31:59.787" v="3534" actId="478"/>
          <ac:graphicFrameMkLst>
            <pc:docMk/>
            <pc:sldMk cId="1387646155" sldId="328"/>
            <ac:graphicFrameMk id="16" creationId="{49EBF2D8-C333-155B-5D47-82F45F252F1F}"/>
          </ac:graphicFrameMkLst>
        </pc:graphicFrameChg>
        <pc:picChg chg="add del mod">
          <ac:chgData name="V M" userId="216c61d0cbbde6b1" providerId="LiveId" clId="{EBC327F6-949A-4E69-910A-F7E5299FD7E3}" dt="2022-05-07T22:33:11.198" v="3541" actId="478"/>
          <ac:picMkLst>
            <pc:docMk/>
            <pc:sldMk cId="1387646155" sldId="328"/>
            <ac:picMk id="4" creationId="{DE9DA794-2A6B-8F36-D74D-8327FA26420B}"/>
          </ac:picMkLst>
        </pc:picChg>
        <pc:picChg chg="add mod">
          <ac:chgData name="V M" userId="216c61d0cbbde6b1" providerId="LiveId" clId="{EBC327F6-949A-4E69-910A-F7E5299FD7E3}" dt="2022-05-07T22:33:28.877" v="3547" actId="1076"/>
          <ac:picMkLst>
            <pc:docMk/>
            <pc:sldMk cId="1387646155" sldId="328"/>
            <ac:picMk id="6" creationId="{7D7060D0-6599-801F-3E6F-82B1FD781404}"/>
          </ac:picMkLst>
        </pc:picChg>
        <pc:picChg chg="add del mod">
          <ac:chgData name="V M" userId="216c61d0cbbde6b1" providerId="LiveId" clId="{EBC327F6-949A-4E69-910A-F7E5299FD7E3}" dt="2022-05-07T22:32:22.270" v="3538" actId="478"/>
          <ac:picMkLst>
            <pc:docMk/>
            <pc:sldMk cId="1387646155" sldId="328"/>
            <ac:picMk id="8" creationId="{BD698CC1-7D56-E667-BE45-0063A134B095}"/>
          </ac:picMkLst>
        </pc:picChg>
      </pc:sldChg>
      <pc:sldChg chg="addSp delSp modSp add mod">
        <pc:chgData name="V M" userId="216c61d0cbbde6b1" providerId="LiveId" clId="{EBC327F6-949A-4E69-910A-F7E5299FD7E3}" dt="2022-05-07T22:40:13.828" v="3678" actId="1076"/>
        <pc:sldMkLst>
          <pc:docMk/>
          <pc:sldMk cId="679161851" sldId="329"/>
        </pc:sldMkLst>
        <pc:spChg chg="mod">
          <ac:chgData name="V M" userId="216c61d0cbbde6b1" providerId="LiveId" clId="{EBC327F6-949A-4E69-910A-F7E5299FD7E3}" dt="2022-05-07T22:38:43.715" v="3667"/>
          <ac:spMkLst>
            <pc:docMk/>
            <pc:sldMk cId="679161851" sldId="329"/>
            <ac:spMk id="2" creationId="{66A47F5C-50EC-416A-AE8C-6F6BB4225673}"/>
          </ac:spMkLst>
        </pc:spChg>
        <pc:spChg chg="add mod">
          <ac:chgData name="V M" userId="216c61d0cbbde6b1" providerId="LiveId" clId="{EBC327F6-949A-4E69-910A-F7E5299FD7E3}" dt="2022-05-07T22:39:14.277" v="3671" actId="790"/>
          <ac:spMkLst>
            <pc:docMk/>
            <pc:sldMk cId="679161851" sldId="329"/>
            <ac:spMk id="7" creationId="{6D8A9218-3C6B-F9A9-2724-7F3EEF3E6A9A}"/>
          </ac:spMkLst>
        </pc:spChg>
        <pc:spChg chg="mod">
          <ac:chgData name="V M" userId="216c61d0cbbde6b1" providerId="LiveId" clId="{EBC327F6-949A-4E69-910A-F7E5299FD7E3}" dt="2022-05-07T22:40:09.213" v="3677"/>
          <ac:spMkLst>
            <pc:docMk/>
            <pc:sldMk cId="679161851" sldId="329"/>
            <ac:spMk id="10" creationId="{C5EF569A-9066-16DE-F716-2403723869B8}"/>
          </ac:spMkLst>
        </pc:spChg>
        <pc:spChg chg="mod">
          <ac:chgData name="V M" userId="216c61d0cbbde6b1" providerId="LiveId" clId="{EBC327F6-949A-4E69-910A-F7E5299FD7E3}" dt="2022-05-07T22:40:09.213" v="3677"/>
          <ac:spMkLst>
            <pc:docMk/>
            <pc:sldMk cId="679161851" sldId="329"/>
            <ac:spMk id="12" creationId="{DD5B469C-3CF2-4D17-6D39-DEE8B7AEE07E}"/>
          </ac:spMkLst>
        </pc:spChg>
        <pc:spChg chg="mod">
          <ac:chgData name="V M" userId="216c61d0cbbde6b1" providerId="LiveId" clId="{EBC327F6-949A-4E69-910A-F7E5299FD7E3}" dt="2022-05-07T22:40:09.213" v="3677"/>
          <ac:spMkLst>
            <pc:docMk/>
            <pc:sldMk cId="679161851" sldId="329"/>
            <ac:spMk id="13" creationId="{E057F323-4693-569A-D6DA-71A4B3C1E43C}"/>
          </ac:spMkLst>
        </pc:spChg>
        <pc:grpChg chg="add mod">
          <ac:chgData name="V M" userId="216c61d0cbbde6b1" providerId="LiveId" clId="{EBC327F6-949A-4E69-910A-F7E5299FD7E3}" dt="2022-05-07T22:40:13.828" v="3678" actId="1076"/>
          <ac:grpSpMkLst>
            <pc:docMk/>
            <pc:sldMk cId="679161851" sldId="329"/>
            <ac:grpSpMk id="8" creationId="{67319EEA-A8FD-4EA1-9AF9-89B35C346551}"/>
          </ac:grpSpMkLst>
        </pc:grpChg>
        <pc:graphicFrameChg chg="del">
          <ac:chgData name="V M" userId="216c61d0cbbde6b1" providerId="LiveId" clId="{EBC327F6-949A-4E69-910A-F7E5299FD7E3}" dt="2022-05-07T22:39:36.785" v="3672" actId="478"/>
          <ac:graphicFrameMkLst>
            <pc:docMk/>
            <pc:sldMk cId="679161851" sldId="329"/>
            <ac:graphicFrameMk id="16" creationId="{49EBF2D8-C333-155B-5D47-82F45F252F1F}"/>
          </ac:graphicFrameMkLst>
        </pc:graphicFrameChg>
        <pc:picChg chg="mod">
          <ac:chgData name="V M" userId="216c61d0cbbde6b1" providerId="LiveId" clId="{EBC327F6-949A-4E69-910A-F7E5299FD7E3}" dt="2022-05-07T22:40:09.213" v="3677"/>
          <ac:picMkLst>
            <pc:docMk/>
            <pc:sldMk cId="679161851" sldId="329"/>
            <ac:picMk id="9" creationId="{EF266C01-C4E0-7476-5C65-378582866590}"/>
          </ac:picMkLst>
        </pc:picChg>
        <pc:picChg chg="mod">
          <ac:chgData name="V M" userId="216c61d0cbbde6b1" providerId="LiveId" clId="{EBC327F6-949A-4E69-910A-F7E5299FD7E3}" dt="2022-05-07T22:40:09.213" v="3677"/>
          <ac:picMkLst>
            <pc:docMk/>
            <pc:sldMk cId="679161851" sldId="329"/>
            <ac:picMk id="11" creationId="{D08D36ED-51DD-1933-0090-4930CEA80C7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4T10:11:40.94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92E3B-BE80-4CAD-9B54-AFFB4546F4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60C64F-29BB-4343-BC1B-9DC6F0EAC5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Easy and secure authentication</a:t>
          </a:r>
          <a:endParaRPr lang="en-US"/>
        </a:p>
      </dgm:t>
    </dgm:pt>
    <dgm:pt modelId="{DD548C65-0194-401F-A34B-E05BBF5501E7}" type="parTrans" cxnId="{F1EFA48A-8888-4C0F-AD6F-9295CBDE6E26}">
      <dgm:prSet/>
      <dgm:spPr/>
      <dgm:t>
        <a:bodyPr/>
        <a:lstStyle/>
        <a:p>
          <a:endParaRPr lang="en-US"/>
        </a:p>
      </dgm:t>
    </dgm:pt>
    <dgm:pt modelId="{D362B29C-405E-465B-827A-EBFB3B7BA657}" type="sibTrans" cxnId="{F1EFA48A-8888-4C0F-AD6F-9295CBDE6E26}">
      <dgm:prSet/>
      <dgm:spPr/>
      <dgm:t>
        <a:bodyPr/>
        <a:lstStyle/>
        <a:p>
          <a:endParaRPr lang="en-US"/>
        </a:p>
      </dgm:t>
    </dgm:pt>
    <dgm:pt modelId="{8D19A7BE-B4D3-4BAA-BFB3-B537055B9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Concept of quiz session</a:t>
          </a:r>
        </a:p>
      </dgm:t>
    </dgm:pt>
    <dgm:pt modelId="{6B96FFE3-D1AD-402F-BDD3-0EE5C326A747}" type="parTrans" cxnId="{A36C4255-8420-429E-A44D-A0D41B8937A6}">
      <dgm:prSet/>
      <dgm:spPr/>
      <dgm:t>
        <a:bodyPr/>
        <a:lstStyle/>
        <a:p>
          <a:endParaRPr lang="en-US"/>
        </a:p>
      </dgm:t>
    </dgm:pt>
    <dgm:pt modelId="{13FD61EC-5527-466C-AE37-D9907740E68B}" type="sibTrans" cxnId="{A36C4255-8420-429E-A44D-A0D41B8937A6}">
      <dgm:prSet/>
      <dgm:spPr/>
      <dgm:t>
        <a:bodyPr/>
        <a:lstStyle/>
        <a:p>
          <a:endParaRPr lang="en-US"/>
        </a:p>
      </dgm:t>
    </dgm:pt>
    <dgm:pt modelId="{44BC3BC5-4D2C-4137-8567-E343D41BB2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 quizzes answers are anonymous</a:t>
          </a:r>
          <a:endParaRPr lang="en-US"/>
        </a:p>
      </dgm:t>
    </dgm:pt>
    <dgm:pt modelId="{70AE478C-076E-409B-974A-3E6739080240}" type="parTrans" cxnId="{18D09DDC-7482-45E4-9AEE-BB330794CD15}">
      <dgm:prSet/>
      <dgm:spPr/>
      <dgm:t>
        <a:bodyPr/>
        <a:lstStyle/>
        <a:p>
          <a:endParaRPr lang="en-US"/>
        </a:p>
      </dgm:t>
    </dgm:pt>
    <dgm:pt modelId="{BE3958C0-FA78-440C-91C1-E3147EC57071}" type="sibTrans" cxnId="{18D09DDC-7482-45E4-9AEE-BB330794CD15}">
      <dgm:prSet/>
      <dgm:spPr/>
      <dgm:t>
        <a:bodyPr/>
        <a:lstStyle/>
        <a:p>
          <a:endParaRPr lang="en-US"/>
        </a:p>
      </dgm:t>
    </dgm:pt>
    <dgm:pt modelId="{B4501BE9-33F6-47FA-9940-A7C0DA30F10A}" type="pres">
      <dgm:prSet presAssocID="{B6F92E3B-BE80-4CAD-9B54-AFFB4546F4F7}" presName="root" presStyleCnt="0">
        <dgm:presLayoutVars>
          <dgm:dir/>
          <dgm:resizeHandles val="exact"/>
        </dgm:presLayoutVars>
      </dgm:prSet>
      <dgm:spPr/>
    </dgm:pt>
    <dgm:pt modelId="{B7441781-6687-4C7E-939D-1B8BAEBFA659}" type="pres">
      <dgm:prSet presAssocID="{4E60C64F-29BB-4343-BC1B-9DC6F0EAC5AB}" presName="compNode" presStyleCnt="0"/>
      <dgm:spPr/>
    </dgm:pt>
    <dgm:pt modelId="{3C5C6AFB-F86C-4472-8C71-2E1C0EA2FD40}" type="pres">
      <dgm:prSet presAssocID="{4E60C64F-29BB-4343-BC1B-9DC6F0EAC5AB}" presName="bgRect" presStyleLbl="bgShp" presStyleIdx="0" presStyleCnt="3"/>
      <dgm:spPr/>
    </dgm:pt>
    <dgm:pt modelId="{DA8AF253-EF1A-49EB-B228-5108D15D7184}" type="pres">
      <dgm:prSet presAssocID="{4E60C64F-29BB-4343-BC1B-9DC6F0EAC5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51BECFD-879D-4B26-80A6-F7B03351ADBF}" type="pres">
      <dgm:prSet presAssocID="{4E60C64F-29BB-4343-BC1B-9DC6F0EAC5AB}" presName="spaceRect" presStyleCnt="0"/>
      <dgm:spPr/>
    </dgm:pt>
    <dgm:pt modelId="{D6597028-948C-4D67-9264-DD72988171EC}" type="pres">
      <dgm:prSet presAssocID="{4E60C64F-29BB-4343-BC1B-9DC6F0EAC5AB}" presName="parTx" presStyleLbl="revTx" presStyleIdx="0" presStyleCnt="3">
        <dgm:presLayoutVars>
          <dgm:chMax val="0"/>
          <dgm:chPref val="0"/>
        </dgm:presLayoutVars>
      </dgm:prSet>
      <dgm:spPr/>
    </dgm:pt>
    <dgm:pt modelId="{27D30419-DA60-4EE4-BBC6-8F301642BD20}" type="pres">
      <dgm:prSet presAssocID="{D362B29C-405E-465B-827A-EBFB3B7BA657}" presName="sibTrans" presStyleCnt="0"/>
      <dgm:spPr/>
    </dgm:pt>
    <dgm:pt modelId="{E6511431-A55B-416A-9E73-6152E99B5195}" type="pres">
      <dgm:prSet presAssocID="{8D19A7BE-B4D3-4BAA-BFB3-B537055B9F9B}" presName="compNode" presStyleCnt="0"/>
      <dgm:spPr/>
    </dgm:pt>
    <dgm:pt modelId="{38A24EEF-502F-4AA9-AEE7-EADA4A97042A}" type="pres">
      <dgm:prSet presAssocID="{8D19A7BE-B4D3-4BAA-BFB3-B537055B9F9B}" presName="bgRect" presStyleLbl="bgShp" presStyleIdx="1" presStyleCnt="3"/>
      <dgm:spPr/>
    </dgm:pt>
    <dgm:pt modelId="{739F64D9-C5AF-462F-AF5C-37F4039ED52B}" type="pres">
      <dgm:prSet presAssocID="{8D19A7BE-B4D3-4BAA-BFB3-B537055B9F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063DEF-FA64-42F8-AB32-D2DE6110F250}" type="pres">
      <dgm:prSet presAssocID="{8D19A7BE-B4D3-4BAA-BFB3-B537055B9F9B}" presName="spaceRect" presStyleCnt="0"/>
      <dgm:spPr/>
    </dgm:pt>
    <dgm:pt modelId="{4FD86BDF-53D4-4726-AAF1-29D74A083532}" type="pres">
      <dgm:prSet presAssocID="{8D19A7BE-B4D3-4BAA-BFB3-B537055B9F9B}" presName="parTx" presStyleLbl="revTx" presStyleIdx="1" presStyleCnt="3">
        <dgm:presLayoutVars>
          <dgm:chMax val="0"/>
          <dgm:chPref val="0"/>
        </dgm:presLayoutVars>
      </dgm:prSet>
      <dgm:spPr/>
    </dgm:pt>
    <dgm:pt modelId="{AEF7BC69-6D33-42AB-B1CF-017C3694A4A1}" type="pres">
      <dgm:prSet presAssocID="{13FD61EC-5527-466C-AE37-D9907740E68B}" presName="sibTrans" presStyleCnt="0"/>
      <dgm:spPr/>
    </dgm:pt>
    <dgm:pt modelId="{CFC730BE-127D-461C-BC2B-090E7B72F883}" type="pres">
      <dgm:prSet presAssocID="{44BC3BC5-4D2C-4137-8567-E343D41BB2EB}" presName="compNode" presStyleCnt="0"/>
      <dgm:spPr/>
    </dgm:pt>
    <dgm:pt modelId="{AAC93742-7C99-4650-ACC7-E5CB74ADA4BB}" type="pres">
      <dgm:prSet presAssocID="{44BC3BC5-4D2C-4137-8567-E343D41BB2EB}" presName="bgRect" presStyleLbl="bgShp" presStyleIdx="2" presStyleCnt="3"/>
      <dgm:spPr/>
    </dgm:pt>
    <dgm:pt modelId="{459EEB26-3769-41B2-9CEE-276413353FED}" type="pres">
      <dgm:prSet presAssocID="{44BC3BC5-4D2C-4137-8567-E343D41BB2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1364083-9595-41BD-916B-8F8F400DDFFC}" type="pres">
      <dgm:prSet presAssocID="{44BC3BC5-4D2C-4137-8567-E343D41BB2EB}" presName="spaceRect" presStyleCnt="0"/>
      <dgm:spPr/>
    </dgm:pt>
    <dgm:pt modelId="{EE6446B5-5350-4877-87D7-CF169F46CC6B}" type="pres">
      <dgm:prSet presAssocID="{44BC3BC5-4D2C-4137-8567-E343D41BB2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6C4255-8420-429E-A44D-A0D41B8937A6}" srcId="{B6F92E3B-BE80-4CAD-9B54-AFFB4546F4F7}" destId="{8D19A7BE-B4D3-4BAA-BFB3-B537055B9F9B}" srcOrd="1" destOrd="0" parTransId="{6B96FFE3-D1AD-402F-BDD3-0EE5C326A747}" sibTransId="{13FD61EC-5527-466C-AE37-D9907740E68B}"/>
    <dgm:cxn modelId="{1A3CF67E-55ED-433E-A24C-F92A9CA06A35}" type="presOf" srcId="{4E60C64F-29BB-4343-BC1B-9DC6F0EAC5AB}" destId="{D6597028-948C-4D67-9264-DD72988171EC}" srcOrd="0" destOrd="0" presId="urn:microsoft.com/office/officeart/2018/2/layout/IconVerticalSolidList"/>
    <dgm:cxn modelId="{F1EFA48A-8888-4C0F-AD6F-9295CBDE6E26}" srcId="{B6F92E3B-BE80-4CAD-9B54-AFFB4546F4F7}" destId="{4E60C64F-29BB-4343-BC1B-9DC6F0EAC5AB}" srcOrd="0" destOrd="0" parTransId="{DD548C65-0194-401F-A34B-E05BBF5501E7}" sibTransId="{D362B29C-405E-465B-827A-EBFB3B7BA657}"/>
    <dgm:cxn modelId="{9FBD4BAB-2808-4C96-95BF-E4DFF96D3810}" type="presOf" srcId="{44BC3BC5-4D2C-4137-8567-E343D41BB2EB}" destId="{EE6446B5-5350-4877-87D7-CF169F46CC6B}" srcOrd="0" destOrd="0" presId="urn:microsoft.com/office/officeart/2018/2/layout/IconVerticalSolidList"/>
    <dgm:cxn modelId="{3F239AC7-69C3-4319-88AD-FAEE18343E46}" type="presOf" srcId="{8D19A7BE-B4D3-4BAA-BFB3-B537055B9F9B}" destId="{4FD86BDF-53D4-4726-AAF1-29D74A083532}" srcOrd="0" destOrd="0" presId="urn:microsoft.com/office/officeart/2018/2/layout/IconVerticalSolidList"/>
    <dgm:cxn modelId="{97E32FCB-2062-4B09-97F6-11866B72F37A}" type="presOf" srcId="{B6F92E3B-BE80-4CAD-9B54-AFFB4546F4F7}" destId="{B4501BE9-33F6-47FA-9940-A7C0DA30F10A}" srcOrd="0" destOrd="0" presId="urn:microsoft.com/office/officeart/2018/2/layout/IconVerticalSolidList"/>
    <dgm:cxn modelId="{18D09DDC-7482-45E4-9AEE-BB330794CD15}" srcId="{B6F92E3B-BE80-4CAD-9B54-AFFB4546F4F7}" destId="{44BC3BC5-4D2C-4137-8567-E343D41BB2EB}" srcOrd="2" destOrd="0" parTransId="{70AE478C-076E-409B-974A-3E6739080240}" sibTransId="{BE3958C0-FA78-440C-91C1-E3147EC57071}"/>
    <dgm:cxn modelId="{DBCB4D89-2ED0-4FEA-A975-5F9D990A8C22}" type="presParOf" srcId="{B4501BE9-33F6-47FA-9940-A7C0DA30F10A}" destId="{B7441781-6687-4C7E-939D-1B8BAEBFA659}" srcOrd="0" destOrd="0" presId="urn:microsoft.com/office/officeart/2018/2/layout/IconVerticalSolidList"/>
    <dgm:cxn modelId="{569A0772-A29C-471C-9DD4-E76D808E3873}" type="presParOf" srcId="{B7441781-6687-4C7E-939D-1B8BAEBFA659}" destId="{3C5C6AFB-F86C-4472-8C71-2E1C0EA2FD40}" srcOrd="0" destOrd="0" presId="urn:microsoft.com/office/officeart/2018/2/layout/IconVerticalSolidList"/>
    <dgm:cxn modelId="{ECE22034-4F10-47B4-B6C2-5670B9A2E076}" type="presParOf" srcId="{B7441781-6687-4C7E-939D-1B8BAEBFA659}" destId="{DA8AF253-EF1A-49EB-B228-5108D15D7184}" srcOrd="1" destOrd="0" presId="urn:microsoft.com/office/officeart/2018/2/layout/IconVerticalSolidList"/>
    <dgm:cxn modelId="{A52CEE62-B1F3-4069-AB98-20CB8619C3FA}" type="presParOf" srcId="{B7441781-6687-4C7E-939D-1B8BAEBFA659}" destId="{351BECFD-879D-4B26-80A6-F7B03351ADBF}" srcOrd="2" destOrd="0" presId="urn:microsoft.com/office/officeart/2018/2/layout/IconVerticalSolidList"/>
    <dgm:cxn modelId="{53D3A503-2AE6-44DE-AD33-97593612C820}" type="presParOf" srcId="{B7441781-6687-4C7E-939D-1B8BAEBFA659}" destId="{D6597028-948C-4D67-9264-DD72988171EC}" srcOrd="3" destOrd="0" presId="urn:microsoft.com/office/officeart/2018/2/layout/IconVerticalSolidList"/>
    <dgm:cxn modelId="{8936E87E-1910-41E7-A914-332D7D3FF878}" type="presParOf" srcId="{B4501BE9-33F6-47FA-9940-A7C0DA30F10A}" destId="{27D30419-DA60-4EE4-BBC6-8F301642BD20}" srcOrd="1" destOrd="0" presId="urn:microsoft.com/office/officeart/2018/2/layout/IconVerticalSolidList"/>
    <dgm:cxn modelId="{415FAAAE-4FC8-47AE-B0D4-7B3FEBC315A9}" type="presParOf" srcId="{B4501BE9-33F6-47FA-9940-A7C0DA30F10A}" destId="{E6511431-A55B-416A-9E73-6152E99B5195}" srcOrd="2" destOrd="0" presId="urn:microsoft.com/office/officeart/2018/2/layout/IconVerticalSolidList"/>
    <dgm:cxn modelId="{FCFB1EA0-C340-4DD6-8FB9-12C12FCB7BF1}" type="presParOf" srcId="{E6511431-A55B-416A-9E73-6152E99B5195}" destId="{38A24EEF-502F-4AA9-AEE7-EADA4A97042A}" srcOrd="0" destOrd="0" presId="urn:microsoft.com/office/officeart/2018/2/layout/IconVerticalSolidList"/>
    <dgm:cxn modelId="{15BDC13D-4906-4FD6-8603-FBBCB668754D}" type="presParOf" srcId="{E6511431-A55B-416A-9E73-6152E99B5195}" destId="{739F64D9-C5AF-462F-AF5C-37F4039ED52B}" srcOrd="1" destOrd="0" presId="urn:microsoft.com/office/officeart/2018/2/layout/IconVerticalSolidList"/>
    <dgm:cxn modelId="{1891FCC2-CFC6-44BF-BCE0-E30B2416458E}" type="presParOf" srcId="{E6511431-A55B-416A-9E73-6152E99B5195}" destId="{CF063DEF-FA64-42F8-AB32-D2DE6110F250}" srcOrd="2" destOrd="0" presId="urn:microsoft.com/office/officeart/2018/2/layout/IconVerticalSolidList"/>
    <dgm:cxn modelId="{71A4D0E8-8F21-440B-95AE-866043A776F5}" type="presParOf" srcId="{E6511431-A55B-416A-9E73-6152E99B5195}" destId="{4FD86BDF-53D4-4726-AAF1-29D74A083532}" srcOrd="3" destOrd="0" presId="urn:microsoft.com/office/officeart/2018/2/layout/IconVerticalSolidList"/>
    <dgm:cxn modelId="{C89A32B0-4E85-4FF0-B38D-F0E527BF14B2}" type="presParOf" srcId="{B4501BE9-33F6-47FA-9940-A7C0DA30F10A}" destId="{AEF7BC69-6D33-42AB-B1CF-017C3694A4A1}" srcOrd="3" destOrd="0" presId="urn:microsoft.com/office/officeart/2018/2/layout/IconVerticalSolidList"/>
    <dgm:cxn modelId="{38290BAB-9320-4244-B789-01A3BE84597E}" type="presParOf" srcId="{B4501BE9-33F6-47FA-9940-A7C0DA30F10A}" destId="{CFC730BE-127D-461C-BC2B-090E7B72F883}" srcOrd="4" destOrd="0" presId="urn:microsoft.com/office/officeart/2018/2/layout/IconVerticalSolidList"/>
    <dgm:cxn modelId="{EC21BBC3-6B90-4025-BBB8-D340F20EFEA0}" type="presParOf" srcId="{CFC730BE-127D-461C-BC2B-090E7B72F883}" destId="{AAC93742-7C99-4650-ACC7-E5CB74ADA4BB}" srcOrd="0" destOrd="0" presId="urn:microsoft.com/office/officeart/2018/2/layout/IconVerticalSolidList"/>
    <dgm:cxn modelId="{26FA6EAC-FF58-404D-AEA0-DFFBC4907166}" type="presParOf" srcId="{CFC730BE-127D-461C-BC2B-090E7B72F883}" destId="{459EEB26-3769-41B2-9CEE-276413353FED}" srcOrd="1" destOrd="0" presId="urn:microsoft.com/office/officeart/2018/2/layout/IconVerticalSolidList"/>
    <dgm:cxn modelId="{66C4DF2D-39D3-41DA-A90B-647D71B44053}" type="presParOf" srcId="{CFC730BE-127D-461C-BC2B-090E7B72F883}" destId="{F1364083-9595-41BD-916B-8F8F400DDFFC}" srcOrd="2" destOrd="0" presId="urn:microsoft.com/office/officeart/2018/2/layout/IconVerticalSolidList"/>
    <dgm:cxn modelId="{1D3E6C7B-09F2-455E-9595-7E80076BBA02}" type="presParOf" srcId="{CFC730BE-127D-461C-BC2B-090E7B72F883}" destId="{EE6446B5-5350-4877-87D7-CF169F46CC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C6AFB-F86C-4472-8C71-2E1C0EA2FD40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AF253-EF1A-49EB-B228-5108D15D7184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97028-948C-4D67-9264-DD72988171EC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Easy and secure authentication</a:t>
          </a:r>
          <a:endParaRPr lang="en-US" sz="2500" kern="1200"/>
        </a:p>
      </dsp:txBody>
      <dsp:txXfrm>
        <a:off x="1689780" y="625"/>
        <a:ext cx="4892774" cy="1463013"/>
      </dsp:txXfrm>
    </dsp:sp>
    <dsp:sp modelId="{38A24EEF-502F-4AA9-AEE7-EADA4A97042A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F64D9-C5AF-462F-AF5C-37F4039ED52B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86BDF-53D4-4726-AAF1-29D74A083532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Concept of quiz session</a:t>
          </a:r>
        </a:p>
      </dsp:txBody>
      <dsp:txXfrm>
        <a:off x="1689780" y="1829392"/>
        <a:ext cx="4892774" cy="1463013"/>
      </dsp:txXfrm>
    </dsp:sp>
    <dsp:sp modelId="{AAC93742-7C99-4650-ACC7-E5CB74ADA4BB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EEB26-3769-41B2-9CEE-276413353FED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446B5-5350-4877-87D7-CF169F46CC6B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All quizzes answers are anonymous</a:t>
          </a:r>
          <a:endParaRPr lang="en-US" sz="2500" kern="1200"/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B2DFF-734E-4F52-9539-A5A426CC2DC2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A5A30-422D-4F25-BE63-A7BCFA14C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rgbClr val="FFFFFF"/>
                </a:solidFill>
              </a:rPr>
              <a:t>Quick </a:t>
            </a:r>
            <a:r>
              <a:rPr lang="pt-PT" sz="1200" dirty="0" err="1">
                <a:solidFill>
                  <a:srgbClr val="FFFFFF"/>
                </a:solidFill>
              </a:rPr>
              <a:t>Quiz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is</a:t>
            </a:r>
            <a:r>
              <a:rPr lang="pt-PT" sz="1200" dirty="0">
                <a:solidFill>
                  <a:srgbClr val="FFFFFF"/>
                </a:solidFill>
              </a:rPr>
              <a:t> a </a:t>
            </a:r>
            <a:r>
              <a:rPr lang="pt-PT" sz="1200" dirty="0" err="1">
                <a:solidFill>
                  <a:srgbClr val="FFFFFF"/>
                </a:solidFill>
              </a:rPr>
              <a:t>project</a:t>
            </a:r>
            <a:r>
              <a:rPr lang="pt-PT" sz="1200" dirty="0">
                <a:solidFill>
                  <a:srgbClr val="FFFFFF"/>
                </a:solidFill>
              </a:rPr>
              <a:t> to </a:t>
            </a:r>
            <a:r>
              <a:rPr lang="pt-PT" sz="1200" dirty="0" err="1">
                <a:solidFill>
                  <a:srgbClr val="FFFFFF"/>
                </a:solidFill>
              </a:rPr>
              <a:t>promote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the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interaction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between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professors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and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his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students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during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class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by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providing</a:t>
            </a:r>
            <a:r>
              <a:rPr lang="pt-PT" sz="1200" dirty="0">
                <a:solidFill>
                  <a:srgbClr val="FFFFFF"/>
                </a:solidFill>
              </a:rPr>
              <a:t> a </a:t>
            </a:r>
            <a:r>
              <a:rPr lang="pt-PT" sz="1200" dirty="0" err="1">
                <a:solidFill>
                  <a:srgbClr val="FFFFFF"/>
                </a:solidFill>
              </a:rPr>
              <a:t>way</a:t>
            </a:r>
            <a:r>
              <a:rPr lang="pt-PT" sz="1200" dirty="0">
                <a:solidFill>
                  <a:srgbClr val="FFFFFF"/>
                </a:solidFill>
              </a:rPr>
              <a:t> for a </a:t>
            </a:r>
            <a:r>
              <a:rPr lang="pt-PT" sz="1200" dirty="0" err="1">
                <a:solidFill>
                  <a:srgbClr val="FFFFFF"/>
                </a:solidFill>
              </a:rPr>
              <a:t>teacher</a:t>
            </a:r>
            <a:r>
              <a:rPr lang="pt-PT" sz="1200" dirty="0">
                <a:solidFill>
                  <a:srgbClr val="FFFFFF"/>
                </a:solidFill>
              </a:rPr>
              <a:t> to </a:t>
            </a:r>
            <a:r>
              <a:rPr lang="pt-PT" sz="1200" dirty="0" err="1">
                <a:solidFill>
                  <a:srgbClr val="FFFFFF"/>
                </a:solidFill>
              </a:rPr>
              <a:t>present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questions</a:t>
            </a:r>
            <a:r>
              <a:rPr lang="pt-PT" sz="1200" dirty="0">
                <a:solidFill>
                  <a:srgbClr val="FFFFFF"/>
                </a:solidFill>
              </a:rPr>
              <a:t> (</a:t>
            </a:r>
            <a:r>
              <a:rPr lang="pt-PT" sz="1200" dirty="0" err="1">
                <a:solidFill>
                  <a:srgbClr val="FFFFFF"/>
                </a:solidFill>
              </a:rPr>
              <a:t>quizzes</a:t>
            </a:r>
            <a:r>
              <a:rPr lang="pt-PT" sz="1200" dirty="0">
                <a:solidFill>
                  <a:srgbClr val="FFFFFF"/>
                </a:solidFill>
              </a:rPr>
              <a:t>) </a:t>
            </a:r>
            <a:r>
              <a:rPr lang="pt-PT" sz="1200" dirty="0" err="1">
                <a:solidFill>
                  <a:srgbClr val="FFFFFF"/>
                </a:solidFill>
              </a:rPr>
              <a:t>which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the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students</a:t>
            </a:r>
            <a:r>
              <a:rPr lang="pt-PT" sz="1200" dirty="0">
                <a:solidFill>
                  <a:srgbClr val="FFFFFF"/>
                </a:solidFill>
              </a:rPr>
              <a:t> can </a:t>
            </a:r>
            <a:r>
              <a:rPr lang="pt-PT" sz="1200" dirty="0" err="1">
                <a:solidFill>
                  <a:srgbClr val="FFFFFF"/>
                </a:solidFill>
              </a:rPr>
              <a:t>then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answer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anonymously</a:t>
            </a:r>
            <a:r>
              <a:rPr lang="pt-PT" sz="1200" dirty="0">
                <a:solidFill>
                  <a:srgbClr val="FFFFFF"/>
                </a:solidFill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A5A30-422D-4F25-BE63-A7BCFA14CC0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4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rgbClr val="FFFFFF"/>
                </a:solidFill>
              </a:rPr>
              <a:t>Quick </a:t>
            </a:r>
            <a:r>
              <a:rPr lang="pt-PT" sz="1200" dirty="0" err="1">
                <a:solidFill>
                  <a:srgbClr val="FFFFFF"/>
                </a:solidFill>
              </a:rPr>
              <a:t>Quiz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is</a:t>
            </a:r>
            <a:r>
              <a:rPr lang="pt-PT" sz="1200" dirty="0">
                <a:solidFill>
                  <a:srgbClr val="FFFFFF"/>
                </a:solidFill>
              </a:rPr>
              <a:t> a </a:t>
            </a:r>
            <a:r>
              <a:rPr lang="pt-PT" sz="1200" dirty="0" err="1">
                <a:solidFill>
                  <a:srgbClr val="FFFFFF"/>
                </a:solidFill>
              </a:rPr>
              <a:t>project</a:t>
            </a:r>
            <a:r>
              <a:rPr lang="pt-PT" sz="1200" dirty="0">
                <a:solidFill>
                  <a:srgbClr val="FFFFFF"/>
                </a:solidFill>
              </a:rPr>
              <a:t> to </a:t>
            </a:r>
            <a:r>
              <a:rPr lang="pt-PT" sz="1200" dirty="0" err="1">
                <a:solidFill>
                  <a:srgbClr val="FFFFFF"/>
                </a:solidFill>
              </a:rPr>
              <a:t>promote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the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interaction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between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professors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and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his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students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during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class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by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providing</a:t>
            </a:r>
            <a:r>
              <a:rPr lang="pt-PT" sz="1200" dirty="0">
                <a:solidFill>
                  <a:srgbClr val="FFFFFF"/>
                </a:solidFill>
              </a:rPr>
              <a:t> a </a:t>
            </a:r>
            <a:r>
              <a:rPr lang="pt-PT" sz="1200" dirty="0" err="1">
                <a:solidFill>
                  <a:srgbClr val="FFFFFF"/>
                </a:solidFill>
              </a:rPr>
              <a:t>way</a:t>
            </a:r>
            <a:r>
              <a:rPr lang="pt-PT" sz="1200" dirty="0">
                <a:solidFill>
                  <a:srgbClr val="FFFFFF"/>
                </a:solidFill>
              </a:rPr>
              <a:t> for a </a:t>
            </a:r>
            <a:r>
              <a:rPr lang="pt-PT" sz="1200" dirty="0" err="1">
                <a:solidFill>
                  <a:srgbClr val="FFFFFF"/>
                </a:solidFill>
              </a:rPr>
              <a:t>teacher</a:t>
            </a:r>
            <a:r>
              <a:rPr lang="pt-PT" sz="1200" dirty="0">
                <a:solidFill>
                  <a:srgbClr val="FFFFFF"/>
                </a:solidFill>
              </a:rPr>
              <a:t> to </a:t>
            </a:r>
            <a:r>
              <a:rPr lang="pt-PT" sz="1200" dirty="0" err="1">
                <a:solidFill>
                  <a:srgbClr val="FFFFFF"/>
                </a:solidFill>
              </a:rPr>
              <a:t>present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questions</a:t>
            </a:r>
            <a:r>
              <a:rPr lang="pt-PT" sz="1200" dirty="0">
                <a:solidFill>
                  <a:srgbClr val="FFFFFF"/>
                </a:solidFill>
              </a:rPr>
              <a:t> (</a:t>
            </a:r>
            <a:r>
              <a:rPr lang="pt-PT" sz="1200" dirty="0" err="1">
                <a:solidFill>
                  <a:srgbClr val="FFFFFF"/>
                </a:solidFill>
              </a:rPr>
              <a:t>quizzes</a:t>
            </a:r>
            <a:r>
              <a:rPr lang="pt-PT" sz="1200" dirty="0">
                <a:solidFill>
                  <a:srgbClr val="FFFFFF"/>
                </a:solidFill>
              </a:rPr>
              <a:t>) </a:t>
            </a:r>
            <a:r>
              <a:rPr lang="pt-PT" sz="1200" dirty="0" err="1">
                <a:solidFill>
                  <a:srgbClr val="FFFFFF"/>
                </a:solidFill>
              </a:rPr>
              <a:t>which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the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students</a:t>
            </a:r>
            <a:r>
              <a:rPr lang="pt-PT" sz="1200" dirty="0">
                <a:solidFill>
                  <a:srgbClr val="FFFFFF"/>
                </a:solidFill>
              </a:rPr>
              <a:t> can </a:t>
            </a:r>
            <a:r>
              <a:rPr lang="pt-PT" sz="1200" dirty="0" err="1">
                <a:solidFill>
                  <a:srgbClr val="FFFFFF"/>
                </a:solidFill>
              </a:rPr>
              <a:t>then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answer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anonymously</a:t>
            </a:r>
            <a:r>
              <a:rPr lang="pt-PT" sz="1200" dirty="0">
                <a:solidFill>
                  <a:srgbClr val="FFFFFF"/>
                </a:solidFill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A5A30-422D-4F25-BE63-A7BCFA14CC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3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rgbClr val="FFFFFF"/>
                </a:solidFill>
              </a:rPr>
              <a:t>Quick </a:t>
            </a:r>
            <a:r>
              <a:rPr lang="pt-PT" sz="1200" dirty="0" err="1">
                <a:solidFill>
                  <a:srgbClr val="FFFFFF"/>
                </a:solidFill>
              </a:rPr>
              <a:t>Quiz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is</a:t>
            </a:r>
            <a:r>
              <a:rPr lang="pt-PT" sz="1200" dirty="0">
                <a:solidFill>
                  <a:srgbClr val="FFFFFF"/>
                </a:solidFill>
              </a:rPr>
              <a:t> a </a:t>
            </a:r>
            <a:r>
              <a:rPr lang="pt-PT" sz="1200" dirty="0" err="1">
                <a:solidFill>
                  <a:srgbClr val="FFFFFF"/>
                </a:solidFill>
              </a:rPr>
              <a:t>project</a:t>
            </a:r>
            <a:r>
              <a:rPr lang="pt-PT" sz="1200" dirty="0">
                <a:solidFill>
                  <a:srgbClr val="FFFFFF"/>
                </a:solidFill>
              </a:rPr>
              <a:t> to </a:t>
            </a:r>
            <a:r>
              <a:rPr lang="pt-PT" sz="1200" dirty="0" err="1">
                <a:solidFill>
                  <a:srgbClr val="FFFFFF"/>
                </a:solidFill>
              </a:rPr>
              <a:t>promote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the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interaction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between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professors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and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his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students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during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class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by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providing</a:t>
            </a:r>
            <a:r>
              <a:rPr lang="pt-PT" sz="1200" dirty="0">
                <a:solidFill>
                  <a:srgbClr val="FFFFFF"/>
                </a:solidFill>
              </a:rPr>
              <a:t> a </a:t>
            </a:r>
            <a:r>
              <a:rPr lang="pt-PT" sz="1200" dirty="0" err="1">
                <a:solidFill>
                  <a:srgbClr val="FFFFFF"/>
                </a:solidFill>
              </a:rPr>
              <a:t>way</a:t>
            </a:r>
            <a:r>
              <a:rPr lang="pt-PT" sz="1200" dirty="0">
                <a:solidFill>
                  <a:srgbClr val="FFFFFF"/>
                </a:solidFill>
              </a:rPr>
              <a:t> for a </a:t>
            </a:r>
            <a:r>
              <a:rPr lang="pt-PT" sz="1200" dirty="0" err="1">
                <a:solidFill>
                  <a:srgbClr val="FFFFFF"/>
                </a:solidFill>
              </a:rPr>
              <a:t>teacher</a:t>
            </a:r>
            <a:r>
              <a:rPr lang="pt-PT" sz="1200" dirty="0">
                <a:solidFill>
                  <a:srgbClr val="FFFFFF"/>
                </a:solidFill>
              </a:rPr>
              <a:t> to </a:t>
            </a:r>
            <a:r>
              <a:rPr lang="pt-PT" sz="1200" dirty="0" err="1">
                <a:solidFill>
                  <a:srgbClr val="FFFFFF"/>
                </a:solidFill>
              </a:rPr>
              <a:t>present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questions</a:t>
            </a:r>
            <a:r>
              <a:rPr lang="pt-PT" sz="1200" dirty="0">
                <a:solidFill>
                  <a:srgbClr val="FFFFFF"/>
                </a:solidFill>
              </a:rPr>
              <a:t> (</a:t>
            </a:r>
            <a:r>
              <a:rPr lang="pt-PT" sz="1200" dirty="0" err="1">
                <a:solidFill>
                  <a:srgbClr val="FFFFFF"/>
                </a:solidFill>
              </a:rPr>
              <a:t>quizzes</a:t>
            </a:r>
            <a:r>
              <a:rPr lang="pt-PT" sz="1200" dirty="0">
                <a:solidFill>
                  <a:srgbClr val="FFFFFF"/>
                </a:solidFill>
              </a:rPr>
              <a:t>) </a:t>
            </a:r>
            <a:r>
              <a:rPr lang="pt-PT" sz="1200" dirty="0" err="1">
                <a:solidFill>
                  <a:srgbClr val="FFFFFF"/>
                </a:solidFill>
              </a:rPr>
              <a:t>which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the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students</a:t>
            </a:r>
            <a:r>
              <a:rPr lang="pt-PT" sz="1200" dirty="0">
                <a:solidFill>
                  <a:srgbClr val="FFFFFF"/>
                </a:solidFill>
              </a:rPr>
              <a:t> can </a:t>
            </a:r>
            <a:r>
              <a:rPr lang="pt-PT" sz="1200" dirty="0" err="1">
                <a:solidFill>
                  <a:srgbClr val="FFFFFF"/>
                </a:solidFill>
              </a:rPr>
              <a:t>then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answer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anonymously</a:t>
            </a:r>
            <a:r>
              <a:rPr lang="pt-PT" sz="1200" dirty="0">
                <a:solidFill>
                  <a:srgbClr val="FFFFFF"/>
                </a:solidFill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A5A30-422D-4F25-BE63-A7BCFA14CC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3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rgbClr val="FFFFFF"/>
                </a:solidFill>
              </a:rPr>
              <a:t>Quick </a:t>
            </a:r>
            <a:r>
              <a:rPr lang="pt-PT" sz="1200" dirty="0" err="1">
                <a:solidFill>
                  <a:srgbClr val="FFFFFF"/>
                </a:solidFill>
              </a:rPr>
              <a:t>Quiz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is</a:t>
            </a:r>
            <a:r>
              <a:rPr lang="pt-PT" sz="1200" dirty="0">
                <a:solidFill>
                  <a:srgbClr val="FFFFFF"/>
                </a:solidFill>
              </a:rPr>
              <a:t> a </a:t>
            </a:r>
            <a:r>
              <a:rPr lang="pt-PT" sz="1200" dirty="0" err="1">
                <a:solidFill>
                  <a:srgbClr val="FFFFFF"/>
                </a:solidFill>
              </a:rPr>
              <a:t>project</a:t>
            </a:r>
            <a:r>
              <a:rPr lang="pt-PT" sz="1200" dirty="0">
                <a:solidFill>
                  <a:srgbClr val="FFFFFF"/>
                </a:solidFill>
              </a:rPr>
              <a:t> to </a:t>
            </a:r>
            <a:r>
              <a:rPr lang="pt-PT" sz="1200" dirty="0" err="1">
                <a:solidFill>
                  <a:srgbClr val="FFFFFF"/>
                </a:solidFill>
              </a:rPr>
              <a:t>promote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the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interaction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between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professors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and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his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students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during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class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by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providing</a:t>
            </a:r>
            <a:r>
              <a:rPr lang="pt-PT" sz="1200" dirty="0">
                <a:solidFill>
                  <a:srgbClr val="FFFFFF"/>
                </a:solidFill>
              </a:rPr>
              <a:t> a </a:t>
            </a:r>
            <a:r>
              <a:rPr lang="pt-PT" sz="1200" dirty="0" err="1">
                <a:solidFill>
                  <a:srgbClr val="FFFFFF"/>
                </a:solidFill>
              </a:rPr>
              <a:t>way</a:t>
            </a:r>
            <a:r>
              <a:rPr lang="pt-PT" sz="1200" dirty="0">
                <a:solidFill>
                  <a:srgbClr val="FFFFFF"/>
                </a:solidFill>
              </a:rPr>
              <a:t> for a </a:t>
            </a:r>
            <a:r>
              <a:rPr lang="pt-PT" sz="1200" dirty="0" err="1">
                <a:solidFill>
                  <a:srgbClr val="FFFFFF"/>
                </a:solidFill>
              </a:rPr>
              <a:t>teacher</a:t>
            </a:r>
            <a:r>
              <a:rPr lang="pt-PT" sz="1200" dirty="0">
                <a:solidFill>
                  <a:srgbClr val="FFFFFF"/>
                </a:solidFill>
              </a:rPr>
              <a:t> to </a:t>
            </a:r>
            <a:r>
              <a:rPr lang="pt-PT" sz="1200" dirty="0" err="1">
                <a:solidFill>
                  <a:srgbClr val="FFFFFF"/>
                </a:solidFill>
              </a:rPr>
              <a:t>present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questions</a:t>
            </a:r>
            <a:r>
              <a:rPr lang="pt-PT" sz="1200" dirty="0">
                <a:solidFill>
                  <a:srgbClr val="FFFFFF"/>
                </a:solidFill>
              </a:rPr>
              <a:t> (</a:t>
            </a:r>
            <a:r>
              <a:rPr lang="pt-PT" sz="1200" dirty="0" err="1">
                <a:solidFill>
                  <a:srgbClr val="FFFFFF"/>
                </a:solidFill>
              </a:rPr>
              <a:t>quizzes</a:t>
            </a:r>
            <a:r>
              <a:rPr lang="pt-PT" sz="1200" dirty="0">
                <a:solidFill>
                  <a:srgbClr val="FFFFFF"/>
                </a:solidFill>
              </a:rPr>
              <a:t>) </a:t>
            </a:r>
            <a:r>
              <a:rPr lang="pt-PT" sz="1200" dirty="0" err="1">
                <a:solidFill>
                  <a:srgbClr val="FFFFFF"/>
                </a:solidFill>
              </a:rPr>
              <a:t>which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the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students</a:t>
            </a:r>
            <a:r>
              <a:rPr lang="pt-PT" sz="1200" dirty="0">
                <a:solidFill>
                  <a:srgbClr val="FFFFFF"/>
                </a:solidFill>
              </a:rPr>
              <a:t> can </a:t>
            </a:r>
            <a:r>
              <a:rPr lang="pt-PT" sz="1200" dirty="0" err="1">
                <a:solidFill>
                  <a:srgbClr val="FFFFFF"/>
                </a:solidFill>
              </a:rPr>
              <a:t>then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answer</a:t>
            </a:r>
            <a:r>
              <a:rPr lang="pt-PT" sz="1200" dirty="0">
                <a:solidFill>
                  <a:srgbClr val="FFFFFF"/>
                </a:solidFill>
              </a:rPr>
              <a:t> </a:t>
            </a:r>
            <a:r>
              <a:rPr lang="pt-PT" sz="1200" dirty="0" err="1">
                <a:solidFill>
                  <a:srgbClr val="FFFFFF"/>
                </a:solidFill>
              </a:rPr>
              <a:t>anonymously</a:t>
            </a:r>
            <a:r>
              <a:rPr lang="pt-PT" sz="1200" dirty="0">
                <a:solidFill>
                  <a:srgbClr val="FFFFFF"/>
                </a:solidFill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A5A30-422D-4F25-BE63-A7BCFA14CC0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74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Quick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6836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I-On Project </a:t>
            </a:r>
          </a:p>
          <a:p>
            <a:pPr lvl="6"/>
            <a:r>
              <a:rPr lang="en-US" dirty="0"/>
              <a:t>Progress Update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F809A5-2C5D-442C-B431-87EC84E74FD0}"/>
              </a:ext>
            </a:extLst>
          </p:cNvPr>
          <p:cNvSpPr txBox="1"/>
          <p:nvPr/>
        </p:nvSpPr>
        <p:spPr>
          <a:xfrm>
            <a:off x="6735679" y="5673743"/>
            <a:ext cx="18371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Participants</a:t>
            </a:r>
            <a:r>
              <a:rPr lang="pt-PT" dirty="0"/>
              <a:t>:</a:t>
            </a:r>
          </a:p>
          <a:p>
            <a:r>
              <a:rPr lang="pt-PT" sz="1400" dirty="0"/>
              <a:t>Vitor Mexia 	36070</a:t>
            </a:r>
          </a:p>
          <a:p>
            <a:r>
              <a:rPr lang="pt-PT" sz="1400" dirty="0"/>
              <a:t>Tiago Carvalho 36080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C92C-4B4E-44E7-8015-E5739277C881}"/>
              </a:ext>
            </a:extLst>
          </p:cNvPr>
          <p:cNvSpPr txBox="1"/>
          <p:nvPr/>
        </p:nvSpPr>
        <p:spPr>
          <a:xfrm>
            <a:off x="10095294" y="5673743"/>
            <a:ext cx="1334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Supervisor</a:t>
            </a:r>
            <a:r>
              <a:rPr lang="pt-PT" dirty="0"/>
              <a:t>:</a:t>
            </a:r>
          </a:p>
          <a:p>
            <a:r>
              <a:rPr lang="pt-PT" sz="1400" dirty="0"/>
              <a:t>Prof. Pedro Félix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C15D-3180-66E6-4AB2-55F87C2E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May 15th to 28</a:t>
            </a:r>
            <a:r>
              <a:rPr lang="en-US" sz="2800" baseline="30000" dirty="0"/>
              <a:t>rd</a:t>
            </a:r>
            <a:r>
              <a:rPr lang="en-US" sz="2800" dirty="0"/>
              <a:t> </a:t>
            </a:r>
            <a:r>
              <a:rPr lang="en-US" sz="1800" dirty="0"/>
              <a:t>(week 11 &amp; 10)</a:t>
            </a:r>
            <a:r>
              <a:rPr lang="en-US" sz="3200" dirty="0"/>
              <a:t> </a:t>
            </a:r>
            <a:br>
              <a:rPr lang="en-US" sz="3200" dirty="0"/>
            </a:br>
            <a:br>
              <a:rPr lang="en-US" sz="3200" dirty="0"/>
            </a:br>
            <a:r>
              <a:rPr lang="en-US" sz="2800" dirty="0"/>
              <a:t>Frontend development </a:t>
            </a:r>
            <a:endParaRPr lang="en-US" sz="3000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2833C86-3CE8-4E1D-0F43-655FB48B4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2" r="4600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6D3BDB-1310-EB3E-24EA-E0EC0289A198}"/>
              </a:ext>
            </a:extLst>
          </p:cNvPr>
          <p:cNvSpPr txBox="1"/>
          <p:nvPr/>
        </p:nvSpPr>
        <p:spPr>
          <a:xfrm>
            <a:off x="5172074" y="2108201"/>
            <a:ext cx="625301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all major features in website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websockets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API where needed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GB" b="1" dirty="0"/>
              <a:t>Challenges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GB" dirty="0"/>
              <a:t>React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Websockets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86BE9-E365-8680-DA66-0FD4BD647F90}"/>
              </a:ext>
            </a:extLst>
          </p:cNvPr>
          <p:cNvSpPr txBox="1"/>
          <p:nvPr/>
        </p:nvSpPr>
        <p:spPr>
          <a:xfrm>
            <a:off x="7033006" y="3845561"/>
            <a:ext cx="390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86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C15D-3180-66E6-4AB2-55F87C2E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May 28th to June 4th </a:t>
            </a:r>
            <a:r>
              <a:rPr lang="en-US" sz="2000" dirty="0"/>
              <a:t>(week 12 &amp; 13)</a:t>
            </a:r>
            <a:r>
              <a:rPr lang="en-US" sz="3600" dirty="0"/>
              <a:t> 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Initial Deployment</a:t>
            </a:r>
            <a:endParaRPr lang="en-US" sz="3000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2833C86-3CE8-4E1D-0F43-655FB48B4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2" r="4600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6D3BDB-1310-EB3E-24EA-E0EC0289A198}"/>
              </a:ext>
            </a:extLst>
          </p:cNvPr>
          <p:cNvSpPr txBox="1"/>
          <p:nvPr/>
        </p:nvSpPr>
        <p:spPr>
          <a:xfrm>
            <a:off x="5172074" y="2108201"/>
            <a:ext cx="625301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 to Heroku (dev/staging environment)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 demo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extra functionality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GB" b="1" dirty="0"/>
              <a:t>Challenges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GB" dirty="0"/>
              <a:t>Heroku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GB" dirty="0"/>
              <a:t>Heroku-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Bonsai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861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1723-5E65-0210-CEC4-630BDA8E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Application Login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3217D-B6E4-1B28-C1B0-96F2BC783166}"/>
              </a:ext>
            </a:extLst>
          </p:cNvPr>
          <p:cNvSpPr txBox="1"/>
          <p:nvPr/>
        </p:nvSpPr>
        <p:spPr>
          <a:xfrm>
            <a:off x="5998464" y="2642616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video of website showing the logging in workflow (Work in progress…)</a:t>
            </a:r>
          </a:p>
        </p:txBody>
      </p:sp>
    </p:spTree>
    <p:extLst>
      <p:ext uri="{BB962C8B-B14F-4D97-AF65-F5344CB8AC3E}">
        <p14:creationId xmlns:p14="http://schemas.microsoft.com/office/powerpoint/2010/main" val="165588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1723-5E65-0210-CEC4-630BDA8E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1" y="2262903"/>
            <a:ext cx="3517567" cy="2093975"/>
          </a:xfrm>
        </p:spPr>
        <p:txBody>
          <a:bodyPr anchor="ctr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Elasticsearch structure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D77B05C-1A95-004E-9675-256DACFC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132" y="159736"/>
            <a:ext cx="7049111" cy="65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6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1723-5E65-0210-CEC4-630BDA8E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What next (June/July)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7A43FC-167E-1833-A2D5-38D8B5DA8DC2}"/>
              </a:ext>
            </a:extLst>
          </p:cNvPr>
          <p:cNvCxnSpPr>
            <a:cxnSpLocks/>
          </p:cNvCxnSpPr>
          <p:nvPr/>
        </p:nvCxnSpPr>
        <p:spPr>
          <a:xfrm>
            <a:off x="4886632" y="3347884"/>
            <a:ext cx="70300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D165C7-9B75-345B-4459-8087F3AC94FE}"/>
              </a:ext>
            </a:extLst>
          </p:cNvPr>
          <p:cNvSpPr txBox="1"/>
          <p:nvPr/>
        </p:nvSpPr>
        <p:spPr>
          <a:xfrm>
            <a:off x="5630206" y="2939845"/>
            <a:ext cx="15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14 &amp;15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11320-1079-722D-B942-40400160A30B}"/>
              </a:ext>
            </a:extLst>
          </p:cNvPr>
          <p:cNvSpPr txBox="1"/>
          <p:nvPr/>
        </p:nvSpPr>
        <p:spPr>
          <a:xfrm>
            <a:off x="7654535" y="3386592"/>
            <a:ext cx="15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16 &amp;17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A1437-3FE3-FF1E-2152-DD9C84ED59D7}"/>
              </a:ext>
            </a:extLst>
          </p:cNvPr>
          <p:cNvSpPr txBox="1"/>
          <p:nvPr/>
        </p:nvSpPr>
        <p:spPr>
          <a:xfrm>
            <a:off x="9718552" y="2959199"/>
            <a:ext cx="15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18 &amp;19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923321-8189-B846-ACD8-3626DBCF7D82}"/>
              </a:ext>
            </a:extLst>
          </p:cNvPr>
          <p:cNvCxnSpPr>
            <a:cxnSpLocks/>
          </p:cNvCxnSpPr>
          <p:nvPr/>
        </p:nvCxnSpPr>
        <p:spPr>
          <a:xfrm flipV="1">
            <a:off x="7256084" y="1445653"/>
            <a:ext cx="0" cy="188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978A9E-D4F4-71FC-A722-195221E3302D}"/>
              </a:ext>
            </a:extLst>
          </p:cNvPr>
          <p:cNvCxnSpPr>
            <a:cxnSpLocks/>
          </p:cNvCxnSpPr>
          <p:nvPr/>
        </p:nvCxnSpPr>
        <p:spPr>
          <a:xfrm flipV="1">
            <a:off x="9207909" y="3347884"/>
            <a:ext cx="0" cy="188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18C3C8-E24C-8673-7991-9F609B9A7B93}"/>
              </a:ext>
            </a:extLst>
          </p:cNvPr>
          <p:cNvCxnSpPr>
            <a:cxnSpLocks/>
          </p:cNvCxnSpPr>
          <p:nvPr/>
        </p:nvCxnSpPr>
        <p:spPr>
          <a:xfrm flipV="1">
            <a:off x="11271927" y="1465006"/>
            <a:ext cx="0" cy="188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E8E761-ADA8-137C-0348-EE49ABD873F1}"/>
              </a:ext>
            </a:extLst>
          </p:cNvPr>
          <p:cNvSpPr txBox="1"/>
          <p:nvPr/>
        </p:nvSpPr>
        <p:spPr>
          <a:xfrm>
            <a:off x="4862204" y="1592826"/>
            <a:ext cx="2390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Project restructuring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Extra functionality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6FC7F5-F33A-8E34-9D1C-E8E4A500F420}"/>
              </a:ext>
            </a:extLst>
          </p:cNvPr>
          <p:cNvSpPr txBox="1"/>
          <p:nvPr/>
        </p:nvSpPr>
        <p:spPr>
          <a:xfrm>
            <a:off x="7214762" y="4556403"/>
            <a:ext cx="2016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Integration Tests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A9904-2193-7584-6453-3050A66CD206}"/>
              </a:ext>
            </a:extLst>
          </p:cNvPr>
          <p:cNvSpPr txBox="1"/>
          <p:nvPr/>
        </p:nvSpPr>
        <p:spPr>
          <a:xfrm>
            <a:off x="9571107" y="1592826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details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65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1723-5E65-0210-CEC4-630BDA8E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  <a:b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72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I-On project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C02BCF-5FC3-3EC8-3288-1D758F25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Support systems for academic activity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Open Source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060D0-6599-801F-3E6F-82B1FD781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413" y="778760"/>
            <a:ext cx="7515725" cy="5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Quick Quiz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78D5-E73B-4F2D-8ADF-D5EAA3AF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lvl="1"/>
            <a:endParaRPr lang="en-US" sz="1600" dirty="0">
              <a:solidFill>
                <a:srgbClr val="FFFFFF"/>
              </a:solidFill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Create quiz sessions as a registered user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Support for session templates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Reply to quizzes anonymously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Application abuse prevention </a:t>
            </a:r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DE31F2-399D-4C5D-893F-8E8F76AE4FD4}"/>
              </a:ext>
            </a:extLst>
          </p:cNvPr>
          <p:cNvGrpSpPr/>
          <p:nvPr/>
        </p:nvGrpSpPr>
        <p:grpSpPr>
          <a:xfrm>
            <a:off x="4742017" y="1797461"/>
            <a:ext cx="6798082" cy="3263078"/>
            <a:chOff x="4742017" y="1797461"/>
            <a:chExt cx="6798082" cy="3263078"/>
          </a:xfrm>
        </p:grpSpPr>
        <p:pic>
          <p:nvPicPr>
            <p:cNvPr id="48" name="Picture 47" descr="Diagram&#10;&#10;Description automatically generated">
              <a:extLst>
                <a:ext uri="{FF2B5EF4-FFF2-40B4-BE49-F238E27FC236}">
                  <a16:creationId xmlns:a16="http://schemas.microsoft.com/office/drawing/2014/main" id="{67B4D91D-F58D-479A-90F9-B2F9A33C2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2017" y="1797461"/>
              <a:ext cx="6798082" cy="3263078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22D282-D3D0-49DB-9068-57E5B219A935}"/>
                </a:ext>
              </a:extLst>
            </p:cNvPr>
            <p:cNvCxnSpPr/>
            <p:nvPr/>
          </p:nvCxnSpPr>
          <p:spPr>
            <a:xfrm>
              <a:off x="6713881" y="3208867"/>
              <a:ext cx="68328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344C8DE-3335-4D8D-9CF6-72CACAA1A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2477922"/>
              <a:ext cx="2150533" cy="42020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E467E16-359D-4973-82EE-1E3B5F327CED}"/>
                </a:ext>
              </a:extLst>
            </p:cNvPr>
            <p:cNvCxnSpPr>
              <a:cxnSpLocks/>
            </p:cNvCxnSpPr>
            <p:nvPr/>
          </p:nvCxnSpPr>
          <p:spPr>
            <a:xfrm>
              <a:off x="9186148" y="3242734"/>
              <a:ext cx="889185" cy="874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9720A35-77C5-42E1-BEEF-024572DA48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948" y="3928533"/>
              <a:ext cx="1050052" cy="34713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BE1D8A-3523-4F76-9187-C45BD99AE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4733" y="3429000"/>
              <a:ext cx="1879601" cy="110066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67C4BF3-A62D-4A5D-80C4-4EB674944ED6}"/>
                </a:ext>
              </a:extLst>
            </p:cNvPr>
            <p:cNvSpPr/>
            <p:nvPr/>
          </p:nvSpPr>
          <p:spPr>
            <a:xfrm>
              <a:off x="9630740" y="3488267"/>
              <a:ext cx="529260" cy="440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6A95D11-0368-4A8D-B514-2FA2F502A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6533" y="2898129"/>
              <a:ext cx="1524000" cy="27687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Requirements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49EBF2D8-C333-155B-5D47-82F45F25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657781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098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Architecture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8A9218-3C6B-F9A9-2724-7F3EEF3E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27" y="2981785"/>
            <a:ext cx="3604095" cy="3229714"/>
          </a:xfrm>
        </p:spPr>
        <p:txBody>
          <a:bodyPr>
            <a:normAutofit/>
          </a:bodyPr>
          <a:lstStyle/>
          <a:p>
            <a:pPr lvl="1"/>
            <a:r>
              <a:rPr lang="en-GB" sz="1700" dirty="0">
                <a:solidFill>
                  <a:schemeClr val="bg1"/>
                </a:solidFill>
              </a:rPr>
              <a:t>Change</a:t>
            </a:r>
            <a:r>
              <a:rPr lang="pt-PT" sz="1700" dirty="0">
                <a:solidFill>
                  <a:schemeClr val="bg1"/>
                </a:solidFill>
              </a:rPr>
              <a:t> to </a:t>
            </a:r>
            <a:r>
              <a:rPr lang="pt-PT" sz="1700" dirty="0" err="1">
                <a:solidFill>
                  <a:schemeClr val="bg1"/>
                </a:solidFill>
              </a:rPr>
              <a:t>proposed</a:t>
            </a:r>
            <a:r>
              <a:rPr lang="pt-PT" sz="1700" dirty="0">
                <a:solidFill>
                  <a:schemeClr val="bg1"/>
                </a:solidFill>
              </a:rPr>
              <a:t> </a:t>
            </a:r>
            <a:r>
              <a:rPr lang="pt-PT" sz="1700" dirty="0" err="1">
                <a:solidFill>
                  <a:schemeClr val="bg1"/>
                </a:solidFill>
              </a:rPr>
              <a:t>architecture</a:t>
            </a:r>
            <a:endParaRPr lang="pt-PT" sz="1700" dirty="0">
              <a:solidFill>
                <a:schemeClr val="bg1"/>
              </a:solidFill>
            </a:endParaRPr>
          </a:p>
          <a:p>
            <a:pPr lvl="1"/>
            <a:endParaRPr lang="pt-PT" sz="1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19EEA-A8FD-4EA1-9AF9-89B35C346551}"/>
              </a:ext>
            </a:extLst>
          </p:cNvPr>
          <p:cNvGrpSpPr/>
          <p:nvPr/>
        </p:nvGrpSpPr>
        <p:grpSpPr>
          <a:xfrm>
            <a:off x="5374618" y="433212"/>
            <a:ext cx="5929327" cy="5991576"/>
            <a:chOff x="5383762" y="158620"/>
            <a:chExt cx="5929327" cy="5991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266C01-C4E0-7476-5C65-37858286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7259" y="329090"/>
              <a:ext cx="5248275" cy="1981200"/>
            </a:xfrm>
            <a:prstGeom prst="rect">
              <a:avLst/>
            </a:prstGeom>
          </p:spPr>
        </p:pic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C5EF569A-9066-16DE-F716-2403723869B8}"/>
                </a:ext>
              </a:extLst>
            </p:cNvPr>
            <p:cNvSpPr/>
            <p:nvPr/>
          </p:nvSpPr>
          <p:spPr>
            <a:xfrm>
              <a:off x="7627206" y="2565750"/>
              <a:ext cx="1223108" cy="26498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8D36ED-51DD-1933-0090-4930CEA8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7259" y="3003788"/>
              <a:ext cx="5422932" cy="30878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5B469C-3CF2-4D17-6D39-DEE8B7AEE07E}"/>
                </a:ext>
              </a:extLst>
            </p:cNvPr>
            <p:cNvSpPr/>
            <p:nvPr/>
          </p:nvSpPr>
          <p:spPr>
            <a:xfrm>
              <a:off x="5383763" y="158620"/>
              <a:ext cx="5929326" cy="231989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57F323-4693-569A-D6DA-71A4B3C1E43C}"/>
                </a:ext>
              </a:extLst>
            </p:cNvPr>
            <p:cNvSpPr/>
            <p:nvPr/>
          </p:nvSpPr>
          <p:spPr>
            <a:xfrm>
              <a:off x="5383762" y="2920482"/>
              <a:ext cx="5929327" cy="322971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916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E939E-91E9-46E4-9656-F7A810D7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Progress</a:t>
            </a:r>
          </a:p>
        </p:txBody>
      </p:sp>
      <p:pic>
        <p:nvPicPr>
          <p:cNvPr id="18" name="Picture 17" descr="White stairs with a blue arrow drawn in the middle pointing upwards">
            <a:extLst>
              <a:ext uri="{FF2B5EF4-FFF2-40B4-BE49-F238E27FC236}">
                <a16:creationId xmlns:a16="http://schemas.microsoft.com/office/drawing/2014/main" id="{C4C7BE62-8DDE-21CB-8CD1-967D39571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" r="22425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25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C15D-3180-66E6-4AB2-55F87C2E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April 10th to 23</a:t>
            </a:r>
            <a:r>
              <a:rPr lang="en-US" sz="2800" baseline="30000" dirty="0"/>
              <a:t>rd</a:t>
            </a:r>
            <a:r>
              <a:rPr lang="en-US" sz="2800" dirty="0"/>
              <a:t> </a:t>
            </a:r>
            <a:r>
              <a:rPr lang="en-US" sz="1800" dirty="0"/>
              <a:t>(week 6 &amp; 7)</a:t>
            </a:r>
            <a:r>
              <a:rPr lang="en-US" sz="3200" dirty="0"/>
              <a:t> </a:t>
            </a:r>
            <a:br>
              <a:rPr lang="en-US" sz="3200" dirty="0"/>
            </a:br>
            <a:br>
              <a:rPr lang="en-US" sz="3200" dirty="0"/>
            </a:br>
            <a:r>
              <a:rPr lang="en-US" sz="2800" dirty="0"/>
              <a:t>API Definition and repository structure</a:t>
            </a:r>
            <a:endParaRPr lang="en-US" sz="3000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2833C86-3CE8-4E1D-0F43-655FB48B4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2" r="4600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6D3BDB-1310-EB3E-24EA-E0EC0289A198}"/>
              </a:ext>
            </a:extLst>
          </p:cNvPr>
          <p:cNvSpPr txBox="1"/>
          <p:nvPr/>
        </p:nvSpPr>
        <p:spPr>
          <a:xfrm>
            <a:off x="5172074" y="2060419"/>
            <a:ext cx="625301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endpoints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 data model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input/output models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GB" b="1" dirty="0"/>
              <a:t>Challenges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Spring Boot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Spring Data Elasticsearch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OpenAPI</a:t>
            </a: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025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C15D-3180-66E6-4AB2-55F87C2E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April 24th to May 13</a:t>
            </a:r>
            <a:r>
              <a:rPr lang="en-US" sz="3200" baseline="30000" dirty="0"/>
              <a:t>rd</a:t>
            </a:r>
            <a:r>
              <a:rPr lang="en-US" sz="3200" dirty="0"/>
              <a:t> </a:t>
            </a:r>
            <a:r>
              <a:rPr lang="en-US" sz="2000" dirty="0"/>
              <a:t>(week 8, 9 &amp; 10)</a:t>
            </a:r>
            <a:r>
              <a:rPr lang="en-US" sz="3600" dirty="0"/>
              <a:t> 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API Improvements and Frontend start</a:t>
            </a:r>
            <a:endParaRPr lang="en-US" sz="3000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2833C86-3CE8-4E1D-0F43-655FB48B4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2" r="4600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6D3BDB-1310-EB3E-24EA-E0EC0289A198}"/>
              </a:ext>
            </a:extLst>
          </p:cNvPr>
          <p:cNvSpPr txBox="1"/>
          <p:nvPr/>
        </p:nvSpPr>
        <p:spPr>
          <a:xfrm>
            <a:off x="5172074" y="2468880"/>
            <a:ext cx="6253010" cy="34002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Redefine response output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Finished remaining API endpoints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Implemented frontend initial design and authentication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GB" b="1" dirty="0"/>
              <a:t>Challenges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Problem+JSON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Siren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GB" dirty="0"/>
              <a:t>React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75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9739-2FA1-203F-46E9-6EC23D8B5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446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{5FD022D5-BBC4-46E6-BE24-472797D99030}tf11437505_win32</Template>
  <TotalTime>492</TotalTime>
  <Words>418</Words>
  <Application>Microsoft Office PowerPoint</Application>
  <PresentationFormat>Widescreen</PresentationFormat>
  <Paragraphs>85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 Pro Cond Light</vt:lpstr>
      <vt:lpstr>Speak Pro</vt:lpstr>
      <vt:lpstr>RetrospectVTI</vt:lpstr>
      <vt:lpstr>Quick Quiz</vt:lpstr>
      <vt:lpstr>I-On project</vt:lpstr>
      <vt:lpstr>Quick Quiz</vt:lpstr>
      <vt:lpstr>Requirements</vt:lpstr>
      <vt:lpstr>Architecture</vt:lpstr>
      <vt:lpstr>Progress</vt:lpstr>
      <vt:lpstr>April 10th to 23rd (week 6 &amp; 7)   API Definition and repository structure</vt:lpstr>
      <vt:lpstr>April 24th to May 13rd (week 8, 9 &amp; 10)   API Improvements and Frontend start</vt:lpstr>
      <vt:lpstr>Next Steps</vt:lpstr>
      <vt:lpstr>May 15th to 28rd (week 11 &amp; 10)   Frontend development </vt:lpstr>
      <vt:lpstr>May 28th to June 4th (week 12 &amp; 13)   Initial Deployment</vt:lpstr>
      <vt:lpstr>Application Login workflow</vt:lpstr>
      <vt:lpstr>Elasticsearch structure</vt:lpstr>
      <vt:lpstr>What next (June/July)</vt:lpstr>
      <vt:lpstr>Q&amp;A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Quiz</dc:title>
  <dc:creator>Mexia, Vitor</dc:creator>
  <cp:lastModifiedBy>V M</cp:lastModifiedBy>
  <cp:revision>15</cp:revision>
  <dcterms:created xsi:type="dcterms:W3CDTF">2022-05-04T09:00:27Z</dcterms:created>
  <dcterms:modified xsi:type="dcterms:W3CDTF">2022-05-08T17:21:56Z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