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105_0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58" r:id="rId3"/>
    <p:sldId id="316" r:id="rId4"/>
    <p:sldId id="317" r:id="rId5"/>
    <p:sldId id="318" r:id="rId6"/>
    <p:sldId id="314" r:id="rId7"/>
    <p:sldId id="320" r:id="rId8"/>
    <p:sldId id="311" r:id="rId9"/>
    <p:sldId id="321" r:id="rId10"/>
    <p:sldId id="313" r:id="rId11"/>
    <p:sldId id="322" r:id="rId12"/>
    <p:sldId id="261" r:id="rId13"/>
    <p:sldId id="325" r:id="rId14"/>
    <p:sldId id="309" r:id="rId15"/>
    <p:sldId id="268" r:id="rId16"/>
  </p:sldIdLst>
  <p:sldSz cx="9144000" cy="5143500" type="screen16x9"/>
  <p:notesSz cx="6858000" cy="9144000"/>
  <p:embeddedFontLst>
    <p:embeddedFont>
      <p:font typeface="Erica One" panose="020B0604020202020204" charset="0"/>
      <p:regular r:id="rId18"/>
    </p:embeddedFont>
    <p:embeddedFont>
      <p:font typeface="Lexend Deca" panose="020B0604020202020204" charset="0"/>
      <p:regular r:id="rId19"/>
      <p:bold r:id="rId20"/>
    </p:embeddedFont>
    <p:embeddedFont>
      <p:font typeface="Sora" panose="020B0604020202020204" charset="0"/>
      <p:regular r:id="rId21"/>
      <p:bold r:id="rId22"/>
    </p:embeddedFont>
    <p:embeddedFont>
      <p:font typeface="Sora ExtraBold" panose="020B060402020202020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6A78AE-5486-3E0F-7C28-173352AC9A03}" name="Henriques _" initials="H_" userId="38232767c84c5dc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FFD38-9FBE-4FB9-A6DB-5B77C4DC532B}" v="34" dt="2023-04-19T18:08:34.278"/>
  </p1510:revLst>
</p1510:revInfo>
</file>

<file path=ppt/tableStyles.xml><?xml version="1.0" encoding="utf-8"?>
<a:tblStyleLst xmlns:a="http://schemas.openxmlformats.org/drawingml/2006/main" def="{1C724FCF-194D-49EC-8A7E-B2E2D4E3E490}">
  <a:tblStyle styleId="{1C724FCF-194D-49EC-8A7E-B2E2D4E3E4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34" autoAdjust="0"/>
    <p:restoredTop sz="96357" autoAdjust="0"/>
  </p:normalViewPr>
  <p:slideViewPr>
    <p:cSldViewPr snapToGrid="0">
      <p:cViewPr varScale="1">
        <p:scale>
          <a:sx n="150" d="100"/>
          <a:sy n="150" d="100"/>
        </p:scale>
        <p:origin x="2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s _" userId="38232767c84c5dc1" providerId="LiveId" clId="{42CFFD38-9FBE-4FB9-A6DB-5B77C4DC532B}"/>
    <pc:docChg chg="undo custSel addSld modSld sldOrd">
      <pc:chgData name="Henriques _" userId="38232767c84c5dc1" providerId="LiveId" clId="{42CFFD38-9FBE-4FB9-A6DB-5B77C4DC532B}" dt="2023-04-19T18:13:17.939" v="1465" actId="20577"/>
      <pc:docMkLst>
        <pc:docMk/>
      </pc:docMkLst>
      <pc:sldChg chg="addSp modSp mod">
        <pc:chgData name="Henriques _" userId="38232767c84c5dc1" providerId="LiveId" clId="{42CFFD38-9FBE-4FB9-A6DB-5B77C4DC532B}" dt="2023-04-19T15:19:05.366" v="716" actId="20577"/>
        <pc:sldMkLst>
          <pc:docMk/>
          <pc:sldMk cId="0" sldId="258"/>
        </pc:sldMkLst>
        <pc:spChg chg="add mod">
          <ac:chgData name="Henriques _" userId="38232767c84c5dc1" providerId="LiveId" clId="{42CFFD38-9FBE-4FB9-A6DB-5B77C4DC532B}" dt="2023-04-19T15:18:10.946" v="701" actId="1076"/>
          <ac:spMkLst>
            <pc:docMk/>
            <pc:sldMk cId="0" sldId="258"/>
            <ac:spMk id="2" creationId="{E140FD55-D3B0-4951-5F62-EC140791DA83}"/>
          </ac:spMkLst>
        </pc:spChg>
        <pc:spChg chg="add mod">
          <ac:chgData name="Henriques _" userId="38232767c84c5dc1" providerId="LiveId" clId="{42CFFD38-9FBE-4FB9-A6DB-5B77C4DC532B}" dt="2023-04-19T15:18:56.097" v="713" actId="1076"/>
          <ac:spMkLst>
            <pc:docMk/>
            <pc:sldMk cId="0" sldId="258"/>
            <ac:spMk id="3" creationId="{8D49D93F-78F8-EE49-BF63-38C8A6DD7DBD}"/>
          </ac:spMkLst>
        </pc:spChg>
        <pc:spChg chg="mod">
          <ac:chgData name="Henriques _" userId="38232767c84c5dc1" providerId="LiveId" clId="{42CFFD38-9FBE-4FB9-A6DB-5B77C4DC532B}" dt="2023-04-19T15:18:03.299" v="699" actId="1076"/>
          <ac:spMkLst>
            <pc:docMk/>
            <pc:sldMk cId="0" sldId="258"/>
            <ac:spMk id="718" creationId="{00000000-0000-0000-0000-000000000000}"/>
          </ac:spMkLst>
        </pc:spChg>
        <pc:spChg chg="mod">
          <ac:chgData name="Henriques _" userId="38232767c84c5dc1" providerId="LiveId" clId="{42CFFD38-9FBE-4FB9-A6DB-5B77C4DC532B}" dt="2023-04-19T15:18:18.543" v="703" actId="1076"/>
          <ac:spMkLst>
            <pc:docMk/>
            <pc:sldMk cId="0" sldId="258"/>
            <ac:spMk id="719" creationId="{00000000-0000-0000-0000-000000000000}"/>
          </ac:spMkLst>
        </pc:spChg>
        <pc:spChg chg="mod">
          <ac:chgData name="Henriques _" userId="38232767c84c5dc1" providerId="LiveId" clId="{42CFFD38-9FBE-4FB9-A6DB-5B77C4DC532B}" dt="2023-04-19T15:18:07.291" v="700" actId="1076"/>
          <ac:spMkLst>
            <pc:docMk/>
            <pc:sldMk cId="0" sldId="258"/>
            <ac:spMk id="721" creationId="{00000000-0000-0000-0000-000000000000}"/>
          </ac:spMkLst>
        </pc:spChg>
        <pc:spChg chg="mod">
          <ac:chgData name="Henriques _" userId="38232767c84c5dc1" providerId="LiveId" clId="{42CFFD38-9FBE-4FB9-A6DB-5B77C4DC532B}" dt="2023-04-19T15:18:50.386" v="712" actId="1076"/>
          <ac:spMkLst>
            <pc:docMk/>
            <pc:sldMk cId="0" sldId="258"/>
            <ac:spMk id="722" creationId="{00000000-0000-0000-0000-000000000000}"/>
          </ac:spMkLst>
        </pc:spChg>
        <pc:spChg chg="mod">
          <ac:chgData name="Henriques _" userId="38232767c84c5dc1" providerId="LiveId" clId="{42CFFD38-9FBE-4FB9-A6DB-5B77C4DC532B}" dt="2023-04-19T15:18:46.215" v="711" actId="1076"/>
          <ac:spMkLst>
            <pc:docMk/>
            <pc:sldMk cId="0" sldId="258"/>
            <ac:spMk id="724" creationId="{00000000-0000-0000-0000-000000000000}"/>
          </ac:spMkLst>
        </pc:spChg>
        <pc:spChg chg="mod">
          <ac:chgData name="Henriques _" userId="38232767c84c5dc1" providerId="LiveId" clId="{42CFFD38-9FBE-4FB9-A6DB-5B77C4DC532B}" dt="2023-04-19T15:18:59.255" v="714" actId="1076"/>
          <ac:spMkLst>
            <pc:docMk/>
            <pc:sldMk cId="0" sldId="258"/>
            <ac:spMk id="725" creationId="{00000000-0000-0000-0000-000000000000}"/>
          </ac:spMkLst>
        </pc:spChg>
        <pc:spChg chg="mod">
          <ac:chgData name="Henriques _" userId="38232767c84c5dc1" providerId="LiveId" clId="{42CFFD38-9FBE-4FB9-A6DB-5B77C4DC532B}" dt="2023-04-19T15:18:32.888" v="706" actId="1076"/>
          <ac:spMkLst>
            <pc:docMk/>
            <pc:sldMk cId="0" sldId="258"/>
            <ac:spMk id="727" creationId="{00000000-0000-0000-0000-000000000000}"/>
          </ac:spMkLst>
        </pc:spChg>
        <pc:spChg chg="mod">
          <ac:chgData name="Henriques _" userId="38232767c84c5dc1" providerId="LiveId" clId="{42CFFD38-9FBE-4FB9-A6DB-5B77C4DC532B}" dt="2023-04-19T15:19:05.366" v="716" actId="20577"/>
          <ac:spMkLst>
            <pc:docMk/>
            <pc:sldMk cId="0" sldId="258"/>
            <ac:spMk id="728" creationId="{00000000-0000-0000-0000-000000000000}"/>
          </ac:spMkLst>
        </pc:spChg>
      </pc:sldChg>
      <pc:sldChg chg="modSp mod">
        <pc:chgData name="Henriques _" userId="38232767c84c5dc1" providerId="LiveId" clId="{42CFFD38-9FBE-4FB9-A6DB-5B77C4DC532B}" dt="2023-04-19T13:15:58.309" v="7" actId="20577"/>
        <pc:sldMkLst>
          <pc:docMk/>
          <pc:sldMk cId="0" sldId="260"/>
        </pc:sldMkLst>
        <pc:spChg chg="mod">
          <ac:chgData name="Henriques _" userId="38232767c84c5dc1" providerId="LiveId" clId="{42CFFD38-9FBE-4FB9-A6DB-5B77C4DC532B}" dt="2023-04-19T13:15:58.309" v="7" actId="20577"/>
          <ac:spMkLst>
            <pc:docMk/>
            <pc:sldMk cId="0" sldId="260"/>
            <ac:spMk id="761" creationId="{00000000-0000-0000-0000-000000000000}"/>
          </ac:spMkLst>
        </pc:spChg>
      </pc:sldChg>
      <pc:sldChg chg="addSp delSp modSp mod ord addCm modCm modNotesTx">
        <pc:chgData name="Henriques _" userId="38232767c84c5dc1" providerId="LiveId" clId="{42CFFD38-9FBE-4FB9-A6DB-5B77C4DC532B}" dt="2023-04-19T17:23:15.937" v="1009" actId="20577"/>
        <pc:sldMkLst>
          <pc:docMk/>
          <pc:sldMk cId="0" sldId="261"/>
        </pc:sldMkLst>
        <pc:spChg chg="add del mod">
          <ac:chgData name="Henriques _" userId="38232767c84c5dc1" providerId="LiveId" clId="{42CFFD38-9FBE-4FB9-A6DB-5B77C4DC532B}" dt="2023-04-19T17:14:14.993" v="733" actId="478"/>
          <ac:spMkLst>
            <pc:docMk/>
            <pc:sldMk cId="0" sldId="261"/>
            <ac:spMk id="3" creationId="{E797BCA1-6447-ECD0-A12A-3A95DB00AA75}"/>
          </ac:spMkLst>
        </pc:spChg>
        <pc:spChg chg="add del mod">
          <ac:chgData name="Henriques _" userId="38232767c84c5dc1" providerId="LiveId" clId="{42CFFD38-9FBE-4FB9-A6DB-5B77C4DC532B}" dt="2023-04-19T17:19:40.874" v="760" actId="478"/>
          <ac:spMkLst>
            <pc:docMk/>
            <pc:sldMk cId="0" sldId="261"/>
            <ac:spMk id="5" creationId="{1A81E876-E28F-2D2A-0A6A-F2AED8CE942E}"/>
          </ac:spMkLst>
        </pc:spChg>
        <pc:spChg chg="add del mod">
          <ac:chgData name="Henriques _" userId="38232767c84c5dc1" providerId="LiveId" clId="{42CFFD38-9FBE-4FB9-A6DB-5B77C4DC532B}" dt="2023-04-19T13:29:29.228" v="281" actId="478"/>
          <ac:spMkLst>
            <pc:docMk/>
            <pc:sldMk cId="0" sldId="261"/>
            <ac:spMk id="5" creationId="{431B926D-2C84-22C8-36D1-54128E4930CB}"/>
          </ac:spMkLst>
        </pc:spChg>
        <pc:spChg chg="add del mod">
          <ac:chgData name="Henriques _" userId="38232767c84c5dc1" providerId="LiveId" clId="{42CFFD38-9FBE-4FB9-A6DB-5B77C4DC532B}" dt="2023-04-19T13:29:29.228" v="281" actId="478"/>
          <ac:spMkLst>
            <pc:docMk/>
            <pc:sldMk cId="0" sldId="261"/>
            <ac:spMk id="7" creationId="{0A002378-3026-9E58-9CD2-41DA2AB6D2CB}"/>
          </ac:spMkLst>
        </pc:spChg>
        <pc:spChg chg="add del mod">
          <ac:chgData name="Henriques _" userId="38232767c84c5dc1" providerId="LiveId" clId="{42CFFD38-9FBE-4FB9-A6DB-5B77C4DC532B}" dt="2023-04-19T17:21:25.615" v="957" actId="478"/>
          <ac:spMkLst>
            <pc:docMk/>
            <pc:sldMk cId="0" sldId="261"/>
            <ac:spMk id="7" creationId="{FC902D05-4952-E2EF-BD2F-E53E5CA07AE4}"/>
          </ac:spMkLst>
        </pc:spChg>
        <pc:spChg chg="add mod">
          <ac:chgData name="Henriques _" userId="38232767c84c5dc1" providerId="LiveId" clId="{42CFFD38-9FBE-4FB9-A6DB-5B77C4DC532B}" dt="2023-04-19T17:21:32.327" v="960" actId="1076"/>
          <ac:spMkLst>
            <pc:docMk/>
            <pc:sldMk cId="0" sldId="261"/>
            <ac:spMk id="8" creationId="{45F5EB61-4D30-5E21-270D-8EB64101C14E}"/>
          </ac:spMkLst>
        </pc:spChg>
        <pc:spChg chg="add del mod">
          <ac:chgData name="Henriques _" userId="38232767c84c5dc1" providerId="LiveId" clId="{42CFFD38-9FBE-4FB9-A6DB-5B77C4DC532B}" dt="2023-04-19T13:29:29.228" v="281" actId="478"/>
          <ac:spMkLst>
            <pc:docMk/>
            <pc:sldMk cId="0" sldId="261"/>
            <ac:spMk id="9" creationId="{0F5EA28B-06CA-B940-2152-4AFB688430D7}"/>
          </ac:spMkLst>
        </pc:spChg>
        <pc:spChg chg="add mod">
          <ac:chgData name="Henriques _" userId="38232767c84c5dc1" providerId="LiveId" clId="{42CFFD38-9FBE-4FB9-A6DB-5B77C4DC532B}" dt="2023-04-19T17:21:42.647" v="963" actId="1076"/>
          <ac:spMkLst>
            <pc:docMk/>
            <pc:sldMk cId="0" sldId="261"/>
            <ac:spMk id="9" creationId="{AE6D1CD1-5043-12DE-A04B-28C8231EE2DD}"/>
          </ac:spMkLst>
        </pc:spChg>
        <pc:spChg chg="add mod">
          <ac:chgData name="Henriques _" userId="38232767c84c5dc1" providerId="LiveId" clId="{42CFFD38-9FBE-4FB9-A6DB-5B77C4DC532B}" dt="2023-04-19T17:21:51.612" v="966" actId="1076"/>
          <ac:spMkLst>
            <pc:docMk/>
            <pc:sldMk cId="0" sldId="261"/>
            <ac:spMk id="10" creationId="{38A2E471-2B4F-9CC3-9813-80739DB27316}"/>
          </ac:spMkLst>
        </pc:spChg>
        <pc:spChg chg="add del mod">
          <ac:chgData name="Henriques _" userId="38232767c84c5dc1" providerId="LiveId" clId="{42CFFD38-9FBE-4FB9-A6DB-5B77C4DC532B}" dt="2023-04-19T13:29:29.228" v="281" actId="478"/>
          <ac:spMkLst>
            <pc:docMk/>
            <pc:sldMk cId="0" sldId="261"/>
            <ac:spMk id="11" creationId="{BFEFA38E-2524-11E4-6995-D4EE7D163CD8}"/>
          </ac:spMkLst>
        </pc:spChg>
        <pc:spChg chg="add del mod">
          <ac:chgData name="Henriques _" userId="38232767c84c5dc1" providerId="LiveId" clId="{42CFFD38-9FBE-4FB9-A6DB-5B77C4DC532B}" dt="2023-04-19T13:29:29.228" v="281" actId="478"/>
          <ac:spMkLst>
            <pc:docMk/>
            <pc:sldMk cId="0" sldId="261"/>
            <ac:spMk id="13" creationId="{6FEF8474-65F0-AB75-8D5F-3DB6D40A8FEB}"/>
          </ac:spMkLst>
        </pc:spChg>
        <pc:spChg chg="mod">
          <ac:chgData name="Henriques _" userId="38232767c84c5dc1" providerId="LiveId" clId="{42CFFD38-9FBE-4FB9-A6DB-5B77C4DC532B}" dt="2023-04-19T13:29:37.390" v="284" actId="20577"/>
          <ac:spMkLst>
            <pc:docMk/>
            <pc:sldMk cId="0" sldId="261"/>
            <ac:spMk id="14" creationId="{E396B0A4-D34D-F485-6E7D-ADBAD2A61F72}"/>
          </ac:spMkLst>
        </pc:spChg>
        <pc:spChg chg="del">
          <ac:chgData name="Henriques _" userId="38232767c84c5dc1" providerId="LiveId" clId="{42CFFD38-9FBE-4FB9-A6DB-5B77C4DC532B}" dt="2023-04-19T13:29:12.126" v="251" actId="478"/>
          <ac:spMkLst>
            <pc:docMk/>
            <pc:sldMk cId="0" sldId="261"/>
            <ac:spMk id="784" creationId="{00000000-0000-0000-0000-000000000000}"/>
          </ac:spMkLst>
        </pc:spChg>
        <pc:spChg chg="del">
          <ac:chgData name="Henriques _" userId="38232767c84c5dc1" providerId="LiveId" clId="{42CFFD38-9FBE-4FB9-A6DB-5B77C4DC532B}" dt="2023-04-19T13:29:12.126" v="251" actId="478"/>
          <ac:spMkLst>
            <pc:docMk/>
            <pc:sldMk cId="0" sldId="261"/>
            <ac:spMk id="785" creationId="{00000000-0000-0000-0000-000000000000}"/>
          </ac:spMkLst>
        </pc:spChg>
        <pc:spChg chg="del">
          <ac:chgData name="Henriques _" userId="38232767c84c5dc1" providerId="LiveId" clId="{42CFFD38-9FBE-4FB9-A6DB-5B77C4DC532B}" dt="2023-04-19T13:29:12.126" v="251" actId="478"/>
          <ac:spMkLst>
            <pc:docMk/>
            <pc:sldMk cId="0" sldId="261"/>
            <ac:spMk id="787" creationId="{00000000-0000-0000-0000-000000000000}"/>
          </ac:spMkLst>
        </pc:spChg>
        <pc:spChg chg="del">
          <ac:chgData name="Henriques _" userId="38232767c84c5dc1" providerId="LiveId" clId="{42CFFD38-9FBE-4FB9-A6DB-5B77C4DC532B}" dt="2023-04-19T13:29:12.126" v="251" actId="478"/>
          <ac:spMkLst>
            <pc:docMk/>
            <pc:sldMk cId="0" sldId="261"/>
            <ac:spMk id="788" creationId="{00000000-0000-0000-0000-000000000000}"/>
          </ac:spMkLst>
        </pc:spChg>
        <pc:spChg chg="del">
          <ac:chgData name="Henriques _" userId="38232767c84c5dc1" providerId="LiveId" clId="{42CFFD38-9FBE-4FB9-A6DB-5B77C4DC532B}" dt="2023-04-19T13:29:12.126" v="251" actId="478"/>
          <ac:spMkLst>
            <pc:docMk/>
            <pc:sldMk cId="0" sldId="261"/>
            <ac:spMk id="791" creationId="{00000000-0000-0000-0000-000000000000}"/>
          </ac:spMkLst>
        </pc:spChg>
        <pc:spChg chg="del">
          <ac:chgData name="Henriques _" userId="38232767c84c5dc1" providerId="LiveId" clId="{42CFFD38-9FBE-4FB9-A6DB-5B77C4DC532B}" dt="2023-04-19T13:29:12.126" v="251" actId="478"/>
          <ac:spMkLst>
            <pc:docMk/>
            <pc:sldMk cId="0" sldId="261"/>
            <ac:spMk id="792" creationId="{00000000-0000-0000-0000-000000000000}"/>
          </ac:spMkLst>
        </pc:spChg>
        <pc:picChg chg="add mod">
          <ac:chgData name="Henriques _" userId="38232767c84c5dc1" providerId="LiveId" clId="{42CFFD38-9FBE-4FB9-A6DB-5B77C4DC532B}" dt="2023-04-19T17:19:18.762" v="740" actId="1076"/>
          <ac:picMkLst>
            <pc:docMk/>
            <pc:sldMk cId="0" sldId="261"/>
            <ac:picMk id="4" creationId="{6856DB4B-3CB3-3A37-9FDB-C1A2896988A2}"/>
          </ac:picMkLst>
        </pc:picChg>
        <pc:picChg chg="del">
          <ac:chgData name="Henriques _" userId="38232767c84c5dc1" providerId="LiveId" clId="{42CFFD38-9FBE-4FB9-A6DB-5B77C4DC532B}" dt="2023-04-19T13:29:12.126" v="251" actId="478"/>
          <ac:picMkLst>
            <pc:docMk/>
            <pc:sldMk cId="0" sldId="261"/>
            <ac:picMk id="15" creationId="{3D14284F-C536-E364-C4D8-CFD7C93685A6}"/>
          </ac:picMkLst>
        </pc:picChg>
        <pc:picChg chg="del">
          <ac:chgData name="Henriques _" userId="38232767c84c5dc1" providerId="LiveId" clId="{42CFFD38-9FBE-4FB9-A6DB-5B77C4DC532B}" dt="2023-04-19T13:29:12.126" v="251" actId="478"/>
          <ac:picMkLst>
            <pc:docMk/>
            <pc:sldMk cId="0" sldId="261"/>
            <ac:picMk id="16" creationId="{416B94F6-E3F7-9E38-B0DB-CCC54CA3E904}"/>
          </ac:picMkLst>
        </pc:picChg>
        <pc:picChg chg="del">
          <ac:chgData name="Henriques _" userId="38232767c84c5dc1" providerId="LiveId" clId="{42CFFD38-9FBE-4FB9-A6DB-5B77C4DC532B}" dt="2023-04-19T13:29:12.126" v="251" actId="478"/>
          <ac:picMkLst>
            <pc:docMk/>
            <pc:sldMk cId="0" sldId="261"/>
            <ac:picMk id="17" creationId="{144D14DD-316A-30A7-3E5C-050C5DA7157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Henriques _" userId="38232767c84c5dc1" providerId="LiveId" clId="{42CFFD38-9FBE-4FB9-A6DB-5B77C4DC532B}" dt="2023-04-19T17:22:25.162" v="968" actId="2056"/>
              <pc2:cmMkLst xmlns:pc2="http://schemas.microsoft.com/office/powerpoint/2019/9/main/command">
                <pc:docMk/>
                <pc:sldMk cId="0" sldId="261"/>
                <pc2:cmMk id="{9723E72F-7D0C-4CDC-ABA5-B8722AC18BDB}"/>
              </pc2:cmMkLst>
            </pc226:cmChg>
          </p:ext>
        </pc:extLst>
      </pc:sldChg>
      <pc:sldChg chg="addSp delSp modSp mod">
        <pc:chgData name="Henriques _" userId="38232767c84c5dc1" providerId="LiveId" clId="{42CFFD38-9FBE-4FB9-A6DB-5B77C4DC532B}" dt="2023-04-19T18:04:42.936" v="1405" actId="2711"/>
        <pc:sldMkLst>
          <pc:docMk/>
          <pc:sldMk cId="0" sldId="268"/>
        </pc:sldMkLst>
        <pc:spChg chg="add del mod">
          <ac:chgData name="Henriques _" userId="38232767c84c5dc1" providerId="LiveId" clId="{42CFFD38-9FBE-4FB9-A6DB-5B77C4DC532B}" dt="2023-04-19T17:58:03.600" v="1156" actId="478"/>
          <ac:spMkLst>
            <pc:docMk/>
            <pc:sldMk cId="0" sldId="268"/>
            <ac:spMk id="3" creationId="{6796C144-3ADA-8B93-999A-7628E1C145BD}"/>
          </ac:spMkLst>
        </pc:spChg>
        <pc:spChg chg="add del mod">
          <ac:chgData name="Henriques _" userId="38232767c84c5dc1" providerId="LiveId" clId="{42CFFD38-9FBE-4FB9-A6DB-5B77C4DC532B}" dt="2023-04-19T17:58:03.600" v="1156" actId="478"/>
          <ac:spMkLst>
            <pc:docMk/>
            <pc:sldMk cId="0" sldId="268"/>
            <ac:spMk id="4" creationId="{E93E9572-7FB8-D1B5-2E3B-570CF02BFA16}"/>
          </ac:spMkLst>
        </pc:spChg>
        <pc:spChg chg="add mod">
          <ac:chgData name="Henriques _" userId="38232767c84c5dc1" providerId="LiveId" clId="{42CFFD38-9FBE-4FB9-A6DB-5B77C4DC532B}" dt="2023-04-19T17:59:20.658" v="1181" actId="1076"/>
          <ac:spMkLst>
            <pc:docMk/>
            <pc:sldMk cId="0" sldId="268"/>
            <ac:spMk id="6" creationId="{10262694-CBB5-459D-2073-C8864791087F}"/>
          </ac:spMkLst>
        </pc:spChg>
        <pc:spChg chg="add mod">
          <ac:chgData name="Henriques _" userId="38232767c84c5dc1" providerId="LiveId" clId="{42CFFD38-9FBE-4FB9-A6DB-5B77C4DC532B}" dt="2023-04-19T18:04:36.753" v="1403" actId="2711"/>
          <ac:spMkLst>
            <pc:docMk/>
            <pc:sldMk cId="0" sldId="268"/>
            <ac:spMk id="7" creationId="{B80E4B0A-6F88-ED97-903D-9DE5E670D7B7}"/>
          </ac:spMkLst>
        </pc:spChg>
        <pc:spChg chg="add mod">
          <ac:chgData name="Henriques _" userId="38232767c84c5dc1" providerId="LiveId" clId="{42CFFD38-9FBE-4FB9-A6DB-5B77C4DC532B}" dt="2023-04-19T18:04:42.936" v="1405" actId="2711"/>
          <ac:spMkLst>
            <pc:docMk/>
            <pc:sldMk cId="0" sldId="268"/>
            <ac:spMk id="8" creationId="{E5C952F9-CE82-9865-0D04-3B349B982ED4}"/>
          </ac:spMkLst>
        </pc:spChg>
        <pc:spChg chg="add mod">
          <ac:chgData name="Henriques _" userId="38232767c84c5dc1" providerId="LiveId" clId="{42CFFD38-9FBE-4FB9-A6DB-5B77C4DC532B}" dt="2023-04-19T18:01:40.630" v="1260" actId="1076"/>
          <ac:spMkLst>
            <pc:docMk/>
            <pc:sldMk cId="0" sldId="268"/>
            <ac:spMk id="9" creationId="{2164CE51-3EA8-4F52-42A4-BF87811B5016}"/>
          </ac:spMkLst>
        </pc:spChg>
        <pc:spChg chg="add mod">
          <ac:chgData name="Henriques _" userId="38232767c84c5dc1" providerId="LiveId" clId="{42CFFD38-9FBE-4FB9-A6DB-5B77C4DC532B}" dt="2023-04-19T18:02:27.077" v="1270" actId="20577"/>
          <ac:spMkLst>
            <pc:docMk/>
            <pc:sldMk cId="0" sldId="268"/>
            <ac:spMk id="10" creationId="{E76870BB-89EE-D754-6FEA-726F039912AD}"/>
          </ac:spMkLst>
        </pc:spChg>
        <pc:spChg chg="add mod">
          <ac:chgData name="Henriques _" userId="38232767c84c5dc1" providerId="LiveId" clId="{42CFFD38-9FBE-4FB9-A6DB-5B77C4DC532B}" dt="2023-04-19T18:04:33.844" v="1402" actId="2711"/>
          <ac:spMkLst>
            <pc:docMk/>
            <pc:sldMk cId="0" sldId="268"/>
            <ac:spMk id="11" creationId="{1EA64C5B-B90D-0E00-33E6-2BE8F70C7452}"/>
          </ac:spMkLst>
        </pc:spChg>
        <pc:spChg chg="add mod">
          <ac:chgData name="Henriques _" userId="38232767c84c5dc1" providerId="LiveId" clId="{42CFFD38-9FBE-4FB9-A6DB-5B77C4DC532B}" dt="2023-04-19T18:04:39.772" v="1404" actId="2711"/>
          <ac:spMkLst>
            <pc:docMk/>
            <pc:sldMk cId="0" sldId="268"/>
            <ac:spMk id="12" creationId="{97FF8A3C-4946-EEF8-3703-D6431642A171}"/>
          </ac:spMkLst>
        </pc:spChg>
        <pc:picChg chg="add del mod">
          <ac:chgData name="Henriques _" userId="38232767c84c5dc1" providerId="LiveId" clId="{42CFFD38-9FBE-4FB9-A6DB-5B77C4DC532B}" dt="2023-04-19T17:58:03.600" v="1156" actId="478"/>
          <ac:picMkLst>
            <pc:docMk/>
            <pc:sldMk cId="0" sldId="268"/>
            <ac:picMk id="5" creationId="{95484178-1359-4378-0DE8-94DDF2D9C12E}"/>
          </ac:picMkLst>
        </pc:picChg>
      </pc:sldChg>
      <pc:sldChg chg="modSp mod">
        <pc:chgData name="Henriques _" userId="38232767c84c5dc1" providerId="LiveId" clId="{42CFFD38-9FBE-4FB9-A6DB-5B77C4DC532B}" dt="2023-04-19T15:19:19.204" v="721" actId="20577"/>
        <pc:sldMkLst>
          <pc:docMk/>
          <pc:sldMk cId="1923104312" sldId="306"/>
        </pc:sldMkLst>
        <pc:spChg chg="mod">
          <ac:chgData name="Henriques _" userId="38232767c84c5dc1" providerId="LiveId" clId="{42CFFD38-9FBE-4FB9-A6DB-5B77C4DC532B}" dt="2023-04-19T15:19:19.204" v="721" actId="20577"/>
          <ac:spMkLst>
            <pc:docMk/>
            <pc:sldMk cId="1923104312" sldId="306"/>
            <ac:spMk id="762" creationId="{00000000-0000-0000-0000-000000000000}"/>
          </ac:spMkLst>
        </pc:spChg>
      </pc:sldChg>
      <pc:sldChg chg="modSp mod">
        <pc:chgData name="Henriques _" userId="38232767c84c5dc1" providerId="LiveId" clId="{42CFFD38-9FBE-4FB9-A6DB-5B77C4DC532B}" dt="2023-04-19T15:19:26.189" v="724" actId="14100"/>
        <pc:sldMkLst>
          <pc:docMk/>
          <pc:sldMk cId="2386791782" sldId="307"/>
        </pc:sldMkLst>
        <pc:spChg chg="mod">
          <ac:chgData name="Henriques _" userId="38232767c84c5dc1" providerId="LiveId" clId="{42CFFD38-9FBE-4FB9-A6DB-5B77C4DC532B}" dt="2023-04-19T15:19:26.189" v="724" actId="14100"/>
          <ac:spMkLst>
            <pc:docMk/>
            <pc:sldMk cId="2386791782" sldId="307"/>
            <ac:spMk id="762" creationId="{00000000-0000-0000-0000-000000000000}"/>
          </ac:spMkLst>
        </pc:spChg>
      </pc:sldChg>
      <pc:sldChg chg="modSp mod">
        <pc:chgData name="Henriques _" userId="38232767c84c5dc1" providerId="LiveId" clId="{42CFFD38-9FBE-4FB9-A6DB-5B77C4DC532B}" dt="2023-04-19T15:19:29.698" v="726" actId="20577"/>
        <pc:sldMkLst>
          <pc:docMk/>
          <pc:sldMk cId="333282777" sldId="308"/>
        </pc:sldMkLst>
        <pc:spChg chg="mod">
          <ac:chgData name="Henriques _" userId="38232767c84c5dc1" providerId="LiveId" clId="{42CFFD38-9FBE-4FB9-A6DB-5B77C4DC532B}" dt="2023-04-19T15:19:29.698" v="726" actId="20577"/>
          <ac:spMkLst>
            <pc:docMk/>
            <pc:sldMk cId="333282777" sldId="308"/>
            <ac:spMk id="762" creationId="{00000000-0000-0000-0000-000000000000}"/>
          </ac:spMkLst>
        </pc:spChg>
      </pc:sldChg>
      <pc:sldChg chg="modSp mod">
        <pc:chgData name="Henriques _" userId="38232767c84c5dc1" providerId="LiveId" clId="{42CFFD38-9FBE-4FB9-A6DB-5B77C4DC532B}" dt="2023-04-19T17:56:06.874" v="1154" actId="20577"/>
        <pc:sldMkLst>
          <pc:docMk/>
          <pc:sldMk cId="1985403531" sldId="310"/>
        </pc:sldMkLst>
        <pc:spChg chg="mod">
          <ac:chgData name="Henriques _" userId="38232767c84c5dc1" providerId="LiveId" clId="{42CFFD38-9FBE-4FB9-A6DB-5B77C4DC532B}" dt="2023-04-19T17:56:06.874" v="1154" actId="20577"/>
          <ac:spMkLst>
            <pc:docMk/>
            <pc:sldMk cId="1985403531" sldId="310"/>
            <ac:spMk id="792" creationId="{00000000-0000-0000-0000-000000000000}"/>
          </ac:spMkLst>
        </pc:spChg>
      </pc:sldChg>
      <pc:sldChg chg="ord">
        <pc:chgData name="Henriques _" userId="38232767c84c5dc1" providerId="LiveId" clId="{42CFFD38-9FBE-4FB9-A6DB-5B77C4DC532B}" dt="2023-04-19T13:28:48.700" v="234"/>
        <pc:sldMkLst>
          <pc:docMk/>
          <pc:sldMk cId="2994655478" sldId="311"/>
        </pc:sldMkLst>
      </pc:sldChg>
      <pc:sldChg chg="ord">
        <pc:chgData name="Henriques _" userId="38232767c84c5dc1" providerId="LiveId" clId="{42CFFD38-9FBE-4FB9-A6DB-5B77C4DC532B}" dt="2023-04-19T13:28:46.756" v="232"/>
        <pc:sldMkLst>
          <pc:docMk/>
          <pc:sldMk cId="3457128685" sldId="313"/>
        </pc:sldMkLst>
      </pc:sldChg>
      <pc:sldChg chg="ord">
        <pc:chgData name="Henriques _" userId="38232767c84c5dc1" providerId="LiveId" clId="{42CFFD38-9FBE-4FB9-A6DB-5B77C4DC532B}" dt="2023-04-19T13:28:49.919" v="236"/>
        <pc:sldMkLst>
          <pc:docMk/>
          <pc:sldMk cId="4013630739" sldId="314"/>
        </pc:sldMkLst>
      </pc:sldChg>
      <pc:sldChg chg="modSp add mod">
        <pc:chgData name="Henriques _" userId="38232767c84c5dc1" providerId="LiveId" clId="{42CFFD38-9FBE-4FB9-A6DB-5B77C4DC532B}" dt="2023-04-19T15:19:13.925" v="719" actId="14100"/>
        <pc:sldMkLst>
          <pc:docMk/>
          <pc:sldMk cId="1278577253" sldId="315"/>
        </pc:sldMkLst>
        <pc:spChg chg="mod">
          <ac:chgData name="Henriques _" userId="38232767c84c5dc1" providerId="LiveId" clId="{42CFFD38-9FBE-4FB9-A6DB-5B77C4DC532B}" dt="2023-04-19T15:19:13.925" v="719" actId="14100"/>
          <ac:spMkLst>
            <pc:docMk/>
            <pc:sldMk cId="1278577253" sldId="315"/>
            <ac:spMk id="762" creationId="{00000000-0000-0000-0000-000000000000}"/>
          </ac:spMkLst>
        </pc:spChg>
      </pc:sldChg>
      <pc:sldChg chg="addSp delSp modSp add mod ord">
        <pc:chgData name="Henriques _" userId="38232767c84c5dc1" providerId="LiveId" clId="{42CFFD38-9FBE-4FB9-A6DB-5B77C4DC532B}" dt="2023-04-19T13:59:02.570" v="382" actId="1076"/>
        <pc:sldMkLst>
          <pc:docMk/>
          <pc:sldMk cId="4199168478" sldId="316"/>
        </pc:sldMkLst>
        <pc:spChg chg="add del mod">
          <ac:chgData name="Henriques _" userId="38232767c84c5dc1" providerId="LiveId" clId="{42CFFD38-9FBE-4FB9-A6DB-5B77C4DC532B}" dt="2023-04-19T13:18:07.120" v="27" actId="478"/>
          <ac:spMkLst>
            <pc:docMk/>
            <pc:sldMk cId="4199168478" sldId="316"/>
            <ac:spMk id="3" creationId="{409C203D-2F9B-B606-C449-EEC1D7931577}"/>
          </ac:spMkLst>
        </pc:spChg>
        <pc:spChg chg="add del mod">
          <ac:chgData name="Henriques _" userId="38232767c84c5dc1" providerId="LiveId" clId="{42CFFD38-9FBE-4FB9-A6DB-5B77C4DC532B}" dt="2023-04-19T13:18:07.120" v="27" actId="478"/>
          <ac:spMkLst>
            <pc:docMk/>
            <pc:sldMk cId="4199168478" sldId="316"/>
            <ac:spMk id="5" creationId="{E896852A-D9CA-541A-2685-57A9CAAF8EBA}"/>
          </ac:spMkLst>
        </pc:spChg>
        <pc:spChg chg="add del mod">
          <ac:chgData name="Henriques _" userId="38232767c84c5dc1" providerId="LiveId" clId="{42CFFD38-9FBE-4FB9-A6DB-5B77C4DC532B}" dt="2023-04-19T13:18:07.120" v="27" actId="478"/>
          <ac:spMkLst>
            <pc:docMk/>
            <pc:sldMk cId="4199168478" sldId="316"/>
            <ac:spMk id="7" creationId="{1B757A54-1174-97F4-1E2B-C27CDB4918C9}"/>
          </ac:spMkLst>
        </pc:spChg>
        <pc:spChg chg="add del mod">
          <ac:chgData name="Henriques _" userId="38232767c84c5dc1" providerId="LiveId" clId="{42CFFD38-9FBE-4FB9-A6DB-5B77C4DC532B}" dt="2023-04-19T13:18:07.120" v="27" actId="478"/>
          <ac:spMkLst>
            <pc:docMk/>
            <pc:sldMk cId="4199168478" sldId="316"/>
            <ac:spMk id="9" creationId="{D1A1C86B-55F5-01D5-F4A6-224331D22BAF}"/>
          </ac:spMkLst>
        </pc:spChg>
        <pc:spChg chg="add del mod">
          <ac:chgData name="Henriques _" userId="38232767c84c5dc1" providerId="LiveId" clId="{42CFFD38-9FBE-4FB9-A6DB-5B77C4DC532B}" dt="2023-04-19T13:18:07.120" v="27" actId="478"/>
          <ac:spMkLst>
            <pc:docMk/>
            <pc:sldMk cId="4199168478" sldId="316"/>
            <ac:spMk id="11" creationId="{E1A2BB83-F28A-38B7-CB05-FBBFA9ECAA4F}"/>
          </ac:spMkLst>
        </pc:spChg>
        <pc:spChg chg="add del mod">
          <ac:chgData name="Henriques _" userId="38232767c84c5dc1" providerId="LiveId" clId="{42CFFD38-9FBE-4FB9-A6DB-5B77C4DC532B}" dt="2023-04-19T13:18:07.120" v="27" actId="478"/>
          <ac:spMkLst>
            <pc:docMk/>
            <pc:sldMk cId="4199168478" sldId="316"/>
            <ac:spMk id="13" creationId="{D112E430-E672-FF96-B1F4-E0E9750B9F36}"/>
          </ac:spMkLst>
        </pc:spChg>
        <pc:spChg chg="mod">
          <ac:chgData name="Henriques _" userId="38232767c84c5dc1" providerId="LiveId" clId="{42CFFD38-9FBE-4FB9-A6DB-5B77C4DC532B}" dt="2023-04-19T13:16:14.870" v="25" actId="20577"/>
          <ac:spMkLst>
            <pc:docMk/>
            <pc:sldMk cId="4199168478" sldId="316"/>
            <ac:spMk id="14" creationId="{E396B0A4-D34D-F485-6E7D-ADBAD2A61F72}"/>
          </ac:spMkLst>
        </pc:spChg>
        <pc:spChg chg="add mod">
          <ac:chgData name="Henriques _" userId="38232767c84c5dc1" providerId="LiveId" clId="{42CFFD38-9FBE-4FB9-A6DB-5B77C4DC532B}" dt="2023-04-19T13:58:56.425" v="381" actId="1076"/>
          <ac:spMkLst>
            <pc:docMk/>
            <pc:sldMk cId="4199168478" sldId="316"/>
            <ac:spMk id="18" creationId="{1C72BDBE-D8CB-CCF9-F04C-E2FB7F34CA1E}"/>
          </ac:spMkLst>
        </pc:spChg>
        <pc:spChg chg="add mod">
          <ac:chgData name="Henriques _" userId="38232767c84c5dc1" providerId="LiveId" clId="{42CFFD38-9FBE-4FB9-A6DB-5B77C4DC532B}" dt="2023-04-19T13:46:40.899" v="344" actId="20577"/>
          <ac:spMkLst>
            <pc:docMk/>
            <pc:sldMk cId="4199168478" sldId="316"/>
            <ac:spMk id="19" creationId="{27B8E07A-EF8E-6D1A-C78E-7B5E744CD61E}"/>
          </ac:spMkLst>
        </pc:spChg>
        <pc:spChg chg="add mod">
          <ac:chgData name="Henriques _" userId="38232767c84c5dc1" providerId="LiveId" clId="{42CFFD38-9FBE-4FB9-A6DB-5B77C4DC532B}" dt="2023-04-19T13:58:48.336" v="380" actId="122"/>
          <ac:spMkLst>
            <pc:docMk/>
            <pc:sldMk cId="4199168478" sldId="316"/>
            <ac:spMk id="20" creationId="{212841B3-A5A8-1F81-9DD0-433D64DE1060}"/>
          </ac:spMkLst>
        </pc:spChg>
        <pc:spChg chg="add mod">
          <ac:chgData name="Henriques _" userId="38232767c84c5dc1" providerId="LiveId" clId="{42CFFD38-9FBE-4FB9-A6DB-5B77C4DC532B}" dt="2023-04-19T13:45:26.478" v="330" actId="1076"/>
          <ac:spMkLst>
            <pc:docMk/>
            <pc:sldMk cId="4199168478" sldId="316"/>
            <ac:spMk id="21" creationId="{F1022ADB-D84A-5908-015B-2CB11F489BA5}"/>
          </ac:spMkLst>
        </pc:spChg>
        <pc:spChg chg="add del mod">
          <ac:chgData name="Henriques _" userId="38232767c84c5dc1" providerId="LiveId" clId="{42CFFD38-9FBE-4FB9-A6DB-5B77C4DC532B}" dt="2023-04-19T13:19:14.972" v="65" actId="478"/>
          <ac:spMkLst>
            <pc:docMk/>
            <pc:sldMk cId="4199168478" sldId="316"/>
            <ac:spMk id="22" creationId="{B93BFB7D-A64E-CC33-0771-FF9A05D6690C}"/>
          </ac:spMkLst>
        </pc:spChg>
        <pc:spChg chg="add mod">
          <ac:chgData name="Henriques _" userId="38232767c84c5dc1" providerId="LiveId" clId="{42CFFD38-9FBE-4FB9-A6DB-5B77C4DC532B}" dt="2023-04-19T13:59:02.570" v="382" actId="1076"/>
          <ac:spMkLst>
            <pc:docMk/>
            <pc:sldMk cId="4199168478" sldId="316"/>
            <ac:spMk id="23" creationId="{25CE88F6-3C18-22F9-4343-6F8760D3F9EF}"/>
          </ac:spMkLst>
        </pc:spChg>
        <pc:spChg chg="add mod">
          <ac:chgData name="Henriques _" userId="38232767c84c5dc1" providerId="LiveId" clId="{42CFFD38-9FBE-4FB9-A6DB-5B77C4DC532B}" dt="2023-04-19T13:19:25.060" v="69"/>
          <ac:spMkLst>
            <pc:docMk/>
            <pc:sldMk cId="4199168478" sldId="316"/>
            <ac:spMk id="24" creationId="{CEFC91A7-5C9F-39AC-4E75-9A59024687FA}"/>
          </ac:spMkLst>
        </pc:spChg>
        <pc:spChg chg="add mod">
          <ac:chgData name="Henriques _" userId="38232767c84c5dc1" providerId="LiveId" clId="{42CFFD38-9FBE-4FB9-A6DB-5B77C4DC532B}" dt="2023-04-19T13:48:30.497" v="358" actId="14100"/>
          <ac:spMkLst>
            <pc:docMk/>
            <pc:sldMk cId="4199168478" sldId="316"/>
            <ac:spMk id="25" creationId="{384F67A3-C41B-6B94-F7A4-4F7B0A25CE4B}"/>
          </ac:spMkLst>
        </pc:spChg>
        <pc:spChg chg="del">
          <ac:chgData name="Henriques _" userId="38232767c84c5dc1" providerId="LiveId" clId="{42CFFD38-9FBE-4FB9-A6DB-5B77C4DC532B}" dt="2023-04-19T13:18:02.411" v="26" actId="478"/>
          <ac:spMkLst>
            <pc:docMk/>
            <pc:sldMk cId="4199168478" sldId="316"/>
            <ac:spMk id="784" creationId="{00000000-0000-0000-0000-000000000000}"/>
          </ac:spMkLst>
        </pc:spChg>
        <pc:spChg chg="del">
          <ac:chgData name="Henriques _" userId="38232767c84c5dc1" providerId="LiveId" clId="{42CFFD38-9FBE-4FB9-A6DB-5B77C4DC532B}" dt="2023-04-19T13:18:02.411" v="26" actId="478"/>
          <ac:spMkLst>
            <pc:docMk/>
            <pc:sldMk cId="4199168478" sldId="316"/>
            <ac:spMk id="785" creationId="{00000000-0000-0000-0000-000000000000}"/>
          </ac:spMkLst>
        </pc:spChg>
        <pc:spChg chg="del">
          <ac:chgData name="Henriques _" userId="38232767c84c5dc1" providerId="LiveId" clId="{42CFFD38-9FBE-4FB9-A6DB-5B77C4DC532B}" dt="2023-04-19T13:18:02.411" v="26" actId="478"/>
          <ac:spMkLst>
            <pc:docMk/>
            <pc:sldMk cId="4199168478" sldId="316"/>
            <ac:spMk id="787" creationId="{00000000-0000-0000-0000-000000000000}"/>
          </ac:spMkLst>
        </pc:spChg>
        <pc:spChg chg="del">
          <ac:chgData name="Henriques _" userId="38232767c84c5dc1" providerId="LiveId" clId="{42CFFD38-9FBE-4FB9-A6DB-5B77C4DC532B}" dt="2023-04-19T13:18:02.411" v="26" actId="478"/>
          <ac:spMkLst>
            <pc:docMk/>
            <pc:sldMk cId="4199168478" sldId="316"/>
            <ac:spMk id="788" creationId="{00000000-0000-0000-0000-000000000000}"/>
          </ac:spMkLst>
        </pc:spChg>
        <pc:spChg chg="del">
          <ac:chgData name="Henriques _" userId="38232767c84c5dc1" providerId="LiveId" clId="{42CFFD38-9FBE-4FB9-A6DB-5B77C4DC532B}" dt="2023-04-19T13:18:02.411" v="26" actId="478"/>
          <ac:spMkLst>
            <pc:docMk/>
            <pc:sldMk cId="4199168478" sldId="316"/>
            <ac:spMk id="791" creationId="{00000000-0000-0000-0000-000000000000}"/>
          </ac:spMkLst>
        </pc:spChg>
        <pc:spChg chg="del">
          <ac:chgData name="Henriques _" userId="38232767c84c5dc1" providerId="LiveId" clId="{42CFFD38-9FBE-4FB9-A6DB-5B77C4DC532B}" dt="2023-04-19T13:18:02.411" v="26" actId="478"/>
          <ac:spMkLst>
            <pc:docMk/>
            <pc:sldMk cId="4199168478" sldId="316"/>
            <ac:spMk id="792" creationId="{00000000-0000-0000-0000-000000000000}"/>
          </ac:spMkLst>
        </pc:spChg>
        <pc:picChg chg="del">
          <ac:chgData name="Henriques _" userId="38232767c84c5dc1" providerId="LiveId" clId="{42CFFD38-9FBE-4FB9-A6DB-5B77C4DC532B}" dt="2023-04-19T13:18:02.411" v="26" actId="478"/>
          <ac:picMkLst>
            <pc:docMk/>
            <pc:sldMk cId="4199168478" sldId="316"/>
            <ac:picMk id="15" creationId="{3D14284F-C536-E364-C4D8-CFD7C93685A6}"/>
          </ac:picMkLst>
        </pc:picChg>
        <pc:picChg chg="del">
          <ac:chgData name="Henriques _" userId="38232767c84c5dc1" providerId="LiveId" clId="{42CFFD38-9FBE-4FB9-A6DB-5B77C4DC532B}" dt="2023-04-19T13:18:02.411" v="26" actId="478"/>
          <ac:picMkLst>
            <pc:docMk/>
            <pc:sldMk cId="4199168478" sldId="316"/>
            <ac:picMk id="16" creationId="{416B94F6-E3F7-9E38-B0DB-CCC54CA3E904}"/>
          </ac:picMkLst>
        </pc:picChg>
        <pc:picChg chg="del">
          <ac:chgData name="Henriques _" userId="38232767c84c5dc1" providerId="LiveId" clId="{42CFFD38-9FBE-4FB9-A6DB-5B77C4DC532B}" dt="2023-04-19T13:18:02.411" v="26" actId="478"/>
          <ac:picMkLst>
            <pc:docMk/>
            <pc:sldMk cId="4199168478" sldId="316"/>
            <ac:picMk id="17" creationId="{144D14DD-316A-30A7-3E5C-050C5DA71570}"/>
          </ac:picMkLst>
        </pc:picChg>
      </pc:sldChg>
      <pc:sldChg chg="addSp delSp modSp add mod">
        <pc:chgData name="Henriques _" userId="38232767c84c5dc1" providerId="LiveId" clId="{42CFFD38-9FBE-4FB9-A6DB-5B77C4DC532B}" dt="2023-04-19T18:13:17.939" v="1465" actId="20577"/>
        <pc:sldMkLst>
          <pc:docMk/>
          <pc:sldMk cId="1473153160" sldId="317"/>
        </pc:sldMkLst>
        <pc:spChg chg="add mod">
          <ac:chgData name="Henriques _" userId="38232767c84c5dc1" providerId="LiveId" clId="{42CFFD38-9FBE-4FB9-A6DB-5B77C4DC532B}" dt="2023-04-19T17:47:31.189" v="1034" actId="1076"/>
          <ac:spMkLst>
            <pc:docMk/>
            <pc:sldMk cId="1473153160" sldId="317"/>
            <ac:spMk id="2" creationId="{4D0923F3-A8EF-B0F2-89ED-57F2007970D8}"/>
          </ac:spMkLst>
        </pc:spChg>
        <pc:spChg chg="add mod">
          <ac:chgData name="Henriques _" userId="38232767c84c5dc1" providerId="LiveId" clId="{42CFFD38-9FBE-4FB9-A6DB-5B77C4DC532B}" dt="2023-04-19T17:47:58.332" v="1054" actId="1076"/>
          <ac:spMkLst>
            <pc:docMk/>
            <pc:sldMk cId="1473153160" sldId="317"/>
            <ac:spMk id="3" creationId="{62788A1B-2B2A-A0BE-12A8-5BEAF400B57A}"/>
          </ac:spMkLst>
        </pc:spChg>
        <pc:spChg chg="add mod">
          <ac:chgData name="Henriques _" userId="38232767c84c5dc1" providerId="LiveId" clId="{42CFFD38-9FBE-4FB9-A6DB-5B77C4DC532B}" dt="2023-04-19T17:52:07.667" v="1098" actId="20577"/>
          <ac:spMkLst>
            <pc:docMk/>
            <pc:sldMk cId="1473153160" sldId="317"/>
            <ac:spMk id="4" creationId="{BE506FFE-02FB-2894-EE8B-E64C9A3C5BBE}"/>
          </ac:spMkLst>
        </pc:spChg>
        <pc:spChg chg="add mod">
          <ac:chgData name="Henriques _" userId="38232767c84c5dc1" providerId="LiveId" clId="{42CFFD38-9FBE-4FB9-A6DB-5B77C4DC532B}" dt="2023-04-19T17:51:52.796" v="1085" actId="20577"/>
          <ac:spMkLst>
            <pc:docMk/>
            <pc:sldMk cId="1473153160" sldId="317"/>
            <ac:spMk id="5" creationId="{149181B4-1810-713F-5B78-122455929B17}"/>
          </ac:spMkLst>
        </pc:spChg>
        <pc:spChg chg="add mod">
          <ac:chgData name="Henriques _" userId="38232767c84c5dc1" providerId="LiveId" clId="{42CFFD38-9FBE-4FB9-A6DB-5B77C4DC532B}" dt="2023-04-19T17:53:22.937" v="1138" actId="20577"/>
          <ac:spMkLst>
            <pc:docMk/>
            <pc:sldMk cId="1473153160" sldId="317"/>
            <ac:spMk id="6" creationId="{D8FD4DAA-F3B9-14CD-A51F-9968010AF13F}"/>
          </ac:spMkLst>
        </pc:spChg>
        <pc:spChg chg="add mod">
          <ac:chgData name="Henriques _" userId="38232767c84c5dc1" providerId="LiveId" clId="{42CFFD38-9FBE-4FB9-A6DB-5B77C4DC532B}" dt="2023-04-19T18:08:25.707" v="1417" actId="20577"/>
          <ac:spMkLst>
            <pc:docMk/>
            <pc:sldMk cId="1473153160" sldId="317"/>
            <ac:spMk id="7" creationId="{4E0CB385-7779-8A25-4B6A-A4B6D1323EEE}"/>
          </ac:spMkLst>
        </pc:spChg>
        <pc:spChg chg="add mod">
          <ac:chgData name="Henriques _" userId="38232767c84c5dc1" providerId="LiveId" clId="{42CFFD38-9FBE-4FB9-A6DB-5B77C4DC532B}" dt="2023-04-19T17:51:46.049" v="1077" actId="20577"/>
          <ac:spMkLst>
            <pc:docMk/>
            <pc:sldMk cId="1473153160" sldId="317"/>
            <ac:spMk id="8" creationId="{D47E356B-9DA5-AB4E-B3E6-46EBE3D1BA24}"/>
          </ac:spMkLst>
        </pc:spChg>
        <pc:spChg chg="add mod">
          <ac:chgData name="Henriques _" userId="38232767c84c5dc1" providerId="LiveId" clId="{42CFFD38-9FBE-4FB9-A6DB-5B77C4DC532B}" dt="2023-04-19T18:13:17.939" v="1465" actId="20577"/>
          <ac:spMkLst>
            <pc:docMk/>
            <pc:sldMk cId="1473153160" sldId="317"/>
            <ac:spMk id="9" creationId="{4FEB1A94-8193-9C5B-61FC-AE7530E7F220}"/>
          </ac:spMkLst>
        </pc:spChg>
        <pc:spChg chg="mod">
          <ac:chgData name="Henriques _" userId="38232767c84c5dc1" providerId="LiveId" clId="{42CFFD38-9FBE-4FB9-A6DB-5B77C4DC532B}" dt="2023-04-19T13:19:30.137" v="80" actId="20577"/>
          <ac:spMkLst>
            <pc:docMk/>
            <pc:sldMk cId="1473153160" sldId="317"/>
            <ac:spMk id="14" creationId="{E396B0A4-D34D-F485-6E7D-ADBAD2A61F72}"/>
          </ac:spMkLst>
        </pc:spChg>
        <pc:spChg chg="del">
          <ac:chgData name="Henriques _" userId="38232767c84c5dc1" providerId="LiveId" clId="{42CFFD38-9FBE-4FB9-A6DB-5B77C4DC532B}" dt="2023-04-19T13:58:18.934" v="359" actId="478"/>
          <ac:spMkLst>
            <pc:docMk/>
            <pc:sldMk cId="1473153160" sldId="317"/>
            <ac:spMk id="18" creationId="{1C72BDBE-D8CB-CCF9-F04C-E2FB7F34CA1E}"/>
          </ac:spMkLst>
        </pc:spChg>
        <pc:spChg chg="del">
          <ac:chgData name="Henriques _" userId="38232767c84c5dc1" providerId="LiveId" clId="{42CFFD38-9FBE-4FB9-A6DB-5B77C4DC532B}" dt="2023-04-19T13:58:18.934" v="359" actId="478"/>
          <ac:spMkLst>
            <pc:docMk/>
            <pc:sldMk cId="1473153160" sldId="317"/>
            <ac:spMk id="19" creationId="{27B8E07A-EF8E-6D1A-C78E-7B5E744CD61E}"/>
          </ac:spMkLst>
        </pc:spChg>
        <pc:spChg chg="del">
          <ac:chgData name="Henriques _" userId="38232767c84c5dc1" providerId="LiveId" clId="{42CFFD38-9FBE-4FB9-A6DB-5B77C4DC532B}" dt="2023-04-19T13:58:18.934" v="359" actId="478"/>
          <ac:spMkLst>
            <pc:docMk/>
            <pc:sldMk cId="1473153160" sldId="317"/>
            <ac:spMk id="20" creationId="{212841B3-A5A8-1F81-9DD0-433D64DE1060}"/>
          </ac:spMkLst>
        </pc:spChg>
        <pc:spChg chg="del">
          <ac:chgData name="Henriques _" userId="38232767c84c5dc1" providerId="LiveId" clId="{42CFFD38-9FBE-4FB9-A6DB-5B77C4DC532B}" dt="2023-04-19T13:58:18.934" v="359" actId="478"/>
          <ac:spMkLst>
            <pc:docMk/>
            <pc:sldMk cId="1473153160" sldId="317"/>
            <ac:spMk id="21" creationId="{F1022ADB-D84A-5908-015B-2CB11F489BA5}"/>
          </ac:spMkLst>
        </pc:spChg>
        <pc:spChg chg="del">
          <ac:chgData name="Henriques _" userId="38232767c84c5dc1" providerId="LiveId" clId="{42CFFD38-9FBE-4FB9-A6DB-5B77C4DC532B}" dt="2023-04-19T13:58:18.934" v="359" actId="478"/>
          <ac:spMkLst>
            <pc:docMk/>
            <pc:sldMk cId="1473153160" sldId="317"/>
            <ac:spMk id="23" creationId="{25CE88F6-3C18-22F9-4343-6F8760D3F9EF}"/>
          </ac:spMkLst>
        </pc:spChg>
      </pc:sldChg>
      <pc:sldChg chg="addSp delSp modSp add mod">
        <pc:chgData name="Henriques _" userId="38232767c84c5dc1" providerId="LiveId" clId="{42CFFD38-9FBE-4FB9-A6DB-5B77C4DC532B}" dt="2023-04-19T15:16:38.458" v="675" actId="1076"/>
        <pc:sldMkLst>
          <pc:docMk/>
          <pc:sldMk cId="2399684524" sldId="318"/>
        </pc:sldMkLst>
        <pc:spChg chg="add del">
          <ac:chgData name="Henriques _" userId="38232767c84c5dc1" providerId="LiveId" clId="{42CFFD38-9FBE-4FB9-A6DB-5B77C4DC532B}" dt="2023-04-19T13:20:23.729" v="95"/>
          <ac:spMkLst>
            <pc:docMk/>
            <pc:sldMk cId="2399684524" sldId="318"/>
            <ac:spMk id="2" creationId="{AE260729-B02B-BA24-1C6E-D6A562605D52}"/>
          </ac:spMkLst>
        </pc:spChg>
        <pc:spChg chg="add mod">
          <ac:chgData name="Henriques _" userId="38232767c84c5dc1" providerId="LiveId" clId="{42CFFD38-9FBE-4FB9-A6DB-5B77C4DC532B}" dt="2023-04-19T13:58:35.705" v="370" actId="122"/>
          <ac:spMkLst>
            <pc:docMk/>
            <pc:sldMk cId="2399684524" sldId="318"/>
            <ac:spMk id="3" creationId="{8792E074-C165-1FB5-BEDB-99E5F925EFA5}"/>
          </ac:spMkLst>
        </pc:spChg>
        <pc:spChg chg="add mod">
          <ac:chgData name="Henriques _" userId="38232767c84c5dc1" providerId="LiveId" clId="{42CFFD38-9FBE-4FB9-A6DB-5B77C4DC532B}" dt="2023-04-19T13:58:42.573" v="378" actId="20577"/>
          <ac:spMkLst>
            <pc:docMk/>
            <pc:sldMk cId="2399684524" sldId="318"/>
            <ac:spMk id="4" creationId="{8A2F5CD1-54C0-A47D-87F2-400620F8977E}"/>
          </ac:spMkLst>
        </pc:spChg>
        <pc:spChg chg="add mod">
          <ac:chgData name="Henriques _" userId="38232767c84c5dc1" providerId="LiveId" clId="{42CFFD38-9FBE-4FB9-A6DB-5B77C4DC532B}" dt="2023-04-19T14:12:47.843" v="488" actId="20577"/>
          <ac:spMkLst>
            <pc:docMk/>
            <pc:sldMk cId="2399684524" sldId="318"/>
            <ac:spMk id="5" creationId="{BBDD1B11-2C55-D041-AE40-7F232A746693}"/>
          </ac:spMkLst>
        </pc:spChg>
        <pc:spChg chg="add mod">
          <ac:chgData name="Henriques _" userId="38232767c84c5dc1" providerId="LiveId" clId="{42CFFD38-9FBE-4FB9-A6DB-5B77C4DC532B}" dt="2023-04-19T15:16:24.254" v="672" actId="20577"/>
          <ac:spMkLst>
            <pc:docMk/>
            <pc:sldMk cId="2399684524" sldId="318"/>
            <ac:spMk id="6" creationId="{BB5FA6FB-B357-F614-A3B8-CB7DFC058727}"/>
          </ac:spMkLst>
        </pc:spChg>
        <pc:spChg chg="add mod">
          <ac:chgData name="Henriques _" userId="38232767c84c5dc1" providerId="LiveId" clId="{42CFFD38-9FBE-4FB9-A6DB-5B77C4DC532B}" dt="2023-04-19T15:16:33.774" v="673" actId="1076"/>
          <ac:spMkLst>
            <pc:docMk/>
            <pc:sldMk cId="2399684524" sldId="318"/>
            <ac:spMk id="7" creationId="{F69DFEB4-4444-330A-C2A5-F8CE4BA8DB7B}"/>
          </ac:spMkLst>
        </pc:spChg>
        <pc:spChg chg="add mod">
          <ac:chgData name="Henriques _" userId="38232767c84c5dc1" providerId="LiveId" clId="{42CFFD38-9FBE-4FB9-A6DB-5B77C4DC532B}" dt="2023-04-19T15:16:35.842" v="674" actId="1076"/>
          <ac:spMkLst>
            <pc:docMk/>
            <pc:sldMk cId="2399684524" sldId="318"/>
            <ac:spMk id="8" creationId="{D1C4DB7E-3B8F-2157-91FB-D59126E22AB4}"/>
          </ac:spMkLst>
        </pc:spChg>
        <pc:spChg chg="add mod">
          <ac:chgData name="Henriques _" userId="38232767c84c5dc1" providerId="LiveId" clId="{42CFFD38-9FBE-4FB9-A6DB-5B77C4DC532B}" dt="2023-04-19T15:16:38.458" v="675" actId="1076"/>
          <ac:spMkLst>
            <pc:docMk/>
            <pc:sldMk cId="2399684524" sldId="318"/>
            <ac:spMk id="9" creationId="{13AC5FD8-1B89-9745-064F-F4FCA76E2C19}"/>
          </ac:spMkLst>
        </pc:spChg>
        <pc:spChg chg="mod">
          <ac:chgData name="Henriques _" userId="38232767c84c5dc1" providerId="LiveId" clId="{42CFFD38-9FBE-4FB9-A6DB-5B77C4DC532B}" dt="2023-04-19T13:20:34.920" v="104" actId="20577"/>
          <ac:spMkLst>
            <pc:docMk/>
            <pc:sldMk cId="2399684524" sldId="318"/>
            <ac:spMk id="14" creationId="{E396B0A4-D34D-F485-6E7D-ADBAD2A61F72}"/>
          </ac:spMkLst>
        </pc:spChg>
        <pc:spChg chg="del">
          <ac:chgData name="Henriques _" userId="38232767c84c5dc1" providerId="LiveId" clId="{42CFFD38-9FBE-4FB9-A6DB-5B77C4DC532B}" dt="2023-04-19T13:58:22.318" v="360" actId="478"/>
          <ac:spMkLst>
            <pc:docMk/>
            <pc:sldMk cId="2399684524" sldId="318"/>
            <ac:spMk id="18" creationId="{1C72BDBE-D8CB-CCF9-F04C-E2FB7F34CA1E}"/>
          </ac:spMkLst>
        </pc:spChg>
        <pc:spChg chg="del">
          <ac:chgData name="Henriques _" userId="38232767c84c5dc1" providerId="LiveId" clId="{42CFFD38-9FBE-4FB9-A6DB-5B77C4DC532B}" dt="2023-04-19T13:58:22.318" v="360" actId="478"/>
          <ac:spMkLst>
            <pc:docMk/>
            <pc:sldMk cId="2399684524" sldId="318"/>
            <ac:spMk id="19" creationId="{27B8E07A-EF8E-6D1A-C78E-7B5E744CD61E}"/>
          </ac:spMkLst>
        </pc:spChg>
        <pc:spChg chg="del">
          <ac:chgData name="Henriques _" userId="38232767c84c5dc1" providerId="LiveId" clId="{42CFFD38-9FBE-4FB9-A6DB-5B77C4DC532B}" dt="2023-04-19T13:58:22.318" v="360" actId="478"/>
          <ac:spMkLst>
            <pc:docMk/>
            <pc:sldMk cId="2399684524" sldId="318"/>
            <ac:spMk id="20" creationId="{212841B3-A5A8-1F81-9DD0-433D64DE1060}"/>
          </ac:spMkLst>
        </pc:spChg>
        <pc:spChg chg="del">
          <ac:chgData name="Henriques _" userId="38232767c84c5dc1" providerId="LiveId" clId="{42CFFD38-9FBE-4FB9-A6DB-5B77C4DC532B}" dt="2023-04-19T13:58:22.318" v="360" actId="478"/>
          <ac:spMkLst>
            <pc:docMk/>
            <pc:sldMk cId="2399684524" sldId="318"/>
            <ac:spMk id="21" creationId="{F1022ADB-D84A-5908-015B-2CB11F489BA5}"/>
          </ac:spMkLst>
        </pc:spChg>
        <pc:spChg chg="del">
          <ac:chgData name="Henriques _" userId="38232767c84c5dc1" providerId="LiveId" clId="{42CFFD38-9FBE-4FB9-A6DB-5B77C4DC532B}" dt="2023-04-19T13:58:22.318" v="360" actId="478"/>
          <ac:spMkLst>
            <pc:docMk/>
            <pc:sldMk cId="2399684524" sldId="318"/>
            <ac:spMk id="23" creationId="{25CE88F6-3C18-22F9-4343-6F8760D3F9EF}"/>
          </ac:spMkLst>
        </pc:spChg>
      </pc:sldChg>
      <pc:sldChg chg="addSp delSp modSp add mod ord">
        <pc:chgData name="Henriques _" userId="38232767c84c5dc1" providerId="LiveId" clId="{42CFFD38-9FBE-4FB9-A6DB-5B77C4DC532B}" dt="2023-04-19T17:13:54.806" v="731" actId="1076"/>
        <pc:sldMkLst>
          <pc:docMk/>
          <pc:sldMk cId="2002434980" sldId="319"/>
        </pc:sldMkLst>
        <pc:spChg chg="mod">
          <ac:chgData name="Henriques _" userId="38232767c84c5dc1" providerId="LiveId" clId="{42CFFD38-9FBE-4FB9-A6DB-5B77C4DC532B}" dt="2023-04-19T13:26:47.557" v="117" actId="20577"/>
          <ac:spMkLst>
            <pc:docMk/>
            <pc:sldMk cId="2002434980" sldId="319"/>
            <ac:spMk id="5" creationId="{2507EEFD-77B4-89BB-7E1D-C99F9915379B}"/>
          </ac:spMkLst>
        </pc:spChg>
        <pc:picChg chg="del">
          <ac:chgData name="Henriques _" userId="38232767c84c5dc1" providerId="LiveId" clId="{42CFFD38-9FBE-4FB9-A6DB-5B77C4DC532B}" dt="2023-04-19T13:26:49.863" v="118" actId="478"/>
          <ac:picMkLst>
            <pc:docMk/>
            <pc:sldMk cId="2002434980" sldId="319"/>
            <ac:picMk id="3" creationId="{4DD6C795-A223-F5F2-F2E5-F3CBC1E6C648}"/>
          </ac:picMkLst>
        </pc:picChg>
        <pc:picChg chg="add mod">
          <ac:chgData name="Henriques _" userId="38232767c84c5dc1" providerId="LiveId" clId="{42CFFD38-9FBE-4FB9-A6DB-5B77C4DC532B}" dt="2023-04-19T17:13:54.806" v="731" actId="1076"/>
          <ac:picMkLst>
            <pc:docMk/>
            <pc:sldMk cId="2002434980" sldId="319"/>
            <ac:picMk id="3" creationId="{8BC5BF51-3AA4-751A-4376-4AB05C2EB453}"/>
          </ac:picMkLst>
        </pc:picChg>
      </pc:sldChg>
      <pc:sldChg chg="modSp add mod">
        <pc:chgData name="Henriques _" userId="38232767c84c5dc1" providerId="LiveId" clId="{42CFFD38-9FBE-4FB9-A6DB-5B77C4DC532B}" dt="2023-04-19T13:28:26.905" v="228" actId="1076"/>
        <pc:sldMkLst>
          <pc:docMk/>
          <pc:sldMk cId="934345846" sldId="320"/>
        </pc:sldMkLst>
        <pc:spChg chg="mod">
          <ac:chgData name="Henriques _" userId="38232767c84c5dc1" providerId="LiveId" clId="{42CFFD38-9FBE-4FB9-A6DB-5B77C4DC532B}" dt="2023-04-19T13:28:16.216" v="226" actId="1076"/>
          <ac:spMkLst>
            <pc:docMk/>
            <pc:sldMk cId="934345846" sldId="320"/>
            <ac:spMk id="784" creationId="{00000000-0000-0000-0000-000000000000}"/>
          </ac:spMkLst>
        </pc:spChg>
        <pc:spChg chg="mod">
          <ac:chgData name="Henriques _" userId="38232767c84c5dc1" providerId="LiveId" clId="{42CFFD38-9FBE-4FB9-A6DB-5B77C4DC532B}" dt="2023-04-19T13:28:16.216" v="226" actId="1076"/>
          <ac:spMkLst>
            <pc:docMk/>
            <pc:sldMk cId="934345846" sldId="320"/>
            <ac:spMk id="785" creationId="{00000000-0000-0000-0000-000000000000}"/>
          </ac:spMkLst>
        </pc:spChg>
        <pc:spChg chg="mod">
          <ac:chgData name="Henriques _" userId="38232767c84c5dc1" providerId="LiveId" clId="{42CFFD38-9FBE-4FB9-A6DB-5B77C4DC532B}" dt="2023-04-19T13:28:23.490" v="227" actId="1076"/>
          <ac:spMkLst>
            <pc:docMk/>
            <pc:sldMk cId="934345846" sldId="320"/>
            <ac:spMk id="787" creationId="{00000000-0000-0000-0000-000000000000}"/>
          </ac:spMkLst>
        </pc:spChg>
        <pc:spChg chg="mod">
          <ac:chgData name="Henriques _" userId="38232767c84c5dc1" providerId="LiveId" clId="{42CFFD38-9FBE-4FB9-A6DB-5B77C4DC532B}" dt="2023-04-19T13:28:23.490" v="227" actId="1076"/>
          <ac:spMkLst>
            <pc:docMk/>
            <pc:sldMk cId="934345846" sldId="320"/>
            <ac:spMk id="788" creationId="{00000000-0000-0000-0000-000000000000}"/>
          </ac:spMkLst>
        </pc:spChg>
        <pc:spChg chg="mod">
          <ac:chgData name="Henriques _" userId="38232767c84c5dc1" providerId="LiveId" clId="{42CFFD38-9FBE-4FB9-A6DB-5B77C4DC532B}" dt="2023-04-19T13:28:26.905" v="228" actId="1076"/>
          <ac:spMkLst>
            <pc:docMk/>
            <pc:sldMk cId="934345846" sldId="320"/>
            <ac:spMk id="791" creationId="{00000000-0000-0000-0000-000000000000}"/>
          </ac:spMkLst>
        </pc:spChg>
        <pc:spChg chg="mod">
          <ac:chgData name="Henriques _" userId="38232767c84c5dc1" providerId="LiveId" clId="{42CFFD38-9FBE-4FB9-A6DB-5B77C4DC532B}" dt="2023-04-19T13:28:26.905" v="228" actId="1076"/>
          <ac:spMkLst>
            <pc:docMk/>
            <pc:sldMk cId="934345846" sldId="320"/>
            <ac:spMk id="792" creationId="{00000000-0000-0000-0000-000000000000}"/>
          </ac:spMkLst>
        </pc:spChg>
        <pc:picChg chg="mod">
          <ac:chgData name="Henriques _" userId="38232767c84c5dc1" providerId="LiveId" clId="{42CFFD38-9FBE-4FB9-A6DB-5B77C4DC532B}" dt="2023-04-19T13:28:26.905" v="228" actId="1076"/>
          <ac:picMkLst>
            <pc:docMk/>
            <pc:sldMk cId="934345846" sldId="320"/>
            <ac:picMk id="15" creationId="{3D14284F-C536-E364-C4D8-CFD7C93685A6}"/>
          </ac:picMkLst>
        </pc:picChg>
        <pc:picChg chg="mod">
          <ac:chgData name="Henriques _" userId="38232767c84c5dc1" providerId="LiveId" clId="{42CFFD38-9FBE-4FB9-A6DB-5B77C4DC532B}" dt="2023-04-19T13:28:23.490" v="227" actId="1076"/>
          <ac:picMkLst>
            <pc:docMk/>
            <pc:sldMk cId="934345846" sldId="320"/>
            <ac:picMk id="16" creationId="{416B94F6-E3F7-9E38-B0DB-CCC54CA3E904}"/>
          </ac:picMkLst>
        </pc:picChg>
        <pc:picChg chg="mod">
          <ac:chgData name="Henriques _" userId="38232767c84c5dc1" providerId="LiveId" clId="{42CFFD38-9FBE-4FB9-A6DB-5B77C4DC532B}" dt="2023-04-19T13:28:16.216" v="226" actId="1076"/>
          <ac:picMkLst>
            <pc:docMk/>
            <pc:sldMk cId="934345846" sldId="320"/>
            <ac:picMk id="17" creationId="{144D14DD-316A-30A7-3E5C-050C5DA71570}"/>
          </ac:picMkLst>
        </pc:picChg>
      </pc:sldChg>
    </pc:docChg>
  </pc:docChgLst>
</pc:chgInfo>
</file>

<file path=ppt/comments/modernComment_105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23E72F-7D0C-4CDC-ABA5-B8722AC18BDB}" authorId="{326A78AE-5486-3E0F-7C28-173352AC9A03}" created="2023-04-19T17:22:13.382">
    <pc:sldMkLst xmlns:pc="http://schemas.microsoft.com/office/powerpoint/2013/main/command">
      <pc:docMk/>
      <pc:sldMk cId="0" sldId="261"/>
    </pc:sldMkLst>
    <p188:pos x="6216650" y="3162300"/>
    <p188:txBody>
      <a:bodyPr/>
      <a:lstStyle/>
      <a:p>
        <a:r>
          <a:rPr lang="en-GB"/>
          <a:t>Enunciar dificuldades por ser uma SPA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06f59351f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06f59351f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00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06f59351f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06f59351f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350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06f59351f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06f59351f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Enunciar dificuldades por ser uma SPA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06f59351f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06f59351f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Enunciar dificuldades por ser uma SPA</a:t>
            </a:r>
          </a:p>
        </p:txBody>
      </p:sp>
    </p:spTree>
    <p:extLst>
      <p:ext uri="{BB962C8B-B14F-4D97-AF65-F5344CB8AC3E}">
        <p14:creationId xmlns:p14="http://schemas.microsoft.com/office/powerpoint/2010/main" val="344193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06f59351f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06f59351f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73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dc6e19698a_0_26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dc6e19698a_0_269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06f59351f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06f59351f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06f59351f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06f59351f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7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06f59351f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06f59351f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155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06f59351f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06f59351f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622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06f59351f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06f59351f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583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06f59351f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06f59351f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489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06f59351f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06f59351f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7329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06f59351f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06f59351f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87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9595" y="-154811"/>
            <a:ext cx="9296217" cy="5457310"/>
            <a:chOff x="-79595" y="-154811"/>
            <a:chExt cx="9296217" cy="545731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79595" y="4602599"/>
              <a:ext cx="825522" cy="699900"/>
              <a:chOff x="335867" y="4519639"/>
              <a:chExt cx="825522" cy="6999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35867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42590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3;p2"/>
            <p:cNvGrpSpPr/>
            <p:nvPr/>
          </p:nvGrpSpPr>
          <p:grpSpPr>
            <a:xfrm>
              <a:off x="8391100" y="-154811"/>
              <a:ext cx="825522" cy="699900"/>
              <a:chOff x="1556035" y="4519639"/>
              <a:chExt cx="825522" cy="6999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556035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962757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7275" y="3615494"/>
            <a:ext cx="51246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724175" y="420803"/>
            <a:ext cx="21657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200" i="1"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-9866"/>
            <a:ext cx="392400" cy="1010100"/>
          </a:xfrm>
          <a:prstGeom prst="rect">
            <a:avLst/>
          </a:prstGeom>
          <a:solidFill>
            <a:srgbClr val="E844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559200" y="2567125"/>
            <a:ext cx="2614800" cy="1539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9200" y="1009525"/>
            <a:ext cx="2614800" cy="1576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02488F-57F8-FE15-F1A1-580486AE4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3275" y="4629727"/>
            <a:ext cx="2057400" cy="274637"/>
          </a:xfrm>
        </p:spPr>
        <p:txBody>
          <a:bodyPr/>
          <a:lstStyle>
            <a:lvl1pPr algn="ctr">
              <a:defRPr/>
            </a:lvl1pPr>
          </a:lstStyle>
          <a:p>
            <a:fld id="{DFCFAC1F-BDD8-4D8D-AA6A-60DF65AC4C63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2EE882-168D-0AFC-09F3-B5887353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643C64-CBD6-3EDF-007F-4776B4ABA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3300" y="4735513"/>
            <a:ext cx="2057400" cy="274637"/>
          </a:xfrm>
        </p:spPr>
        <p:txBody>
          <a:bodyPr/>
          <a:lstStyle/>
          <a:p>
            <a:fld id="{DFCFAC1F-BDD8-4D8D-AA6A-60DF65AC4C63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3"/>
          <p:cNvGrpSpPr/>
          <p:nvPr/>
        </p:nvGrpSpPr>
        <p:grpSpPr>
          <a:xfrm>
            <a:off x="-71726" y="-154811"/>
            <a:ext cx="9288348" cy="5329411"/>
            <a:chOff x="-71726" y="-154811"/>
            <a:chExt cx="9288348" cy="5329411"/>
          </a:xfrm>
        </p:grpSpPr>
        <p:sp>
          <p:nvSpPr>
            <p:cNvPr id="176" name="Google Shape;176;p13"/>
            <p:cNvSpPr/>
            <p:nvPr/>
          </p:nvSpPr>
          <p:spPr>
            <a:xfrm>
              <a:off x="0" y="0"/>
              <a:ext cx="9144000" cy="10176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 flipH="1">
              <a:off x="8414263" y="3798500"/>
              <a:ext cx="742200" cy="137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 flipH="1">
              <a:off x="8414275" y="1017875"/>
              <a:ext cx="742200" cy="4153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" name="Google Shape;179;p13"/>
            <p:cNvGrpSpPr/>
            <p:nvPr/>
          </p:nvGrpSpPr>
          <p:grpSpPr>
            <a:xfrm rot="-5400000">
              <a:off x="7769072" y="2340970"/>
              <a:ext cx="2032566" cy="232717"/>
              <a:chOff x="-70855" y="4519639"/>
              <a:chExt cx="6112980" cy="699900"/>
            </a:xfrm>
          </p:grpSpPr>
          <p:sp>
            <p:nvSpPr>
              <p:cNvPr id="180" name="Google Shape;180;p13"/>
              <p:cNvSpPr/>
              <p:nvPr/>
            </p:nvSpPr>
            <p:spPr>
              <a:xfrm>
                <a:off x="-70855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742590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1556035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3182924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2369480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3996369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4809814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5623325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13"/>
            <p:cNvGrpSpPr/>
            <p:nvPr/>
          </p:nvGrpSpPr>
          <p:grpSpPr>
            <a:xfrm>
              <a:off x="-71726" y="-154811"/>
              <a:ext cx="9288348" cy="1320992"/>
              <a:chOff x="-71726" y="-154811"/>
              <a:chExt cx="9288348" cy="1320992"/>
            </a:xfrm>
          </p:grpSpPr>
          <p:sp>
            <p:nvSpPr>
              <p:cNvPr id="189" name="Google Shape;189;p13"/>
              <p:cNvSpPr/>
              <p:nvPr/>
            </p:nvSpPr>
            <p:spPr>
              <a:xfrm>
                <a:off x="-71726" y="466281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8797822" y="-154811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13"/>
            <p:cNvSpPr/>
            <p:nvPr/>
          </p:nvSpPr>
          <p:spPr>
            <a:xfrm flipH="1">
              <a:off x="-12462" y="1017875"/>
              <a:ext cx="742200" cy="137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 flipH="1">
              <a:off x="-12450" y="1017875"/>
              <a:ext cx="742200" cy="4153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13"/>
            <p:cNvGrpSpPr/>
            <p:nvPr/>
          </p:nvGrpSpPr>
          <p:grpSpPr>
            <a:xfrm rot="-5400000">
              <a:off x="-657641" y="3661420"/>
              <a:ext cx="2032566" cy="232717"/>
              <a:chOff x="-70855" y="4519639"/>
              <a:chExt cx="6112980" cy="699900"/>
            </a:xfrm>
          </p:grpSpPr>
          <p:sp>
            <p:nvSpPr>
              <p:cNvPr id="194" name="Google Shape;194;p13"/>
              <p:cNvSpPr/>
              <p:nvPr/>
            </p:nvSpPr>
            <p:spPr>
              <a:xfrm>
                <a:off x="-70855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742590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1556035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3182924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2369480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3996369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4809814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5623325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2" name="Google Shape;202;p13"/>
          <p:cNvSpPr txBox="1">
            <a:spLocks noGrp="1"/>
          </p:cNvSpPr>
          <p:nvPr>
            <p:ph type="title" hasCustomPrompt="1"/>
          </p:nvPr>
        </p:nvSpPr>
        <p:spPr>
          <a:xfrm>
            <a:off x="1831126" y="1641700"/>
            <a:ext cx="11169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2993174" y="1522800"/>
            <a:ext cx="43197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2"/>
          </p:nvPr>
        </p:nvSpPr>
        <p:spPr>
          <a:xfrm>
            <a:off x="2993174" y="1813175"/>
            <a:ext cx="4319700" cy="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3" hasCustomPrompt="1"/>
          </p:nvPr>
        </p:nvSpPr>
        <p:spPr>
          <a:xfrm>
            <a:off x="1831126" y="2460426"/>
            <a:ext cx="11169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4"/>
          </p:nvPr>
        </p:nvSpPr>
        <p:spPr>
          <a:xfrm>
            <a:off x="2993174" y="2337884"/>
            <a:ext cx="43197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5"/>
          </p:nvPr>
        </p:nvSpPr>
        <p:spPr>
          <a:xfrm>
            <a:off x="2993174" y="2628250"/>
            <a:ext cx="4319700" cy="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6" hasCustomPrompt="1"/>
          </p:nvPr>
        </p:nvSpPr>
        <p:spPr>
          <a:xfrm>
            <a:off x="1831126" y="3279150"/>
            <a:ext cx="11169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7"/>
          </p:nvPr>
        </p:nvSpPr>
        <p:spPr>
          <a:xfrm>
            <a:off x="2993174" y="3152967"/>
            <a:ext cx="43197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8"/>
          </p:nvPr>
        </p:nvSpPr>
        <p:spPr>
          <a:xfrm>
            <a:off x="2993174" y="3443325"/>
            <a:ext cx="4319700" cy="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9" hasCustomPrompt="1"/>
          </p:nvPr>
        </p:nvSpPr>
        <p:spPr>
          <a:xfrm>
            <a:off x="1831126" y="4097875"/>
            <a:ext cx="11169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3"/>
          </p:nvPr>
        </p:nvSpPr>
        <p:spPr>
          <a:xfrm>
            <a:off x="2993174" y="3968051"/>
            <a:ext cx="43197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14"/>
          </p:nvPr>
        </p:nvSpPr>
        <p:spPr>
          <a:xfrm>
            <a:off x="2993174" y="4258400"/>
            <a:ext cx="4319700" cy="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15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5B3FDA-592D-71BF-222D-58A7946EA4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543301" y="4767847"/>
            <a:ext cx="2057400" cy="274637"/>
          </a:xfrm>
        </p:spPr>
        <p:txBody>
          <a:bodyPr/>
          <a:lstStyle>
            <a:lvl1pPr algn="ctr">
              <a:defRPr/>
            </a:lvl1pPr>
          </a:lstStyle>
          <a:p>
            <a:fld id="{DFCFAC1F-BDD8-4D8D-AA6A-60DF65AC4C6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8"/>
          <p:cNvGrpSpPr/>
          <p:nvPr/>
        </p:nvGrpSpPr>
        <p:grpSpPr>
          <a:xfrm>
            <a:off x="-71726" y="-154811"/>
            <a:ext cx="9288348" cy="5329411"/>
            <a:chOff x="-71726" y="-154811"/>
            <a:chExt cx="9288348" cy="5329411"/>
          </a:xfrm>
        </p:grpSpPr>
        <p:grpSp>
          <p:nvGrpSpPr>
            <p:cNvPr id="326" name="Google Shape;326;p18"/>
            <p:cNvGrpSpPr/>
            <p:nvPr/>
          </p:nvGrpSpPr>
          <p:grpSpPr>
            <a:xfrm>
              <a:off x="-12462" y="0"/>
              <a:ext cx="9168938" cy="5174600"/>
              <a:chOff x="-12462" y="0"/>
              <a:chExt cx="9168938" cy="5174600"/>
            </a:xfrm>
          </p:grpSpPr>
          <p:sp>
            <p:nvSpPr>
              <p:cNvPr id="327" name="Google Shape;327;p18"/>
              <p:cNvSpPr/>
              <p:nvPr/>
            </p:nvSpPr>
            <p:spPr>
              <a:xfrm>
                <a:off x="-12450" y="3798500"/>
                <a:ext cx="742200" cy="137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8414275" y="1017875"/>
                <a:ext cx="742200" cy="137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0" y="0"/>
                <a:ext cx="9144000" cy="10176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-12462" y="1017875"/>
                <a:ext cx="742200" cy="4153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8414263" y="1017875"/>
                <a:ext cx="742200" cy="4153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2" name="Google Shape;332;p18"/>
              <p:cNvGrpSpPr/>
              <p:nvPr/>
            </p:nvGrpSpPr>
            <p:grpSpPr>
              <a:xfrm rot="-5400000">
                <a:off x="-657625" y="2340970"/>
                <a:ext cx="2032566" cy="232717"/>
                <a:chOff x="-70855" y="4519639"/>
                <a:chExt cx="6112980" cy="699900"/>
              </a:xfrm>
            </p:grpSpPr>
            <p:sp>
              <p:nvSpPr>
                <p:cNvPr id="333" name="Google Shape;333;p18"/>
                <p:cNvSpPr/>
                <p:nvPr/>
              </p:nvSpPr>
              <p:spPr>
                <a:xfrm>
                  <a:off x="-70855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18"/>
                <p:cNvSpPr/>
                <p:nvPr/>
              </p:nvSpPr>
              <p:spPr>
                <a:xfrm>
                  <a:off x="742590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18"/>
                <p:cNvSpPr/>
                <p:nvPr/>
              </p:nvSpPr>
              <p:spPr>
                <a:xfrm>
                  <a:off x="1556035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18"/>
                <p:cNvSpPr/>
                <p:nvPr/>
              </p:nvSpPr>
              <p:spPr>
                <a:xfrm>
                  <a:off x="3182924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18"/>
                <p:cNvSpPr/>
                <p:nvPr/>
              </p:nvSpPr>
              <p:spPr>
                <a:xfrm>
                  <a:off x="2369480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18"/>
                <p:cNvSpPr/>
                <p:nvPr/>
              </p:nvSpPr>
              <p:spPr>
                <a:xfrm>
                  <a:off x="3996369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18"/>
                <p:cNvSpPr/>
                <p:nvPr/>
              </p:nvSpPr>
              <p:spPr>
                <a:xfrm>
                  <a:off x="4809814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18"/>
                <p:cNvSpPr/>
                <p:nvPr/>
              </p:nvSpPr>
              <p:spPr>
                <a:xfrm>
                  <a:off x="5623325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" name="Google Shape;341;p18"/>
              <p:cNvGrpSpPr/>
              <p:nvPr/>
            </p:nvGrpSpPr>
            <p:grpSpPr>
              <a:xfrm rot="-5400000">
                <a:off x="7769087" y="3661420"/>
                <a:ext cx="2032566" cy="232717"/>
                <a:chOff x="-70855" y="4519639"/>
                <a:chExt cx="6112980" cy="699900"/>
              </a:xfrm>
            </p:grpSpPr>
            <p:sp>
              <p:nvSpPr>
                <p:cNvPr id="342" name="Google Shape;342;p18"/>
                <p:cNvSpPr/>
                <p:nvPr/>
              </p:nvSpPr>
              <p:spPr>
                <a:xfrm>
                  <a:off x="-70855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18"/>
                <p:cNvSpPr/>
                <p:nvPr/>
              </p:nvSpPr>
              <p:spPr>
                <a:xfrm>
                  <a:off x="742590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18"/>
                <p:cNvSpPr/>
                <p:nvPr/>
              </p:nvSpPr>
              <p:spPr>
                <a:xfrm>
                  <a:off x="1556035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8"/>
                <p:cNvSpPr/>
                <p:nvPr/>
              </p:nvSpPr>
              <p:spPr>
                <a:xfrm>
                  <a:off x="3182924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18"/>
                <p:cNvSpPr/>
                <p:nvPr/>
              </p:nvSpPr>
              <p:spPr>
                <a:xfrm>
                  <a:off x="2369480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18"/>
                <p:cNvSpPr/>
                <p:nvPr/>
              </p:nvSpPr>
              <p:spPr>
                <a:xfrm>
                  <a:off x="3996369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8"/>
                <p:cNvSpPr/>
                <p:nvPr/>
              </p:nvSpPr>
              <p:spPr>
                <a:xfrm>
                  <a:off x="4809814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18"/>
                <p:cNvSpPr/>
                <p:nvPr/>
              </p:nvSpPr>
              <p:spPr>
                <a:xfrm>
                  <a:off x="5623325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0" name="Google Shape;350;p18"/>
            <p:cNvGrpSpPr/>
            <p:nvPr/>
          </p:nvGrpSpPr>
          <p:grpSpPr>
            <a:xfrm>
              <a:off x="-71726" y="-154811"/>
              <a:ext cx="9288348" cy="1320992"/>
              <a:chOff x="-71726" y="-154811"/>
              <a:chExt cx="9288348" cy="1320992"/>
            </a:xfrm>
          </p:grpSpPr>
          <p:sp>
            <p:nvSpPr>
              <p:cNvPr id="351" name="Google Shape;351;p18"/>
              <p:cNvSpPr/>
              <p:nvPr/>
            </p:nvSpPr>
            <p:spPr>
              <a:xfrm>
                <a:off x="-71726" y="466281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8797822" y="-154811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3" name="Google Shape;353;p18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8"/>
          <p:cNvSpPr txBox="1">
            <a:spLocks noGrp="1"/>
          </p:cNvSpPr>
          <p:nvPr>
            <p:ph type="subTitle" idx="1"/>
          </p:nvPr>
        </p:nvSpPr>
        <p:spPr>
          <a:xfrm>
            <a:off x="2292569" y="1454873"/>
            <a:ext cx="20757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2"/>
          </p:nvPr>
        </p:nvSpPr>
        <p:spPr>
          <a:xfrm>
            <a:off x="2292575" y="1763599"/>
            <a:ext cx="207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3"/>
          </p:nvPr>
        </p:nvSpPr>
        <p:spPr>
          <a:xfrm>
            <a:off x="5613894" y="1454873"/>
            <a:ext cx="20757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4"/>
          </p:nvPr>
        </p:nvSpPr>
        <p:spPr>
          <a:xfrm>
            <a:off x="5613900" y="1763599"/>
            <a:ext cx="207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5"/>
          </p:nvPr>
        </p:nvSpPr>
        <p:spPr>
          <a:xfrm>
            <a:off x="2292569" y="2609028"/>
            <a:ext cx="20757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6"/>
          </p:nvPr>
        </p:nvSpPr>
        <p:spPr>
          <a:xfrm>
            <a:off x="2292575" y="2917748"/>
            <a:ext cx="207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7"/>
          </p:nvPr>
        </p:nvSpPr>
        <p:spPr>
          <a:xfrm>
            <a:off x="5613894" y="2609028"/>
            <a:ext cx="20757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8"/>
          </p:nvPr>
        </p:nvSpPr>
        <p:spPr>
          <a:xfrm>
            <a:off x="5613900" y="2917748"/>
            <a:ext cx="207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subTitle" idx="9"/>
          </p:nvPr>
        </p:nvSpPr>
        <p:spPr>
          <a:xfrm>
            <a:off x="2292569" y="3763182"/>
            <a:ext cx="20757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subTitle" idx="13"/>
          </p:nvPr>
        </p:nvSpPr>
        <p:spPr>
          <a:xfrm>
            <a:off x="2292575" y="4071897"/>
            <a:ext cx="207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8"/>
          <p:cNvSpPr txBox="1">
            <a:spLocks noGrp="1"/>
          </p:cNvSpPr>
          <p:nvPr>
            <p:ph type="subTitle" idx="14"/>
          </p:nvPr>
        </p:nvSpPr>
        <p:spPr>
          <a:xfrm>
            <a:off x="5613894" y="3763182"/>
            <a:ext cx="20757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8"/>
          <p:cNvSpPr txBox="1">
            <a:spLocks noGrp="1"/>
          </p:cNvSpPr>
          <p:nvPr>
            <p:ph type="subTitle" idx="15"/>
          </p:nvPr>
        </p:nvSpPr>
        <p:spPr>
          <a:xfrm>
            <a:off x="5613900" y="4071897"/>
            <a:ext cx="207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3C575E-8EC5-0A6B-F43A-CEAAA98BEF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543275" y="4741898"/>
            <a:ext cx="2057400" cy="274637"/>
          </a:xfrm>
        </p:spPr>
        <p:txBody>
          <a:bodyPr/>
          <a:lstStyle>
            <a:lvl1pPr algn="ctr">
              <a:defRPr/>
            </a:lvl1pPr>
          </a:lstStyle>
          <a:p>
            <a:fld id="{DFCFAC1F-BDD8-4D8D-AA6A-60DF65AC4C6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_1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27"/>
          <p:cNvGrpSpPr/>
          <p:nvPr/>
        </p:nvGrpSpPr>
        <p:grpSpPr>
          <a:xfrm>
            <a:off x="-71726" y="-154811"/>
            <a:ext cx="9288348" cy="5298286"/>
            <a:chOff x="-71726" y="-154811"/>
            <a:chExt cx="9288348" cy="5298286"/>
          </a:xfrm>
        </p:grpSpPr>
        <p:sp>
          <p:nvSpPr>
            <p:cNvPr id="604" name="Google Shape;604;p27"/>
            <p:cNvSpPr/>
            <p:nvPr/>
          </p:nvSpPr>
          <p:spPr>
            <a:xfrm>
              <a:off x="0" y="0"/>
              <a:ext cx="9144000" cy="10176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endParaRPr>
            </a:p>
          </p:txBody>
        </p:sp>
        <p:grpSp>
          <p:nvGrpSpPr>
            <p:cNvPr id="605" name="Google Shape;605;p27"/>
            <p:cNvGrpSpPr/>
            <p:nvPr/>
          </p:nvGrpSpPr>
          <p:grpSpPr>
            <a:xfrm>
              <a:off x="-28075" y="4598675"/>
              <a:ext cx="9196825" cy="544800"/>
              <a:chOff x="-28075" y="4598675"/>
              <a:chExt cx="9196825" cy="544800"/>
            </a:xfrm>
          </p:grpSpPr>
          <p:grpSp>
            <p:nvGrpSpPr>
              <p:cNvPr id="606" name="Google Shape;606;p27"/>
              <p:cNvGrpSpPr/>
              <p:nvPr/>
            </p:nvGrpSpPr>
            <p:grpSpPr>
              <a:xfrm flipH="1">
                <a:off x="-28075" y="4598675"/>
                <a:ext cx="9196825" cy="544800"/>
                <a:chOff x="-28075" y="4598675"/>
                <a:chExt cx="9196825" cy="544800"/>
              </a:xfrm>
            </p:grpSpPr>
            <p:sp>
              <p:nvSpPr>
                <p:cNvPr id="607" name="Google Shape;607;p27"/>
                <p:cNvSpPr/>
                <p:nvPr/>
              </p:nvSpPr>
              <p:spPr>
                <a:xfrm>
                  <a:off x="-24750" y="4598675"/>
                  <a:ext cx="9193500" cy="5448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27"/>
                <p:cNvSpPr/>
                <p:nvPr/>
              </p:nvSpPr>
              <p:spPr>
                <a:xfrm rot="-5400000">
                  <a:off x="1263725" y="3308375"/>
                  <a:ext cx="541800" cy="31254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9" name="Google Shape;609;p27"/>
              <p:cNvGrpSpPr/>
              <p:nvPr/>
            </p:nvGrpSpPr>
            <p:grpSpPr>
              <a:xfrm>
                <a:off x="196272" y="4768670"/>
                <a:ext cx="2032566" cy="232717"/>
                <a:chOff x="-70855" y="4519639"/>
                <a:chExt cx="6112980" cy="699900"/>
              </a:xfrm>
            </p:grpSpPr>
            <p:sp>
              <p:nvSpPr>
                <p:cNvPr id="610" name="Google Shape;610;p27"/>
                <p:cNvSpPr/>
                <p:nvPr/>
              </p:nvSpPr>
              <p:spPr>
                <a:xfrm>
                  <a:off x="-70855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27"/>
                <p:cNvSpPr/>
                <p:nvPr/>
              </p:nvSpPr>
              <p:spPr>
                <a:xfrm>
                  <a:off x="742590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27"/>
                <p:cNvSpPr/>
                <p:nvPr/>
              </p:nvSpPr>
              <p:spPr>
                <a:xfrm>
                  <a:off x="1556035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7"/>
                <p:cNvSpPr/>
                <p:nvPr/>
              </p:nvSpPr>
              <p:spPr>
                <a:xfrm>
                  <a:off x="3182924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7"/>
                <p:cNvSpPr/>
                <p:nvPr/>
              </p:nvSpPr>
              <p:spPr>
                <a:xfrm>
                  <a:off x="2369480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7"/>
                <p:cNvSpPr/>
                <p:nvPr/>
              </p:nvSpPr>
              <p:spPr>
                <a:xfrm>
                  <a:off x="3996369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27"/>
                <p:cNvSpPr/>
                <p:nvPr/>
              </p:nvSpPr>
              <p:spPr>
                <a:xfrm>
                  <a:off x="4809814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27"/>
                <p:cNvSpPr/>
                <p:nvPr/>
              </p:nvSpPr>
              <p:spPr>
                <a:xfrm>
                  <a:off x="5623325" y="4519639"/>
                  <a:ext cx="418800" cy="699900"/>
                </a:xfrm>
                <a:prstGeom prst="parallelogram">
                  <a:avLst>
                    <a:gd name="adj" fmla="val 8218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8" name="Google Shape;618;p27"/>
            <p:cNvGrpSpPr/>
            <p:nvPr/>
          </p:nvGrpSpPr>
          <p:grpSpPr>
            <a:xfrm>
              <a:off x="-71726" y="-154811"/>
              <a:ext cx="9288348" cy="1320992"/>
              <a:chOff x="-71726" y="-154811"/>
              <a:chExt cx="9288348" cy="1320992"/>
            </a:xfrm>
          </p:grpSpPr>
          <p:sp>
            <p:nvSpPr>
              <p:cNvPr id="619" name="Google Shape;619;p27"/>
              <p:cNvSpPr/>
              <p:nvPr/>
            </p:nvSpPr>
            <p:spPr>
              <a:xfrm>
                <a:off x="-71726" y="466281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7"/>
              <p:cNvSpPr/>
              <p:nvPr/>
            </p:nvSpPr>
            <p:spPr>
              <a:xfrm>
                <a:off x="8797822" y="-154811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1" name="Google Shape;621;p27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B33F5F-5DAD-A9B7-C7F3-1074016C6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39975" y="4747709"/>
            <a:ext cx="2057400" cy="274637"/>
          </a:xfrm>
        </p:spPr>
        <p:txBody>
          <a:bodyPr/>
          <a:lstStyle>
            <a:lvl1pPr algn="ctr">
              <a:defRPr/>
            </a:lvl1pPr>
          </a:lstStyle>
          <a:p>
            <a:fld id="{DFCFAC1F-BDD8-4D8D-AA6A-60DF65AC4C6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29"/>
          <p:cNvGrpSpPr/>
          <p:nvPr/>
        </p:nvGrpSpPr>
        <p:grpSpPr>
          <a:xfrm>
            <a:off x="-71726" y="-154811"/>
            <a:ext cx="9288348" cy="5298286"/>
            <a:chOff x="-71726" y="-154811"/>
            <a:chExt cx="9288348" cy="5298286"/>
          </a:xfrm>
        </p:grpSpPr>
        <p:grpSp>
          <p:nvGrpSpPr>
            <p:cNvPr id="643" name="Google Shape;643;p29"/>
            <p:cNvGrpSpPr/>
            <p:nvPr/>
          </p:nvGrpSpPr>
          <p:grpSpPr>
            <a:xfrm>
              <a:off x="-28075" y="0"/>
              <a:ext cx="9196825" cy="5143475"/>
              <a:chOff x="-28075" y="0"/>
              <a:chExt cx="9196825" cy="5143475"/>
            </a:xfrm>
          </p:grpSpPr>
          <p:sp>
            <p:nvSpPr>
              <p:cNvPr id="644" name="Google Shape;644;p29"/>
              <p:cNvSpPr/>
              <p:nvPr/>
            </p:nvSpPr>
            <p:spPr>
              <a:xfrm>
                <a:off x="0" y="0"/>
                <a:ext cx="9144000" cy="10176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500">
                  <a:solidFill>
                    <a:schemeClr val="lt1"/>
                  </a:solidFill>
                  <a:latin typeface="Erica One"/>
                  <a:ea typeface="Erica One"/>
                  <a:cs typeface="Erica One"/>
                  <a:sym typeface="Erica One"/>
                </a:endParaRPr>
              </a:p>
            </p:txBody>
          </p:sp>
          <p:grpSp>
            <p:nvGrpSpPr>
              <p:cNvPr id="645" name="Google Shape;645;p29"/>
              <p:cNvGrpSpPr/>
              <p:nvPr/>
            </p:nvGrpSpPr>
            <p:grpSpPr>
              <a:xfrm>
                <a:off x="-28075" y="4598675"/>
                <a:ext cx="9196825" cy="544800"/>
                <a:chOff x="-28075" y="4598675"/>
                <a:chExt cx="9196825" cy="544800"/>
              </a:xfrm>
            </p:grpSpPr>
            <p:grpSp>
              <p:nvGrpSpPr>
                <p:cNvPr id="646" name="Google Shape;646;p29"/>
                <p:cNvGrpSpPr/>
                <p:nvPr/>
              </p:nvGrpSpPr>
              <p:grpSpPr>
                <a:xfrm>
                  <a:off x="-28075" y="4598675"/>
                  <a:ext cx="9196825" cy="544800"/>
                  <a:chOff x="-28075" y="4598675"/>
                  <a:chExt cx="9196825" cy="544800"/>
                </a:xfrm>
              </p:grpSpPr>
              <p:sp>
                <p:nvSpPr>
                  <p:cNvPr id="647" name="Google Shape;647;p29"/>
                  <p:cNvSpPr/>
                  <p:nvPr/>
                </p:nvSpPr>
                <p:spPr>
                  <a:xfrm>
                    <a:off x="-24750" y="4598675"/>
                    <a:ext cx="9193500" cy="544800"/>
                  </a:xfrm>
                  <a:prstGeom prst="rect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29"/>
                  <p:cNvSpPr/>
                  <p:nvPr/>
                </p:nvSpPr>
                <p:spPr>
                  <a:xfrm rot="-5400000">
                    <a:off x="1263725" y="3308375"/>
                    <a:ext cx="541800" cy="3125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49" name="Google Shape;649;p29"/>
                <p:cNvGrpSpPr/>
                <p:nvPr/>
              </p:nvGrpSpPr>
              <p:grpSpPr>
                <a:xfrm>
                  <a:off x="6911837" y="4768670"/>
                  <a:ext cx="2032566" cy="232717"/>
                  <a:chOff x="-70855" y="4519639"/>
                  <a:chExt cx="6112980" cy="699900"/>
                </a:xfrm>
              </p:grpSpPr>
              <p:sp>
                <p:nvSpPr>
                  <p:cNvPr id="650" name="Google Shape;650;p29"/>
                  <p:cNvSpPr/>
                  <p:nvPr/>
                </p:nvSpPr>
                <p:spPr>
                  <a:xfrm>
                    <a:off x="-70855" y="4519639"/>
                    <a:ext cx="418800" cy="699900"/>
                  </a:xfrm>
                  <a:prstGeom prst="parallelogram">
                    <a:avLst>
                      <a:gd name="adj" fmla="val 8218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" name="Google Shape;651;p29"/>
                  <p:cNvSpPr/>
                  <p:nvPr/>
                </p:nvSpPr>
                <p:spPr>
                  <a:xfrm>
                    <a:off x="742590" y="4519639"/>
                    <a:ext cx="418800" cy="699900"/>
                  </a:xfrm>
                  <a:prstGeom prst="parallelogram">
                    <a:avLst>
                      <a:gd name="adj" fmla="val 8218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" name="Google Shape;652;p29"/>
                  <p:cNvSpPr/>
                  <p:nvPr/>
                </p:nvSpPr>
                <p:spPr>
                  <a:xfrm>
                    <a:off x="1556035" y="4519639"/>
                    <a:ext cx="418800" cy="699900"/>
                  </a:xfrm>
                  <a:prstGeom prst="parallelogram">
                    <a:avLst>
                      <a:gd name="adj" fmla="val 8218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" name="Google Shape;653;p29"/>
                  <p:cNvSpPr/>
                  <p:nvPr/>
                </p:nvSpPr>
                <p:spPr>
                  <a:xfrm>
                    <a:off x="3182924" y="4519639"/>
                    <a:ext cx="418800" cy="699900"/>
                  </a:xfrm>
                  <a:prstGeom prst="parallelogram">
                    <a:avLst>
                      <a:gd name="adj" fmla="val 8218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" name="Google Shape;654;p29"/>
                  <p:cNvSpPr/>
                  <p:nvPr/>
                </p:nvSpPr>
                <p:spPr>
                  <a:xfrm>
                    <a:off x="2369480" y="4519639"/>
                    <a:ext cx="418800" cy="699900"/>
                  </a:xfrm>
                  <a:prstGeom prst="parallelogram">
                    <a:avLst>
                      <a:gd name="adj" fmla="val 8218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" name="Google Shape;655;p29"/>
                  <p:cNvSpPr/>
                  <p:nvPr/>
                </p:nvSpPr>
                <p:spPr>
                  <a:xfrm>
                    <a:off x="3996369" y="4519639"/>
                    <a:ext cx="418800" cy="699900"/>
                  </a:xfrm>
                  <a:prstGeom prst="parallelogram">
                    <a:avLst>
                      <a:gd name="adj" fmla="val 8218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" name="Google Shape;656;p29"/>
                  <p:cNvSpPr/>
                  <p:nvPr/>
                </p:nvSpPr>
                <p:spPr>
                  <a:xfrm>
                    <a:off x="4809814" y="4519639"/>
                    <a:ext cx="418800" cy="699900"/>
                  </a:xfrm>
                  <a:prstGeom prst="parallelogram">
                    <a:avLst>
                      <a:gd name="adj" fmla="val 8218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" name="Google Shape;657;p29"/>
                  <p:cNvSpPr/>
                  <p:nvPr/>
                </p:nvSpPr>
                <p:spPr>
                  <a:xfrm>
                    <a:off x="5623325" y="4519639"/>
                    <a:ext cx="418800" cy="699900"/>
                  </a:xfrm>
                  <a:prstGeom prst="parallelogram">
                    <a:avLst>
                      <a:gd name="adj" fmla="val 8218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658" name="Google Shape;658;p29"/>
            <p:cNvGrpSpPr/>
            <p:nvPr/>
          </p:nvGrpSpPr>
          <p:grpSpPr>
            <a:xfrm>
              <a:off x="-71726" y="-154811"/>
              <a:ext cx="9288348" cy="1320992"/>
              <a:chOff x="-71726" y="-154811"/>
              <a:chExt cx="9288348" cy="1320992"/>
            </a:xfrm>
          </p:grpSpPr>
          <p:sp>
            <p:nvSpPr>
              <p:cNvPr id="659" name="Google Shape;659;p29"/>
              <p:cNvSpPr/>
              <p:nvPr/>
            </p:nvSpPr>
            <p:spPr>
              <a:xfrm>
                <a:off x="-71726" y="466281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9"/>
              <p:cNvSpPr/>
              <p:nvPr/>
            </p:nvSpPr>
            <p:spPr>
              <a:xfrm>
                <a:off x="8797822" y="-154811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278CD6-1CCA-7A97-ECF1-1F18D3D6BE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3300" y="4767083"/>
            <a:ext cx="2057400" cy="274637"/>
          </a:xfrm>
        </p:spPr>
        <p:txBody>
          <a:bodyPr/>
          <a:lstStyle>
            <a:lvl1pPr algn="ctr">
              <a:defRPr/>
            </a:lvl1pPr>
          </a:lstStyle>
          <a:p>
            <a:fld id="{DFCFAC1F-BDD8-4D8D-AA6A-60DF65AC4C6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30"/>
          <p:cNvGrpSpPr/>
          <p:nvPr/>
        </p:nvGrpSpPr>
        <p:grpSpPr>
          <a:xfrm>
            <a:off x="-102843" y="-161364"/>
            <a:ext cx="9401020" cy="5466564"/>
            <a:chOff x="-102843" y="-161364"/>
            <a:chExt cx="9401020" cy="5466564"/>
          </a:xfrm>
        </p:grpSpPr>
        <p:grpSp>
          <p:nvGrpSpPr>
            <p:cNvPr id="663" name="Google Shape;663;p30"/>
            <p:cNvGrpSpPr/>
            <p:nvPr/>
          </p:nvGrpSpPr>
          <p:grpSpPr>
            <a:xfrm>
              <a:off x="8472655" y="-161364"/>
              <a:ext cx="825522" cy="699900"/>
              <a:chOff x="8472655" y="-161364"/>
              <a:chExt cx="825522" cy="699900"/>
            </a:xfrm>
          </p:grpSpPr>
          <p:sp>
            <p:nvSpPr>
              <p:cNvPr id="664" name="Google Shape;664;p30"/>
              <p:cNvSpPr/>
              <p:nvPr/>
            </p:nvSpPr>
            <p:spPr>
              <a:xfrm>
                <a:off x="8879377" y="-161364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8472655" y="-161364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6" name="Google Shape;666;p30"/>
            <p:cNvSpPr/>
            <p:nvPr/>
          </p:nvSpPr>
          <p:spPr>
            <a:xfrm>
              <a:off x="8414275" y="1017875"/>
              <a:ext cx="742200" cy="137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7" name="Google Shape;667;p30"/>
            <p:cNvGrpSpPr/>
            <p:nvPr/>
          </p:nvGrpSpPr>
          <p:grpSpPr>
            <a:xfrm>
              <a:off x="5532300" y="1177416"/>
              <a:ext cx="2032566" cy="232717"/>
              <a:chOff x="-70855" y="4519639"/>
              <a:chExt cx="6112980" cy="699900"/>
            </a:xfrm>
          </p:grpSpPr>
          <p:sp>
            <p:nvSpPr>
              <p:cNvPr id="668" name="Google Shape;668;p30"/>
              <p:cNvSpPr/>
              <p:nvPr/>
            </p:nvSpPr>
            <p:spPr>
              <a:xfrm>
                <a:off x="-70855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0"/>
              <p:cNvSpPr/>
              <p:nvPr/>
            </p:nvSpPr>
            <p:spPr>
              <a:xfrm>
                <a:off x="742590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0"/>
              <p:cNvSpPr/>
              <p:nvPr/>
            </p:nvSpPr>
            <p:spPr>
              <a:xfrm>
                <a:off x="1556035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0"/>
              <p:cNvSpPr/>
              <p:nvPr/>
            </p:nvSpPr>
            <p:spPr>
              <a:xfrm>
                <a:off x="3182924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2369480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0"/>
              <p:cNvSpPr/>
              <p:nvPr/>
            </p:nvSpPr>
            <p:spPr>
              <a:xfrm>
                <a:off x="3996369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0"/>
              <p:cNvSpPr/>
              <p:nvPr/>
            </p:nvSpPr>
            <p:spPr>
              <a:xfrm>
                <a:off x="4809814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5623325" y="451963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6" name="Google Shape;676;p30"/>
            <p:cNvSpPr/>
            <p:nvPr/>
          </p:nvSpPr>
          <p:spPr>
            <a:xfrm>
              <a:off x="7847575" y="1017875"/>
              <a:ext cx="1308900" cy="13761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7" name="Google Shape;677;p30"/>
            <p:cNvGrpSpPr/>
            <p:nvPr/>
          </p:nvGrpSpPr>
          <p:grpSpPr>
            <a:xfrm>
              <a:off x="-102843" y="977100"/>
              <a:ext cx="2452478" cy="4328099"/>
              <a:chOff x="-102843" y="977100"/>
              <a:chExt cx="2452478" cy="4328099"/>
            </a:xfrm>
          </p:grpSpPr>
          <p:sp>
            <p:nvSpPr>
              <p:cNvPr id="678" name="Google Shape;678;p30"/>
              <p:cNvSpPr/>
              <p:nvPr/>
            </p:nvSpPr>
            <p:spPr>
              <a:xfrm>
                <a:off x="710602" y="460529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>
                <a:off x="1117325" y="460529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0"/>
              <p:cNvSpPr/>
              <p:nvPr/>
            </p:nvSpPr>
            <p:spPr>
              <a:xfrm>
                <a:off x="1524047" y="460529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0"/>
              <p:cNvSpPr/>
              <p:nvPr/>
            </p:nvSpPr>
            <p:spPr>
              <a:xfrm>
                <a:off x="1930836" y="460529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0"/>
              <p:cNvSpPr/>
              <p:nvPr/>
            </p:nvSpPr>
            <p:spPr>
              <a:xfrm rot="10800000">
                <a:off x="-34525" y="977100"/>
                <a:ext cx="758700" cy="1597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0"/>
              <p:cNvSpPr/>
              <p:nvPr/>
            </p:nvSpPr>
            <p:spPr>
              <a:xfrm>
                <a:off x="-102843" y="460529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303880" y="4605299"/>
                <a:ext cx="418800" cy="699900"/>
              </a:xfrm>
              <a:prstGeom prst="parallelogram">
                <a:avLst>
                  <a:gd name="adj" fmla="val 821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 rot="10800000">
                <a:off x="-32200" y="977225"/>
                <a:ext cx="758700" cy="25851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C86780-DD78-92E2-1FA8-6EFE64ED27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3300" y="4817930"/>
            <a:ext cx="2057400" cy="274637"/>
          </a:xfrm>
        </p:spPr>
        <p:txBody>
          <a:bodyPr/>
          <a:lstStyle>
            <a:lvl1pPr algn="ctr">
              <a:defRPr/>
            </a:lvl1pPr>
          </a:lstStyle>
          <a:p>
            <a:fld id="{DFCFAC1F-BDD8-4D8D-AA6A-60DF65AC4C6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275" y="341172"/>
            <a:ext cx="770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7275" y="1152475"/>
            <a:ext cx="77094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16972-2043-8B32-081F-C2D5038B6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FAC1F-BDD8-4D8D-AA6A-60DF65AC4C63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4" r:id="rId4"/>
    <p:sldLayoutId id="2147483673" r:id="rId5"/>
    <p:sldLayoutId id="2147483675" r:id="rId6"/>
    <p:sldLayoutId id="214748367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4"/>
          <p:cNvSpPr/>
          <p:nvPr/>
        </p:nvSpPr>
        <p:spPr>
          <a:xfrm>
            <a:off x="436" y="1009525"/>
            <a:ext cx="6559200" cy="2876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4"/>
          <p:cNvSpPr/>
          <p:nvPr/>
        </p:nvSpPr>
        <p:spPr>
          <a:xfrm>
            <a:off x="-6850" y="3543075"/>
            <a:ext cx="6566700" cy="563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4"/>
          <p:cNvSpPr/>
          <p:nvPr/>
        </p:nvSpPr>
        <p:spPr>
          <a:xfrm>
            <a:off x="6559200" y="2586825"/>
            <a:ext cx="392400" cy="1509300"/>
          </a:xfrm>
          <a:prstGeom prst="rect">
            <a:avLst/>
          </a:prstGeom>
          <a:solidFill>
            <a:srgbClr val="E844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9" name="Google Shape;699;p34"/>
          <p:cNvCxnSpPr/>
          <p:nvPr/>
        </p:nvCxnSpPr>
        <p:spPr>
          <a:xfrm>
            <a:off x="2976275" y="509300"/>
            <a:ext cx="3595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34"/>
          <p:cNvCxnSpPr/>
          <p:nvPr/>
        </p:nvCxnSpPr>
        <p:spPr>
          <a:xfrm>
            <a:off x="6559190" y="0"/>
            <a:ext cx="0" cy="5150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1" name="Google Shape;701;p34"/>
          <p:cNvSpPr txBox="1">
            <a:spLocks noGrp="1"/>
          </p:cNvSpPr>
          <p:nvPr>
            <p:ph type="ctrTitle"/>
          </p:nvPr>
        </p:nvSpPr>
        <p:spPr>
          <a:xfrm>
            <a:off x="717275" y="1365548"/>
            <a:ext cx="53916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72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ClassCode</a:t>
            </a:r>
            <a:r>
              <a:rPr lang="en" sz="98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 </a:t>
            </a:r>
            <a:br>
              <a:rPr lang="en" sz="4400" dirty="0">
                <a:solidFill>
                  <a:schemeClr val="lt1"/>
                </a:solidFill>
                <a:latin typeface="Sora"/>
                <a:ea typeface="Sora ExtraBold"/>
                <a:cs typeface="Sora"/>
                <a:sym typeface="Sora"/>
              </a:rPr>
            </a:br>
            <a:r>
              <a:rPr lang="en" sz="2400" dirty="0">
                <a:solidFill>
                  <a:schemeClr val="lt1"/>
                </a:solidFill>
                <a:latin typeface="Sora"/>
                <a:ea typeface="Sora ExtraBold"/>
                <a:cs typeface="Sora"/>
                <a:sym typeface="Sora"/>
              </a:rPr>
              <a:t>Progress</a:t>
            </a:r>
            <a:endParaRPr sz="4100" dirty="0">
              <a:solidFill>
                <a:schemeClr val="lt1"/>
              </a:solidFill>
            </a:endParaRPr>
          </a:p>
        </p:txBody>
      </p:sp>
      <p:sp>
        <p:nvSpPr>
          <p:cNvPr id="702" name="Google Shape;702;p34"/>
          <p:cNvSpPr txBox="1">
            <a:spLocks noGrp="1"/>
          </p:cNvSpPr>
          <p:nvPr>
            <p:ph type="subTitle" idx="1"/>
          </p:nvPr>
        </p:nvSpPr>
        <p:spPr>
          <a:xfrm>
            <a:off x="717275" y="3615494"/>
            <a:ext cx="51246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i-on project			      Group 05</a:t>
            </a:r>
            <a:endParaRPr dirty="0"/>
          </a:p>
        </p:txBody>
      </p:sp>
      <p:sp>
        <p:nvSpPr>
          <p:cNvPr id="5" name="Google Shape;702;p34">
            <a:extLst>
              <a:ext uri="{FF2B5EF4-FFF2-40B4-BE49-F238E27FC236}">
                <a16:creationId xmlns:a16="http://schemas.microsoft.com/office/drawing/2014/main" id="{EEE0B670-4EFC-0444-4654-F97C56C02565}"/>
              </a:ext>
            </a:extLst>
          </p:cNvPr>
          <p:cNvSpPr txBox="1">
            <a:spLocks/>
          </p:cNvSpPr>
          <p:nvPr/>
        </p:nvSpPr>
        <p:spPr>
          <a:xfrm>
            <a:off x="7098568" y="2685248"/>
            <a:ext cx="5124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"/>
              <a:buNone/>
              <a:defRPr sz="2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"/>
              <a:buNone/>
              <a:defRPr sz="2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"/>
              <a:buNone/>
              <a:defRPr sz="2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"/>
              <a:buNone/>
              <a:defRPr sz="2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"/>
              <a:buNone/>
              <a:defRPr sz="2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"/>
              <a:buNone/>
              <a:defRPr sz="2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"/>
              <a:buNone/>
              <a:defRPr sz="2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"/>
              <a:buNone/>
              <a:defRPr sz="2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PT" dirty="0">
                <a:solidFill>
                  <a:schemeClr val="bg2"/>
                </a:solidFill>
              </a:rPr>
              <a:t>André Santos</a:t>
            </a:r>
          </a:p>
          <a:p>
            <a:pPr marL="0" indent="0">
              <a:buSzPts val="1100"/>
              <a:buFont typeface="Arial"/>
              <a:buNone/>
            </a:pPr>
            <a:r>
              <a:rPr lang="pt-PT" dirty="0">
                <a:solidFill>
                  <a:schemeClr val="bg2"/>
                </a:solidFill>
              </a:rPr>
              <a:t>R</a:t>
            </a:r>
            <a:r>
              <a:rPr lang="en-GB" dirty="0" err="1">
                <a:solidFill>
                  <a:schemeClr val="bg2"/>
                </a:solidFill>
              </a:rPr>
              <a:t>icardo</a:t>
            </a:r>
            <a:r>
              <a:rPr lang="en-GB" dirty="0">
                <a:solidFill>
                  <a:schemeClr val="bg2"/>
                </a:solidFill>
              </a:rPr>
              <a:t> Henriques</a:t>
            </a:r>
          </a:p>
          <a:p>
            <a:pPr marL="0" indent="0">
              <a:buSzPts val="1100"/>
              <a:buFont typeface="Arial"/>
              <a:buNone/>
            </a:pPr>
            <a:r>
              <a:rPr lang="en-GB" dirty="0">
                <a:solidFill>
                  <a:schemeClr val="bg2"/>
                </a:solidFill>
              </a:rPr>
              <a:t>João </a:t>
            </a:r>
            <a:r>
              <a:rPr lang="en-GB" dirty="0" err="1">
                <a:solidFill>
                  <a:schemeClr val="bg2"/>
                </a:solidFill>
              </a:rPr>
              <a:t>Magalhães</a:t>
            </a:r>
            <a:endParaRPr lang="en-GB" dirty="0">
              <a:solidFill>
                <a:schemeClr val="bg2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-GB" dirty="0">
              <a:solidFill>
                <a:schemeClr val="bg2"/>
              </a:solidFill>
            </a:endParaRPr>
          </a:p>
          <a:p>
            <a:pPr marL="0" indent="0">
              <a:buSzPts val="1100"/>
              <a:buFont typeface="Arial"/>
              <a:buNone/>
            </a:pPr>
            <a:r>
              <a:rPr lang="en-GB" dirty="0">
                <a:solidFill>
                  <a:schemeClr val="bg2"/>
                </a:solidFill>
              </a:rPr>
              <a:t>Pedro Félix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1;p38">
            <a:extLst>
              <a:ext uri="{FF2B5EF4-FFF2-40B4-BE49-F238E27FC236}">
                <a16:creationId xmlns:a16="http://schemas.microsoft.com/office/drawing/2014/main" id="{5BBE4877-56C6-E921-3CA4-64DC16BC8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477" y="141972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Web API </a:t>
            </a:r>
            <a:r>
              <a:rPr lang="pt-PT" dirty="0" err="1"/>
              <a:t>Architecture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459017-663E-0CB3-7CA2-9A8B377188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3430" y="4918907"/>
            <a:ext cx="1915140" cy="214375"/>
          </a:xfrm>
        </p:spPr>
        <p:txBody>
          <a:bodyPr/>
          <a:lstStyle/>
          <a:p>
            <a:fld id="{DFCFAC1F-BDD8-4D8D-AA6A-60DF65AC4C63}" type="slidenum">
              <a:rPr lang="pt-PT" smtClean="0"/>
              <a:t>10</a:t>
            </a:fld>
            <a:endParaRPr lang="pt-PT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1C9343E-1467-A57A-1437-5CEE5D204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824" y="2309491"/>
            <a:ext cx="3484109" cy="18926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90;p39">
            <a:extLst>
              <a:ext uri="{FF2B5EF4-FFF2-40B4-BE49-F238E27FC236}">
                <a16:creationId xmlns:a16="http://schemas.microsoft.com/office/drawing/2014/main" id="{BFC96348-7D45-539A-D6E3-E67C891A84CA}"/>
              </a:ext>
            </a:extLst>
          </p:cNvPr>
          <p:cNvSpPr txBox="1">
            <a:spLocks/>
          </p:cNvSpPr>
          <p:nvPr/>
        </p:nvSpPr>
        <p:spPr>
          <a:xfrm>
            <a:off x="801737" y="1222724"/>
            <a:ext cx="207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sz="1200" b="1" dirty="0">
                <a:solidFill>
                  <a:schemeClr val="tx2"/>
                </a:solidFill>
              </a:rPr>
              <a:t>Handlers</a:t>
            </a:r>
          </a:p>
        </p:txBody>
      </p:sp>
      <p:sp>
        <p:nvSpPr>
          <p:cNvPr id="6" name="Google Shape;790;p39">
            <a:extLst>
              <a:ext uri="{FF2B5EF4-FFF2-40B4-BE49-F238E27FC236}">
                <a16:creationId xmlns:a16="http://schemas.microsoft.com/office/drawing/2014/main" id="{766AA9C1-0663-CE43-FD59-D0EC09CFEFB3}"/>
              </a:ext>
            </a:extLst>
          </p:cNvPr>
          <p:cNvSpPr txBox="1">
            <a:spLocks/>
          </p:cNvSpPr>
          <p:nvPr/>
        </p:nvSpPr>
        <p:spPr>
          <a:xfrm>
            <a:off x="6007072" y="1220656"/>
            <a:ext cx="207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sz="1200" b="1" dirty="0">
                <a:solidFill>
                  <a:schemeClr val="tx2"/>
                </a:solidFill>
              </a:rPr>
              <a:t>Services</a:t>
            </a:r>
          </a:p>
        </p:txBody>
      </p:sp>
      <p:sp>
        <p:nvSpPr>
          <p:cNvPr id="7" name="Google Shape;790;p39">
            <a:extLst>
              <a:ext uri="{FF2B5EF4-FFF2-40B4-BE49-F238E27FC236}">
                <a16:creationId xmlns:a16="http://schemas.microsoft.com/office/drawing/2014/main" id="{4FAF2F3B-C189-B654-7821-92686388B3B7}"/>
              </a:ext>
            </a:extLst>
          </p:cNvPr>
          <p:cNvSpPr txBox="1">
            <a:spLocks/>
          </p:cNvSpPr>
          <p:nvPr/>
        </p:nvSpPr>
        <p:spPr>
          <a:xfrm>
            <a:off x="6007072" y="3412265"/>
            <a:ext cx="207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sz="1200" b="1" dirty="0">
                <a:solidFill>
                  <a:schemeClr val="tx2"/>
                </a:solidFill>
              </a:rPr>
              <a:t>Repository</a:t>
            </a:r>
          </a:p>
        </p:txBody>
      </p:sp>
      <p:sp>
        <p:nvSpPr>
          <p:cNvPr id="8" name="Google Shape;790;p39">
            <a:extLst>
              <a:ext uri="{FF2B5EF4-FFF2-40B4-BE49-F238E27FC236}">
                <a16:creationId xmlns:a16="http://schemas.microsoft.com/office/drawing/2014/main" id="{5865983B-FE64-2684-9AF6-0615AEC675F0}"/>
              </a:ext>
            </a:extLst>
          </p:cNvPr>
          <p:cNvSpPr txBox="1">
            <a:spLocks/>
          </p:cNvSpPr>
          <p:nvPr/>
        </p:nvSpPr>
        <p:spPr>
          <a:xfrm>
            <a:off x="880756" y="1605290"/>
            <a:ext cx="207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Only piece that knowns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Reponses syntax supports Hypermedia</a:t>
            </a:r>
          </a:p>
        </p:txBody>
      </p:sp>
      <p:sp>
        <p:nvSpPr>
          <p:cNvPr id="9" name="Google Shape;790;p39">
            <a:extLst>
              <a:ext uri="{FF2B5EF4-FFF2-40B4-BE49-F238E27FC236}">
                <a16:creationId xmlns:a16="http://schemas.microsoft.com/office/drawing/2014/main" id="{8F6B5380-8E5D-A99B-C1C2-6C7ED9BBA53D}"/>
              </a:ext>
            </a:extLst>
          </p:cNvPr>
          <p:cNvSpPr txBox="1">
            <a:spLocks/>
          </p:cNvSpPr>
          <p:nvPr/>
        </p:nvSpPr>
        <p:spPr>
          <a:xfrm>
            <a:off x="6062523" y="1605290"/>
            <a:ext cx="207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Validates data in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Maintains system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Uses repository to access data</a:t>
            </a:r>
          </a:p>
        </p:txBody>
      </p:sp>
      <p:sp>
        <p:nvSpPr>
          <p:cNvPr id="10" name="Google Shape;790;p39">
            <a:extLst>
              <a:ext uri="{FF2B5EF4-FFF2-40B4-BE49-F238E27FC236}">
                <a16:creationId xmlns:a16="http://schemas.microsoft.com/office/drawing/2014/main" id="{E9736B96-60C7-5AC7-C822-76935CE1A442}"/>
              </a:ext>
            </a:extLst>
          </p:cNvPr>
          <p:cNvSpPr txBox="1">
            <a:spLocks/>
          </p:cNvSpPr>
          <p:nvPr/>
        </p:nvSpPr>
        <p:spPr>
          <a:xfrm>
            <a:off x="6138272" y="3711868"/>
            <a:ext cx="207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Interaction with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Atomic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Transaction per request</a:t>
            </a:r>
          </a:p>
        </p:txBody>
      </p:sp>
      <p:sp>
        <p:nvSpPr>
          <p:cNvPr id="11" name="Google Shape;790;p39">
            <a:extLst>
              <a:ext uri="{FF2B5EF4-FFF2-40B4-BE49-F238E27FC236}">
                <a16:creationId xmlns:a16="http://schemas.microsoft.com/office/drawing/2014/main" id="{4711E092-7AEA-0FA4-3B93-96DF4829C5B8}"/>
              </a:ext>
            </a:extLst>
          </p:cNvPr>
          <p:cNvSpPr txBox="1">
            <a:spLocks/>
          </p:cNvSpPr>
          <p:nvPr/>
        </p:nvSpPr>
        <p:spPr>
          <a:xfrm>
            <a:off x="1020369" y="3640427"/>
            <a:ext cx="207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sz="1200" b="1" dirty="0">
                <a:solidFill>
                  <a:schemeClr val="tx2"/>
                </a:solidFill>
              </a:rPr>
              <a:t>Handler Interceptor</a:t>
            </a:r>
          </a:p>
        </p:txBody>
      </p:sp>
      <p:sp>
        <p:nvSpPr>
          <p:cNvPr id="12" name="Google Shape;790;p39">
            <a:extLst>
              <a:ext uri="{FF2B5EF4-FFF2-40B4-BE49-F238E27FC236}">
                <a16:creationId xmlns:a16="http://schemas.microsoft.com/office/drawing/2014/main" id="{10E20F72-2C2A-3D19-3B5A-DC75E8F2697A}"/>
              </a:ext>
            </a:extLst>
          </p:cNvPr>
          <p:cNvSpPr txBox="1">
            <a:spLocks/>
          </p:cNvSpPr>
          <p:nvPr/>
        </p:nvSpPr>
        <p:spPr>
          <a:xfrm>
            <a:off x="801737" y="3998218"/>
            <a:ext cx="25129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Used in authentication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Validates session cookie</a:t>
            </a:r>
          </a:p>
        </p:txBody>
      </p:sp>
    </p:spTree>
    <p:extLst>
      <p:ext uri="{BB962C8B-B14F-4D97-AF65-F5344CB8AC3E}">
        <p14:creationId xmlns:p14="http://schemas.microsoft.com/office/powerpoint/2010/main" val="345712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1;p38">
            <a:extLst>
              <a:ext uri="{FF2B5EF4-FFF2-40B4-BE49-F238E27FC236}">
                <a16:creationId xmlns:a16="http://schemas.microsoft.com/office/drawing/2014/main" id="{5BBE4877-56C6-E921-3CA4-64DC16BC8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477" y="141972"/>
            <a:ext cx="8301452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RFC </a:t>
            </a:r>
            <a:r>
              <a:rPr lang="pt-PT" dirty="0" err="1"/>
              <a:t>JsonHome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Hypermedia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459017-663E-0CB3-7CA2-9A8B377188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3430" y="4918907"/>
            <a:ext cx="1915140" cy="214375"/>
          </a:xfrm>
        </p:spPr>
        <p:txBody>
          <a:bodyPr/>
          <a:lstStyle/>
          <a:p>
            <a:fld id="{DFCFAC1F-BDD8-4D8D-AA6A-60DF65AC4C63}" type="slidenum">
              <a:rPr lang="pt-PT" smtClean="0"/>
              <a:t>11</a:t>
            </a:fld>
            <a:endParaRPr lang="pt-PT" dirty="0"/>
          </a:p>
        </p:txBody>
      </p:sp>
      <p:sp>
        <p:nvSpPr>
          <p:cNvPr id="13" name="Google Shape;790;p39">
            <a:extLst>
              <a:ext uri="{FF2B5EF4-FFF2-40B4-BE49-F238E27FC236}">
                <a16:creationId xmlns:a16="http://schemas.microsoft.com/office/drawing/2014/main" id="{14AC5BE3-5A25-1184-B3E1-FC54393266EE}"/>
              </a:ext>
            </a:extLst>
          </p:cNvPr>
          <p:cNvSpPr txBox="1">
            <a:spLocks/>
          </p:cNvSpPr>
          <p:nvPr/>
        </p:nvSpPr>
        <p:spPr>
          <a:xfrm>
            <a:off x="809532" y="1766656"/>
            <a:ext cx="47340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Web SPA development using hypermedia led to difficulties regarding storage of hypermedia learned routes.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pPr marL="0" indent="0"/>
            <a:endParaRPr lang="en-GB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Google Shape;790;p39">
            <a:extLst>
              <a:ext uri="{FF2B5EF4-FFF2-40B4-BE49-F238E27FC236}">
                <a16:creationId xmlns:a16="http://schemas.microsoft.com/office/drawing/2014/main" id="{E0FA8624-9305-F113-B452-032E88AF59D3}"/>
              </a:ext>
            </a:extLst>
          </p:cNvPr>
          <p:cNvSpPr txBox="1">
            <a:spLocks/>
          </p:cNvSpPr>
          <p:nvPr/>
        </p:nvSpPr>
        <p:spPr>
          <a:xfrm>
            <a:off x="809532" y="2437342"/>
            <a:ext cx="46451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Difficulties were solved by following RFC </a:t>
            </a:r>
            <a:r>
              <a:rPr lang="en-GB" sz="1200" dirty="0" err="1">
                <a:solidFill>
                  <a:schemeClr val="tx1"/>
                </a:solidFill>
              </a:rPr>
              <a:t>JsonHome</a:t>
            </a:r>
            <a:r>
              <a:rPr lang="en-GB" sz="1200" dirty="0">
                <a:solidFill>
                  <a:schemeClr val="tx1"/>
                </a:solidFill>
              </a:rPr>
              <a:t> specification.</a:t>
            </a:r>
          </a:p>
        </p:txBody>
      </p:sp>
      <p:sp>
        <p:nvSpPr>
          <p:cNvPr id="15" name="Google Shape;790;p39">
            <a:extLst>
              <a:ext uri="{FF2B5EF4-FFF2-40B4-BE49-F238E27FC236}">
                <a16:creationId xmlns:a16="http://schemas.microsoft.com/office/drawing/2014/main" id="{3ACC718B-221D-638F-6094-C1FAD89B8840}"/>
              </a:ext>
            </a:extLst>
          </p:cNvPr>
          <p:cNvSpPr txBox="1">
            <a:spLocks/>
          </p:cNvSpPr>
          <p:nvPr/>
        </p:nvSpPr>
        <p:spPr>
          <a:xfrm>
            <a:off x="809532" y="2912056"/>
            <a:ext cx="50130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Instead of specific URL schemas (/courses/1) hypermedia returns URL templates (/courses/{id}).</a:t>
            </a:r>
          </a:p>
        </p:txBody>
      </p:sp>
      <p:sp>
        <p:nvSpPr>
          <p:cNvPr id="16" name="Google Shape;790;p39">
            <a:extLst>
              <a:ext uri="{FF2B5EF4-FFF2-40B4-BE49-F238E27FC236}">
                <a16:creationId xmlns:a16="http://schemas.microsoft.com/office/drawing/2014/main" id="{4CE5B585-1EA4-C6FE-408E-C26BF6C14325}"/>
              </a:ext>
            </a:extLst>
          </p:cNvPr>
          <p:cNvSpPr txBox="1">
            <a:spLocks/>
          </p:cNvSpPr>
          <p:nvPr/>
        </p:nvSpPr>
        <p:spPr>
          <a:xfrm>
            <a:off x="809532" y="3446330"/>
            <a:ext cx="50130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All hypermedia routes returned in home endpoint.</a:t>
            </a:r>
          </a:p>
        </p:txBody>
      </p:sp>
      <p:sp>
        <p:nvSpPr>
          <p:cNvPr id="17" name="Google Shape;790;p39">
            <a:extLst>
              <a:ext uri="{FF2B5EF4-FFF2-40B4-BE49-F238E27FC236}">
                <a16:creationId xmlns:a16="http://schemas.microsoft.com/office/drawing/2014/main" id="{07D07A3F-2937-1D8C-BDAB-69DC8B31F016}"/>
              </a:ext>
            </a:extLst>
          </p:cNvPr>
          <p:cNvSpPr txBox="1">
            <a:spLocks/>
          </p:cNvSpPr>
          <p:nvPr/>
        </p:nvSpPr>
        <p:spPr>
          <a:xfrm>
            <a:off x="809532" y="3873012"/>
            <a:ext cx="50130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Hypermedia follows Siren representation specification.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D84FD9-2468-C5B8-6B61-F05963F72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449" y="3207270"/>
            <a:ext cx="1640478" cy="1818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A5409-E013-DC3C-E28A-747BA98587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1365" b="23987"/>
          <a:stretch/>
        </p:blipFill>
        <p:spPr>
          <a:xfrm>
            <a:off x="6061449" y="1264891"/>
            <a:ext cx="1640479" cy="1841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64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761;p38">
            <a:extLst>
              <a:ext uri="{FF2B5EF4-FFF2-40B4-BE49-F238E27FC236}">
                <a16:creationId xmlns:a16="http://schemas.microsoft.com/office/drawing/2014/main" id="{E396B0A4-D34D-F485-6E7D-ADBAD2A61F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8468" y="138707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Authentication Flow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CC4D54-0AEF-170D-B7A0-76C6F6DFF7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CFAC1F-BDD8-4D8D-AA6A-60DF65AC4C63}" type="slidenum">
              <a:rPr lang="pt-PT" smtClean="0"/>
              <a:t>12</a:t>
            </a:fld>
            <a:endParaRPr lang="pt-PT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9447F02-24F4-3B84-1C45-274301E7C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74" y="1137744"/>
            <a:ext cx="7120402" cy="3604154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761;p38">
            <a:extLst>
              <a:ext uri="{FF2B5EF4-FFF2-40B4-BE49-F238E27FC236}">
                <a16:creationId xmlns:a16="http://schemas.microsoft.com/office/drawing/2014/main" id="{E396B0A4-D34D-F485-6E7D-ADBAD2A61F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8468" y="138707"/>
            <a:ext cx="7615432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Authentication Challenges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CC4D54-0AEF-170D-B7A0-76C6F6DFF7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CFAC1F-BDD8-4D8D-AA6A-60DF65AC4C63}" type="slidenum">
              <a:rPr lang="pt-PT" smtClean="0"/>
              <a:t>13</a:t>
            </a:fld>
            <a:endParaRPr lang="pt-PT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C827343-F9D4-0DBD-B1AD-8C8B567DE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13" y="1772104"/>
            <a:ext cx="4878463" cy="2469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8324DB-08E8-9898-B877-FF8DB927B823}"/>
              </a:ext>
            </a:extLst>
          </p:cNvPr>
          <p:cNvSpPr txBox="1"/>
          <p:nvPr/>
        </p:nvSpPr>
        <p:spPr>
          <a:xfrm>
            <a:off x="6000849" y="1772104"/>
            <a:ext cx="21414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Distinction between requests made by web app or the browser.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Only browser requests can be redirected (status code 303).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BAB3693-60DD-9488-E8CE-0983A30F6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13" y="1779020"/>
            <a:ext cx="4878463" cy="24693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1F1E66-8369-DF1C-B8E4-8238EDAC75FC}"/>
              </a:ext>
            </a:extLst>
          </p:cNvPr>
          <p:cNvSpPr txBox="1"/>
          <p:nvPr/>
        </p:nvSpPr>
        <p:spPr>
          <a:xfrm>
            <a:off x="6000849" y="1772104"/>
            <a:ext cx="21414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The authentication process begins with a call to the API which returns the GitHub URL to begin OAuth flow (ClientID, Scope and state included) via browser request.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F3923-3DC0-0E1A-E02C-DE2E000F4A99}"/>
              </a:ext>
            </a:extLst>
          </p:cNvPr>
          <p:cNvSpPr txBox="1"/>
          <p:nvPr/>
        </p:nvSpPr>
        <p:spPr>
          <a:xfrm>
            <a:off x="6000849" y="1785735"/>
            <a:ext cx="21414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The request made by the browser is made via </a:t>
            </a:r>
            <a:r>
              <a:rPr lang="en-GB" sz="1400" dirty="0" err="1">
                <a:solidFill>
                  <a:schemeClr val="tx1"/>
                </a:solidFill>
              </a:rPr>
              <a:t>window.location</a:t>
            </a:r>
            <a:r>
              <a:rPr lang="en-GB" sz="1400" dirty="0">
                <a:solidFill>
                  <a:schemeClr val="tx1"/>
                </a:solidFill>
              </a:rPr>
              <a:t> and normally would imply the loss of application state. To prevent this a new browser window is opened.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8305C-0EE3-4A2A-C2FF-740958BD10B2}"/>
              </a:ext>
            </a:extLst>
          </p:cNvPr>
          <p:cNvSpPr txBox="1"/>
          <p:nvPr/>
        </p:nvSpPr>
        <p:spPr>
          <a:xfrm>
            <a:off x="6000849" y="1772104"/>
            <a:ext cx="21414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User authorizes I-on </a:t>
            </a:r>
            <a:r>
              <a:rPr lang="en-GB" sz="1400" dirty="0" err="1">
                <a:solidFill>
                  <a:schemeClr val="tx1"/>
                </a:solidFill>
              </a:rPr>
              <a:t>Classcode</a:t>
            </a:r>
            <a:r>
              <a:rPr lang="en-GB" sz="1400" dirty="0">
                <a:solidFill>
                  <a:schemeClr val="tx1"/>
                </a:solidFill>
              </a:rPr>
              <a:t> to use their </a:t>
            </a:r>
            <a:r>
              <a:rPr lang="en-GB" sz="1400" dirty="0" err="1">
                <a:solidFill>
                  <a:schemeClr val="tx1"/>
                </a:solidFill>
              </a:rPr>
              <a:t>Github</a:t>
            </a:r>
            <a:r>
              <a:rPr lang="en-GB" sz="1400" dirty="0">
                <a:solidFill>
                  <a:schemeClr val="tx1"/>
                </a:solidFill>
              </a:rPr>
              <a:t> user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GitHub redirects to API </a:t>
            </a:r>
            <a:r>
              <a:rPr lang="en-GB" sz="1400" dirty="0" err="1">
                <a:solidFill>
                  <a:schemeClr val="tx1"/>
                </a:solidFill>
              </a:rPr>
              <a:t>callback</a:t>
            </a:r>
            <a:r>
              <a:rPr lang="en-GB" sz="1400" dirty="0">
                <a:solidFill>
                  <a:schemeClr val="tx1"/>
                </a:solidFill>
              </a:rPr>
              <a:t> endpoint.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API fetches access token and user info and redirects the browser to a web-app deep-link.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9E94F-8AFF-8D7D-FBA3-5C9D7040E2CD}"/>
              </a:ext>
            </a:extLst>
          </p:cNvPr>
          <p:cNvSpPr txBox="1"/>
          <p:nvPr/>
        </p:nvSpPr>
        <p:spPr>
          <a:xfrm>
            <a:off x="6000849" y="1785735"/>
            <a:ext cx="214144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The browser makes a request to the server which fallbacks and returns the index.html containing the web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The web application react router resolves the deep-link and shows the appropriate UI component.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3796713-0B0A-6071-5943-A2A6407543A8}"/>
              </a:ext>
            </a:extLst>
          </p:cNvPr>
          <p:cNvSpPr/>
          <p:nvPr/>
        </p:nvSpPr>
        <p:spPr>
          <a:xfrm rot="20085702">
            <a:off x="1288800" y="1929600"/>
            <a:ext cx="194400" cy="236808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EB7467F-CAC4-9D5D-0825-C51FE24D382C}"/>
              </a:ext>
            </a:extLst>
          </p:cNvPr>
          <p:cNvSpPr/>
          <p:nvPr/>
        </p:nvSpPr>
        <p:spPr>
          <a:xfrm rot="8035848">
            <a:off x="2354013" y="2453345"/>
            <a:ext cx="194400" cy="236808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8B8623C-35B6-FFCE-FDC5-AE01993607DB}"/>
              </a:ext>
            </a:extLst>
          </p:cNvPr>
          <p:cNvSpPr/>
          <p:nvPr/>
        </p:nvSpPr>
        <p:spPr>
          <a:xfrm rot="2688011">
            <a:off x="4106012" y="2301196"/>
            <a:ext cx="194400" cy="236808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1491FFC-242C-73CC-3183-83D2318CC4CF}"/>
              </a:ext>
            </a:extLst>
          </p:cNvPr>
          <p:cNvSpPr/>
          <p:nvPr/>
        </p:nvSpPr>
        <p:spPr>
          <a:xfrm rot="13559958">
            <a:off x="1303085" y="2796255"/>
            <a:ext cx="194400" cy="236808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A0D3864-5C31-0C77-0819-43D2ECDABD08}"/>
              </a:ext>
            </a:extLst>
          </p:cNvPr>
          <p:cNvSpPr/>
          <p:nvPr/>
        </p:nvSpPr>
        <p:spPr>
          <a:xfrm rot="2075975">
            <a:off x="2845938" y="3469581"/>
            <a:ext cx="194400" cy="236808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C7E4E37-EEE9-8A00-456D-64BAFDE2FC56}"/>
              </a:ext>
            </a:extLst>
          </p:cNvPr>
          <p:cNvSpPr/>
          <p:nvPr/>
        </p:nvSpPr>
        <p:spPr>
          <a:xfrm rot="12731007">
            <a:off x="1321248" y="3971062"/>
            <a:ext cx="194400" cy="236808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2C74DF3-DB5C-6ED0-E10C-D445CFAD1E43}"/>
              </a:ext>
            </a:extLst>
          </p:cNvPr>
          <p:cNvSpPr/>
          <p:nvPr/>
        </p:nvSpPr>
        <p:spPr>
          <a:xfrm rot="8622759">
            <a:off x="2598190" y="4142953"/>
            <a:ext cx="194400" cy="236808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Google Shape;761;p38">
            <a:extLst>
              <a:ext uri="{FF2B5EF4-FFF2-40B4-BE49-F238E27FC236}">
                <a16:creationId xmlns:a16="http://schemas.microsoft.com/office/drawing/2014/main" id="{189CD259-E78E-5059-8519-70A913D3BD85}"/>
              </a:ext>
            </a:extLst>
          </p:cNvPr>
          <p:cNvSpPr txBox="1">
            <a:spLocks/>
          </p:cNvSpPr>
          <p:nvPr/>
        </p:nvSpPr>
        <p:spPr>
          <a:xfrm>
            <a:off x="728468" y="141096"/>
            <a:ext cx="7615432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00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GB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80422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4" grpId="0"/>
      <p:bldP spid="4" grpId="1"/>
      <p:bldP spid="6" grpId="0"/>
      <p:bldP spid="6" grpId="1"/>
      <p:bldP spid="8" grpId="0"/>
      <p:bldP spid="8" grpId="1"/>
      <p:bldP spid="9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7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9"/>
          <p:cNvSpPr txBox="1">
            <a:spLocks noGrp="1"/>
          </p:cNvSpPr>
          <p:nvPr>
            <p:ph type="subTitle" idx="5"/>
          </p:nvPr>
        </p:nvSpPr>
        <p:spPr>
          <a:xfrm>
            <a:off x="1932137" y="3489153"/>
            <a:ext cx="20757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App</a:t>
            </a:r>
            <a:endParaRPr dirty="0"/>
          </a:p>
        </p:txBody>
      </p:sp>
      <p:sp>
        <p:nvSpPr>
          <p:cNvPr id="782" name="Google Shape;782;p39"/>
          <p:cNvSpPr txBox="1">
            <a:spLocks noGrp="1"/>
          </p:cNvSpPr>
          <p:nvPr>
            <p:ph type="subTitle" idx="1"/>
          </p:nvPr>
        </p:nvSpPr>
        <p:spPr>
          <a:xfrm>
            <a:off x="1985822" y="2414959"/>
            <a:ext cx="2135457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Integration Tests</a:t>
            </a:r>
            <a:endParaRPr dirty="0"/>
          </a:p>
        </p:txBody>
      </p:sp>
      <p:sp>
        <p:nvSpPr>
          <p:cNvPr id="786" name="Google Shape;786;p39"/>
          <p:cNvSpPr txBox="1">
            <a:spLocks noGrp="1"/>
          </p:cNvSpPr>
          <p:nvPr>
            <p:ph type="subTitle" idx="6"/>
          </p:nvPr>
        </p:nvSpPr>
        <p:spPr>
          <a:xfrm>
            <a:off x="1985822" y="3753987"/>
            <a:ext cx="207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with React</a:t>
            </a:r>
            <a:endParaRPr dirty="0"/>
          </a:p>
        </p:txBody>
      </p:sp>
      <p:sp>
        <p:nvSpPr>
          <p:cNvPr id="789" name="Google Shape;789;p39"/>
          <p:cNvSpPr txBox="1">
            <a:spLocks noGrp="1"/>
          </p:cNvSpPr>
          <p:nvPr>
            <p:ph type="subTitle" idx="9"/>
          </p:nvPr>
        </p:nvSpPr>
        <p:spPr>
          <a:xfrm>
            <a:off x="5541475" y="1819528"/>
            <a:ext cx="20757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App</a:t>
            </a:r>
            <a:endParaRPr dirty="0"/>
          </a:p>
        </p:txBody>
      </p:sp>
      <p:sp>
        <p:nvSpPr>
          <p:cNvPr id="790" name="Google Shape;790;p39"/>
          <p:cNvSpPr txBox="1">
            <a:spLocks noGrp="1"/>
          </p:cNvSpPr>
          <p:nvPr>
            <p:ph type="subTitle" idx="13"/>
          </p:nvPr>
        </p:nvSpPr>
        <p:spPr>
          <a:xfrm>
            <a:off x="5554008" y="2059360"/>
            <a:ext cx="207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</a:t>
            </a:r>
            <a:r>
              <a:rPr lang="en" dirty="0"/>
              <a:t>ith Jetpack Compose</a:t>
            </a:r>
            <a:endParaRPr dirty="0"/>
          </a:p>
        </p:txBody>
      </p:sp>
      <p:sp>
        <p:nvSpPr>
          <p:cNvPr id="16" name="Google Shape;782;p39">
            <a:extLst>
              <a:ext uri="{FF2B5EF4-FFF2-40B4-BE49-F238E27FC236}">
                <a16:creationId xmlns:a16="http://schemas.microsoft.com/office/drawing/2014/main" id="{D3349FEC-B3A7-E34E-D55B-58612D205ABC}"/>
              </a:ext>
            </a:extLst>
          </p:cNvPr>
          <p:cNvSpPr txBox="1">
            <a:spLocks/>
          </p:cNvSpPr>
          <p:nvPr/>
        </p:nvSpPr>
        <p:spPr>
          <a:xfrm>
            <a:off x="5554008" y="3555171"/>
            <a:ext cx="336956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2400" b="0" i="0" u="none" strike="noStrike" cap="none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/>
            <a:r>
              <a:rPr lang="en-GB" dirty="0"/>
              <a:t>Documentation</a:t>
            </a:r>
          </a:p>
        </p:txBody>
      </p:sp>
      <p:sp>
        <p:nvSpPr>
          <p:cNvPr id="22" name="Google Shape;761;p38">
            <a:extLst>
              <a:ext uri="{FF2B5EF4-FFF2-40B4-BE49-F238E27FC236}">
                <a16:creationId xmlns:a16="http://schemas.microsoft.com/office/drawing/2014/main" id="{EAC1773D-5992-A986-FDB8-399FE629CC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730" y="136905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Being done..</a:t>
            </a:r>
            <a:endParaRPr dirty="0"/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38731B3C-A869-93DB-F14C-B260A08F2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355" y="3500870"/>
            <a:ext cx="572701" cy="572701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2B604A88-A257-F4F6-DDCC-57F9DF0E3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302" y="1878064"/>
            <a:ext cx="649878" cy="649878"/>
          </a:xfrm>
          <a:prstGeom prst="rect">
            <a:avLst/>
          </a:prstGeom>
        </p:spPr>
      </p:pic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6076C29E-28E8-2591-0D26-4E8DDE7F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809" y="3500870"/>
            <a:ext cx="621823" cy="62182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7A0F3-8709-00AB-7CC0-5DCEE6D1C8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CFAC1F-BDD8-4D8D-AA6A-60DF65AC4C63}" type="slidenum">
              <a:rPr lang="pt-PT" smtClean="0"/>
              <a:t>14</a:t>
            </a:fld>
            <a:endParaRPr lang="pt-P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D47A7-ACF9-30E3-01F7-A33DC743E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809" y="1795434"/>
            <a:ext cx="621823" cy="6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65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1;p38">
            <a:extLst>
              <a:ext uri="{FF2B5EF4-FFF2-40B4-BE49-F238E27FC236}">
                <a16:creationId xmlns:a16="http://schemas.microsoft.com/office/drawing/2014/main" id="{A96981AA-EE47-9F55-DF76-B95BBD8AED18}"/>
              </a:ext>
            </a:extLst>
          </p:cNvPr>
          <p:cNvSpPr txBox="1">
            <a:spLocks/>
          </p:cNvSpPr>
          <p:nvPr/>
        </p:nvSpPr>
        <p:spPr>
          <a:xfrm>
            <a:off x="601772" y="159163"/>
            <a:ext cx="5590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00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GB" dirty="0"/>
              <a:t>Reschedule</a:t>
            </a:r>
          </a:p>
        </p:txBody>
      </p:sp>
      <p:sp>
        <p:nvSpPr>
          <p:cNvPr id="6" name="Google Shape;782;p39">
            <a:extLst>
              <a:ext uri="{FF2B5EF4-FFF2-40B4-BE49-F238E27FC236}">
                <a16:creationId xmlns:a16="http://schemas.microsoft.com/office/drawing/2014/main" id="{10262694-CBB5-459D-2073-C8864791087F}"/>
              </a:ext>
            </a:extLst>
          </p:cNvPr>
          <p:cNvSpPr txBox="1">
            <a:spLocks/>
          </p:cNvSpPr>
          <p:nvPr/>
        </p:nvSpPr>
        <p:spPr>
          <a:xfrm>
            <a:off x="971066" y="1339403"/>
            <a:ext cx="3369562" cy="691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dirty="0">
                <a:solidFill>
                  <a:schemeClr val="tx2"/>
                </a:solidFill>
                <a:latin typeface="Sora ExtraBold" panose="020B0604020202020204" charset="0"/>
                <a:cs typeface="Sora ExtraBold" panose="020B0604020202020204" charset="0"/>
              </a:rPr>
              <a:t>Delayed</a:t>
            </a:r>
          </a:p>
        </p:txBody>
      </p:sp>
      <p:sp>
        <p:nvSpPr>
          <p:cNvPr id="7" name="Google Shape;785;p39">
            <a:extLst>
              <a:ext uri="{FF2B5EF4-FFF2-40B4-BE49-F238E27FC236}">
                <a16:creationId xmlns:a16="http://schemas.microsoft.com/office/drawing/2014/main" id="{B80E4B0A-6F88-ED97-903D-9DE5E670D7B7}"/>
              </a:ext>
            </a:extLst>
          </p:cNvPr>
          <p:cNvSpPr txBox="1">
            <a:spLocks/>
          </p:cNvSpPr>
          <p:nvPr/>
        </p:nvSpPr>
        <p:spPr>
          <a:xfrm>
            <a:off x="748026" y="2969920"/>
            <a:ext cx="207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>
                <a:latin typeface="Lexend Deca" panose="020B0604020202020204" charset="0"/>
              </a:rPr>
              <a:t>Mobile Application start date (week and a half)</a:t>
            </a:r>
          </a:p>
        </p:txBody>
      </p:sp>
      <p:sp>
        <p:nvSpPr>
          <p:cNvPr id="8" name="Google Shape;785;p39">
            <a:extLst>
              <a:ext uri="{FF2B5EF4-FFF2-40B4-BE49-F238E27FC236}">
                <a16:creationId xmlns:a16="http://schemas.microsoft.com/office/drawing/2014/main" id="{E5C952F9-CE82-9865-0D04-3B349B982ED4}"/>
              </a:ext>
            </a:extLst>
          </p:cNvPr>
          <p:cNvSpPr txBox="1">
            <a:spLocks/>
          </p:cNvSpPr>
          <p:nvPr/>
        </p:nvSpPr>
        <p:spPr>
          <a:xfrm>
            <a:off x="6380387" y="2285400"/>
            <a:ext cx="207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>
                <a:latin typeface="Lexend Deca" panose="020B0604020202020204" charset="0"/>
              </a:rPr>
              <a:t>Reduce a week from the time to correct bugs (previous 2 weeks)</a:t>
            </a:r>
          </a:p>
        </p:txBody>
      </p:sp>
      <p:sp>
        <p:nvSpPr>
          <p:cNvPr id="9" name="Google Shape;782;p39">
            <a:extLst>
              <a:ext uri="{FF2B5EF4-FFF2-40B4-BE49-F238E27FC236}">
                <a16:creationId xmlns:a16="http://schemas.microsoft.com/office/drawing/2014/main" id="{2164CE51-3EA8-4F52-42A4-BF87811B5016}"/>
              </a:ext>
            </a:extLst>
          </p:cNvPr>
          <p:cNvSpPr txBox="1">
            <a:spLocks/>
          </p:cNvSpPr>
          <p:nvPr/>
        </p:nvSpPr>
        <p:spPr>
          <a:xfrm>
            <a:off x="3693697" y="1347989"/>
            <a:ext cx="3369562" cy="691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400" dirty="0" err="1">
                <a:solidFill>
                  <a:schemeClr val="tx2"/>
                </a:solidFill>
                <a:latin typeface="Sora ExtraBold" panose="020B0604020202020204" charset="0"/>
                <a:cs typeface="Sora ExtraBold" panose="020B0604020202020204" charset="0"/>
              </a:rPr>
              <a:t>Reason</a:t>
            </a:r>
            <a:endParaRPr lang="en-GB" sz="2400" dirty="0">
              <a:solidFill>
                <a:schemeClr val="tx2"/>
              </a:solidFill>
              <a:latin typeface="Sora ExtraBold" panose="020B0604020202020204" charset="0"/>
              <a:cs typeface="Sora ExtraBold" panose="020B0604020202020204" charset="0"/>
            </a:endParaRPr>
          </a:p>
        </p:txBody>
      </p:sp>
      <p:sp>
        <p:nvSpPr>
          <p:cNvPr id="10" name="Google Shape;782;p39">
            <a:extLst>
              <a:ext uri="{FF2B5EF4-FFF2-40B4-BE49-F238E27FC236}">
                <a16:creationId xmlns:a16="http://schemas.microsoft.com/office/drawing/2014/main" id="{E76870BB-89EE-D754-6FEA-726F039912AD}"/>
              </a:ext>
            </a:extLst>
          </p:cNvPr>
          <p:cNvSpPr txBox="1">
            <a:spLocks/>
          </p:cNvSpPr>
          <p:nvPr/>
        </p:nvSpPr>
        <p:spPr>
          <a:xfrm>
            <a:off x="6693580" y="1347989"/>
            <a:ext cx="3369562" cy="691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400" dirty="0">
                <a:solidFill>
                  <a:schemeClr val="tx2"/>
                </a:solidFill>
                <a:latin typeface="Sora ExtraBold" panose="020B0604020202020204" charset="0"/>
                <a:cs typeface="Sora ExtraBold" panose="020B0604020202020204" charset="0"/>
              </a:rPr>
              <a:t>C</a:t>
            </a:r>
            <a:r>
              <a:rPr lang="en-GB" sz="2400" dirty="0" err="1">
                <a:solidFill>
                  <a:schemeClr val="tx2"/>
                </a:solidFill>
                <a:latin typeface="Sora ExtraBold" panose="020B0604020202020204" charset="0"/>
                <a:cs typeface="Sora ExtraBold" panose="020B0604020202020204" charset="0"/>
              </a:rPr>
              <a:t>hange</a:t>
            </a:r>
            <a:endParaRPr lang="en-GB" sz="2400" dirty="0">
              <a:solidFill>
                <a:schemeClr val="tx2"/>
              </a:solidFill>
              <a:latin typeface="Sora ExtraBold" panose="020B0604020202020204" charset="0"/>
              <a:cs typeface="Sora ExtraBold" panose="020B0604020202020204" charset="0"/>
            </a:endParaRPr>
          </a:p>
        </p:txBody>
      </p:sp>
      <p:sp>
        <p:nvSpPr>
          <p:cNvPr id="11" name="Google Shape;785;p39">
            <a:extLst>
              <a:ext uri="{FF2B5EF4-FFF2-40B4-BE49-F238E27FC236}">
                <a16:creationId xmlns:a16="http://schemas.microsoft.com/office/drawing/2014/main" id="{1EA64C5B-B90D-0E00-33E6-2BE8F70C7452}"/>
              </a:ext>
            </a:extLst>
          </p:cNvPr>
          <p:cNvSpPr txBox="1">
            <a:spLocks/>
          </p:cNvSpPr>
          <p:nvPr/>
        </p:nvSpPr>
        <p:spPr>
          <a:xfrm>
            <a:off x="687913" y="2285400"/>
            <a:ext cx="207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>
                <a:latin typeface="Lexend Deca" panose="020B0604020202020204" charset="0"/>
              </a:rPr>
              <a:t>Web Application start date (1 week)</a:t>
            </a:r>
          </a:p>
        </p:txBody>
      </p:sp>
      <p:sp>
        <p:nvSpPr>
          <p:cNvPr id="12" name="Google Shape;785;p39">
            <a:extLst>
              <a:ext uri="{FF2B5EF4-FFF2-40B4-BE49-F238E27FC236}">
                <a16:creationId xmlns:a16="http://schemas.microsoft.com/office/drawing/2014/main" id="{97FF8A3C-4946-EEF8-3703-D6431642A171}"/>
              </a:ext>
            </a:extLst>
          </p:cNvPr>
          <p:cNvSpPr txBox="1">
            <a:spLocks/>
          </p:cNvSpPr>
          <p:nvPr/>
        </p:nvSpPr>
        <p:spPr>
          <a:xfrm>
            <a:off x="3302778" y="2285400"/>
            <a:ext cx="207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>
                <a:latin typeface="Lexend Deca" panose="020B0604020202020204" charset="0"/>
              </a:rPr>
              <a:t>Understanding and implementation of the Authorization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9E7498-3FD0-3425-0E2D-1191A204FD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FAC1F-BDD8-4D8D-AA6A-60DF65AC4C63}" type="slidenum">
              <a:rPr lang="pt-PT" smtClean="0"/>
              <a:t>15</a:t>
            </a:fld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6"/>
          <p:cNvSpPr txBox="1">
            <a:spLocks noGrp="1"/>
          </p:cNvSpPr>
          <p:nvPr>
            <p:ph type="title" idx="15"/>
          </p:nvPr>
        </p:nvSpPr>
        <p:spPr>
          <a:xfrm>
            <a:off x="717275" y="341172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18" name="Google Shape;718;p36"/>
          <p:cNvSpPr txBox="1">
            <a:spLocks noGrp="1"/>
          </p:cNvSpPr>
          <p:nvPr>
            <p:ph type="title"/>
          </p:nvPr>
        </p:nvSpPr>
        <p:spPr>
          <a:xfrm>
            <a:off x="792230" y="1617328"/>
            <a:ext cx="11169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1"/>
          </p:nvPr>
        </p:nvSpPr>
        <p:spPr>
          <a:xfrm>
            <a:off x="4281343" y="2262088"/>
            <a:ext cx="43197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done</a:t>
            </a:r>
            <a:endParaRPr dirty="0"/>
          </a:p>
        </p:txBody>
      </p:sp>
      <p:sp>
        <p:nvSpPr>
          <p:cNvPr id="721" name="Google Shape;721;p36"/>
          <p:cNvSpPr txBox="1">
            <a:spLocks noGrp="1"/>
          </p:cNvSpPr>
          <p:nvPr>
            <p:ph type="title" idx="3"/>
          </p:nvPr>
        </p:nvSpPr>
        <p:spPr>
          <a:xfrm>
            <a:off x="2984851" y="2262088"/>
            <a:ext cx="11169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22" name="Google Shape;722;p36"/>
          <p:cNvSpPr txBox="1">
            <a:spLocks noGrp="1"/>
          </p:cNvSpPr>
          <p:nvPr>
            <p:ph type="subTitle" idx="4"/>
          </p:nvPr>
        </p:nvSpPr>
        <p:spPr>
          <a:xfrm>
            <a:off x="2447050" y="3144152"/>
            <a:ext cx="43197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Being done..</a:t>
            </a:r>
            <a:endParaRPr dirty="0"/>
          </a:p>
        </p:txBody>
      </p:sp>
      <p:sp>
        <p:nvSpPr>
          <p:cNvPr id="724" name="Google Shape;724;p36"/>
          <p:cNvSpPr txBox="1">
            <a:spLocks noGrp="1"/>
          </p:cNvSpPr>
          <p:nvPr>
            <p:ph type="title" idx="6"/>
          </p:nvPr>
        </p:nvSpPr>
        <p:spPr>
          <a:xfrm>
            <a:off x="1260352" y="3162204"/>
            <a:ext cx="11169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28" name="Google Shape;728;p36"/>
          <p:cNvSpPr txBox="1">
            <a:spLocks noGrp="1"/>
          </p:cNvSpPr>
          <p:nvPr>
            <p:ph type="subTitle" idx="13"/>
          </p:nvPr>
        </p:nvSpPr>
        <p:spPr>
          <a:xfrm>
            <a:off x="4982465" y="4007981"/>
            <a:ext cx="43197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Reschedule</a:t>
            </a:r>
            <a:endParaRPr dirty="0"/>
          </a:p>
        </p:txBody>
      </p:sp>
      <p:sp>
        <p:nvSpPr>
          <p:cNvPr id="2" name="Google Shape;722;p36">
            <a:extLst>
              <a:ext uri="{FF2B5EF4-FFF2-40B4-BE49-F238E27FC236}">
                <a16:creationId xmlns:a16="http://schemas.microsoft.com/office/drawing/2014/main" id="{E140FD55-D3B0-4951-5F62-EC140791DA83}"/>
              </a:ext>
            </a:extLst>
          </p:cNvPr>
          <p:cNvSpPr txBox="1">
            <a:spLocks/>
          </p:cNvSpPr>
          <p:nvPr/>
        </p:nvSpPr>
        <p:spPr>
          <a:xfrm>
            <a:off x="1958484" y="1623178"/>
            <a:ext cx="219413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2400" b="0" i="0" u="none" strike="noStrike" cap="none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/>
            <a:r>
              <a:rPr lang="en-GB" dirty="0"/>
              <a:t>Prelude</a:t>
            </a:r>
          </a:p>
        </p:txBody>
      </p:sp>
      <p:sp>
        <p:nvSpPr>
          <p:cNvPr id="3" name="Google Shape;727;p36">
            <a:extLst>
              <a:ext uri="{FF2B5EF4-FFF2-40B4-BE49-F238E27FC236}">
                <a16:creationId xmlns:a16="http://schemas.microsoft.com/office/drawing/2014/main" id="{8D49D93F-78F8-EE49-BF63-38C8A6DD7DBD}"/>
              </a:ext>
            </a:extLst>
          </p:cNvPr>
          <p:cNvSpPr txBox="1">
            <a:spLocks/>
          </p:cNvSpPr>
          <p:nvPr/>
        </p:nvSpPr>
        <p:spPr>
          <a:xfrm>
            <a:off x="3722893" y="4026216"/>
            <a:ext cx="111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Sora ExtraBold"/>
              <a:buNone/>
              <a:defRPr sz="4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Sora ExtraBold"/>
              <a:buNone/>
              <a:defRPr sz="38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Sora ExtraBold"/>
              <a:buNone/>
              <a:defRPr sz="38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Sora ExtraBold"/>
              <a:buNone/>
              <a:defRPr sz="38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Sora ExtraBold"/>
              <a:buNone/>
              <a:defRPr sz="38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Sora ExtraBold"/>
              <a:buNone/>
              <a:defRPr sz="38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Sora ExtraBold"/>
              <a:buNone/>
              <a:defRPr sz="38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Sora ExtraBold"/>
              <a:buNone/>
              <a:defRPr sz="38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Sora ExtraBold"/>
              <a:buNone/>
              <a:defRPr sz="38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25E60-87F5-8960-F82C-700C9EA22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CFAC1F-BDD8-4D8D-AA6A-60DF65AC4C63}" type="slidenum">
              <a:rPr lang="pt-PT" smtClean="0"/>
              <a:t>2</a:t>
            </a:fld>
            <a:endParaRPr 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761;p38">
            <a:extLst>
              <a:ext uri="{FF2B5EF4-FFF2-40B4-BE49-F238E27FC236}">
                <a16:creationId xmlns:a16="http://schemas.microsoft.com/office/drawing/2014/main" id="{E396B0A4-D34D-F485-6E7D-ADBAD2A61F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8468" y="138707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i-on ClassCode</a:t>
            </a:r>
            <a:endParaRPr dirty="0"/>
          </a:p>
        </p:txBody>
      </p:sp>
      <p:sp>
        <p:nvSpPr>
          <p:cNvPr id="18" name="Google Shape;784;p39">
            <a:extLst>
              <a:ext uri="{FF2B5EF4-FFF2-40B4-BE49-F238E27FC236}">
                <a16:creationId xmlns:a16="http://schemas.microsoft.com/office/drawing/2014/main" id="{1C72BDBE-D8CB-CCF9-F04C-E2FB7F34CA1E}"/>
              </a:ext>
            </a:extLst>
          </p:cNvPr>
          <p:cNvSpPr txBox="1">
            <a:spLocks/>
          </p:cNvSpPr>
          <p:nvPr/>
        </p:nvSpPr>
        <p:spPr>
          <a:xfrm>
            <a:off x="1250294" y="1578416"/>
            <a:ext cx="2493163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2400" b="0" i="0" u="none" strike="noStrike" cap="none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dirty="0"/>
              <a:t>Initiative </a:t>
            </a:r>
            <a:r>
              <a:rPr lang="en-GB" dirty="0" err="1"/>
              <a:t>i</a:t>
            </a:r>
            <a:r>
              <a:rPr lang="en-GB" dirty="0"/>
              <a:t>-on</a:t>
            </a:r>
          </a:p>
        </p:txBody>
      </p:sp>
      <p:sp>
        <p:nvSpPr>
          <p:cNvPr id="19" name="Google Shape;785;p39">
            <a:extLst>
              <a:ext uri="{FF2B5EF4-FFF2-40B4-BE49-F238E27FC236}">
                <a16:creationId xmlns:a16="http://schemas.microsoft.com/office/drawing/2014/main" id="{27B8E07A-EF8E-6D1A-C78E-7B5E744CD61E}"/>
              </a:ext>
            </a:extLst>
          </p:cNvPr>
          <p:cNvSpPr txBox="1">
            <a:spLocks/>
          </p:cNvSpPr>
          <p:nvPr/>
        </p:nvSpPr>
        <p:spPr>
          <a:xfrm>
            <a:off x="1459026" y="2283921"/>
            <a:ext cx="207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dirty="0"/>
              <a:t>Systems for academic use</a:t>
            </a:r>
          </a:p>
        </p:txBody>
      </p:sp>
      <p:sp>
        <p:nvSpPr>
          <p:cNvPr id="20" name="Google Shape;787;p39">
            <a:extLst>
              <a:ext uri="{FF2B5EF4-FFF2-40B4-BE49-F238E27FC236}">
                <a16:creationId xmlns:a16="http://schemas.microsoft.com/office/drawing/2014/main" id="{212841B3-A5A8-1F81-9DD0-433D64DE1060}"/>
              </a:ext>
            </a:extLst>
          </p:cNvPr>
          <p:cNvSpPr txBox="1">
            <a:spLocks/>
          </p:cNvSpPr>
          <p:nvPr/>
        </p:nvSpPr>
        <p:spPr>
          <a:xfrm>
            <a:off x="5172981" y="1578416"/>
            <a:ext cx="272072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2400" b="0" i="0" u="none" strike="noStrike" cap="none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dirty="0" err="1"/>
              <a:t>i</a:t>
            </a:r>
            <a:r>
              <a:rPr lang="en-GB" dirty="0"/>
              <a:t>-on </a:t>
            </a:r>
            <a:r>
              <a:rPr lang="en-GB" dirty="0" err="1"/>
              <a:t>ClassCode</a:t>
            </a:r>
            <a:endParaRPr lang="en-GB" dirty="0"/>
          </a:p>
        </p:txBody>
      </p:sp>
      <p:sp>
        <p:nvSpPr>
          <p:cNvPr id="21" name="Google Shape;788;p39">
            <a:extLst>
              <a:ext uri="{FF2B5EF4-FFF2-40B4-BE49-F238E27FC236}">
                <a16:creationId xmlns:a16="http://schemas.microsoft.com/office/drawing/2014/main" id="{F1022ADB-D84A-5908-015B-2CB11F489BA5}"/>
              </a:ext>
            </a:extLst>
          </p:cNvPr>
          <p:cNvSpPr txBox="1">
            <a:spLocks/>
          </p:cNvSpPr>
          <p:nvPr/>
        </p:nvSpPr>
        <p:spPr>
          <a:xfrm>
            <a:off x="1357618" y="3246544"/>
            <a:ext cx="22785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dirty="0"/>
              <a:t>Open Source development</a:t>
            </a:r>
          </a:p>
        </p:txBody>
      </p:sp>
      <p:sp>
        <p:nvSpPr>
          <p:cNvPr id="23" name="Google Shape;792;p39">
            <a:extLst>
              <a:ext uri="{FF2B5EF4-FFF2-40B4-BE49-F238E27FC236}">
                <a16:creationId xmlns:a16="http://schemas.microsoft.com/office/drawing/2014/main" id="{25CE88F6-3C18-22F9-4343-6F8760D3F9EF}"/>
              </a:ext>
            </a:extLst>
          </p:cNvPr>
          <p:cNvSpPr txBox="1">
            <a:spLocks/>
          </p:cNvSpPr>
          <p:nvPr/>
        </p:nvSpPr>
        <p:spPr>
          <a:xfrm>
            <a:off x="5495493" y="2171724"/>
            <a:ext cx="207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dirty="0"/>
              <a:t>Creation and Management of GitHub repositories</a:t>
            </a:r>
          </a:p>
        </p:txBody>
      </p:sp>
      <p:sp>
        <p:nvSpPr>
          <p:cNvPr id="25" name="Google Shape;792;p39">
            <a:extLst>
              <a:ext uri="{FF2B5EF4-FFF2-40B4-BE49-F238E27FC236}">
                <a16:creationId xmlns:a16="http://schemas.microsoft.com/office/drawing/2014/main" id="{384F67A3-C41B-6B94-F7A4-4F7B0A25CE4B}"/>
              </a:ext>
            </a:extLst>
          </p:cNvPr>
          <p:cNvSpPr txBox="1">
            <a:spLocks/>
          </p:cNvSpPr>
          <p:nvPr/>
        </p:nvSpPr>
        <p:spPr>
          <a:xfrm>
            <a:off x="5384976" y="3246544"/>
            <a:ext cx="22785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dirty="0"/>
              <a:t>Improved user experience and increased productivity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8C059D-214D-018A-75A6-F92943D8AF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CFAC1F-BDD8-4D8D-AA6A-60DF65AC4C6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16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761;p38">
            <a:extLst>
              <a:ext uri="{FF2B5EF4-FFF2-40B4-BE49-F238E27FC236}">
                <a16:creationId xmlns:a16="http://schemas.microsoft.com/office/drawing/2014/main" id="{E396B0A4-D34D-F485-6E7D-ADBAD2A61F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8468" y="138707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2" name="Google Shape;784;p39">
            <a:extLst>
              <a:ext uri="{FF2B5EF4-FFF2-40B4-BE49-F238E27FC236}">
                <a16:creationId xmlns:a16="http://schemas.microsoft.com/office/drawing/2014/main" id="{4D0923F3-A8EF-B0F2-89ED-57F2007970D8}"/>
              </a:ext>
            </a:extLst>
          </p:cNvPr>
          <p:cNvSpPr txBox="1">
            <a:spLocks/>
          </p:cNvSpPr>
          <p:nvPr/>
        </p:nvSpPr>
        <p:spPr>
          <a:xfrm>
            <a:off x="1250293" y="1780186"/>
            <a:ext cx="2493163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2400" b="0" i="0" u="none" strike="noStrike" cap="none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pt-PT" dirty="0"/>
              <a:t>G</a:t>
            </a:r>
            <a:r>
              <a:rPr lang="en-GB" dirty="0" err="1"/>
              <a:t>itHub</a:t>
            </a:r>
            <a:r>
              <a:rPr lang="en-GB" dirty="0"/>
              <a:t> Classroom</a:t>
            </a:r>
          </a:p>
        </p:txBody>
      </p:sp>
      <p:sp>
        <p:nvSpPr>
          <p:cNvPr id="3" name="Google Shape;784;p39">
            <a:extLst>
              <a:ext uri="{FF2B5EF4-FFF2-40B4-BE49-F238E27FC236}">
                <a16:creationId xmlns:a16="http://schemas.microsoft.com/office/drawing/2014/main" id="{62788A1B-2B2A-A0BE-12A8-5BEAF400B57A}"/>
              </a:ext>
            </a:extLst>
          </p:cNvPr>
          <p:cNvSpPr txBox="1">
            <a:spLocks/>
          </p:cNvSpPr>
          <p:nvPr/>
        </p:nvSpPr>
        <p:spPr>
          <a:xfrm>
            <a:off x="5194482" y="1548136"/>
            <a:ext cx="2493163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2400" b="0" i="0" u="none" strike="noStrike" cap="none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pt-PT" dirty="0"/>
              <a:t>Other Projects</a:t>
            </a:r>
            <a:endParaRPr lang="en-GB" dirty="0"/>
          </a:p>
        </p:txBody>
      </p:sp>
      <p:sp>
        <p:nvSpPr>
          <p:cNvPr id="4" name="Google Shape;785;p39">
            <a:extLst>
              <a:ext uri="{FF2B5EF4-FFF2-40B4-BE49-F238E27FC236}">
                <a16:creationId xmlns:a16="http://schemas.microsoft.com/office/drawing/2014/main" id="{BE506FFE-02FB-2894-EE8B-E64C9A3C5BBE}"/>
              </a:ext>
            </a:extLst>
          </p:cNvPr>
          <p:cNvSpPr txBox="1">
            <a:spLocks/>
          </p:cNvSpPr>
          <p:nvPr/>
        </p:nvSpPr>
        <p:spPr>
          <a:xfrm>
            <a:off x="1459026" y="2283921"/>
            <a:ext cx="207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dirty="0"/>
              <a:t>Slow configuration process for teachers</a:t>
            </a:r>
          </a:p>
        </p:txBody>
      </p:sp>
      <p:sp>
        <p:nvSpPr>
          <p:cNvPr id="5" name="Google Shape;788;p39">
            <a:extLst>
              <a:ext uri="{FF2B5EF4-FFF2-40B4-BE49-F238E27FC236}">
                <a16:creationId xmlns:a16="http://schemas.microsoft.com/office/drawing/2014/main" id="{149181B4-1810-713F-5B78-122455929B17}"/>
              </a:ext>
            </a:extLst>
          </p:cNvPr>
          <p:cNvSpPr txBox="1">
            <a:spLocks/>
          </p:cNvSpPr>
          <p:nvPr/>
        </p:nvSpPr>
        <p:spPr>
          <a:xfrm>
            <a:off x="1357616" y="3246544"/>
            <a:ext cx="22785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dirty="0"/>
              <a:t>Difficulties in Student identification</a:t>
            </a:r>
          </a:p>
        </p:txBody>
      </p:sp>
      <p:sp>
        <p:nvSpPr>
          <p:cNvPr id="6" name="Google Shape;792;p39">
            <a:extLst>
              <a:ext uri="{FF2B5EF4-FFF2-40B4-BE49-F238E27FC236}">
                <a16:creationId xmlns:a16="http://schemas.microsoft.com/office/drawing/2014/main" id="{D8FD4DAA-F3B9-14CD-A51F-9968010AF13F}"/>
              </a:ext>
            </a:extLst>
          </p:cNvPr>
          <p:cNvSpPr txBox="1">
            <a:spLocks/>
          </p:cNvSpPr>
          <p:nvPr/>
        </p:nvSpPr>
        <p:spPr>
          <a:xfrm>
            <a:off x="5495493" y="2394831"/>
            <a:ext cx="207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dirty="0"/>
              <a:t>Missing cloning for local computers </a:t>
            </a:r>
          </a:p>
        </p:txBody>
      </p:sp>
      <p:sp>
        <p:nvSpPr>
          <p:cNvPr id="7" name="Google Shape;792;p39">
            <a:extLst>
              <a:ext uri="{FF2B5EF4-FFF2-40B4-BE49-F238E27FC236}">
                <a16:creationId xmlns:a16="http://schemas.microsoft.com/office/drawing/2014/main" id="{4E0CB385-7779-8A25-4B6A-A4B6D1323EEE}"/>
              </a:ext>
            </a:extLst>
          </p:cNvPr>
          <p:cNvSpPr txBox="1">
            <a:spLocks/>
          </p:cNvSpPr>
          <p:nvPr/>
        </p:nvSpPr>
        <p:spPr>
          <a:xfrm>
            <a:off x="5394085" y="3421521"/>
            <a:ext cx="22785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dirty="0"/>
              <a:t>Security Gaps in </a:t>
            </a:r>
          </a:p>
          <a:p>
            <a:pPr marL="0" indent="0" algn="ctr"/>
            <a:r>
              <a:rPr lang="en-GB" dirty="0"/>
              <a:t>GitHub tokens</a:t>
            </a:r>
          </a:p>
          <a:p>
            <a:pPr marL="0" indent="0" algn="ctr"/>
            <a:r>
              <a:rPr lang="en-GB" dirty="0"/>
              <a:t>Storage</a:t>
            </a:r>
          </a:p>
        </p:txBody>
      </p:sp>
      <p:sp>
        <p:nvSpPr>
          <p:cNvPr id="8" name="Google Shape;788;p39">
            <a:extLst>
              <a:ext uri="{FF2B5EF4-FFF2-40B4-BE49-F238E27FC236}">
                <a16:creationId xmlns:a16="http://schemas.microsoft.com/office/drawing/2014/main" id="{D47E356B-9DA5-AB4E-B3E6-46EBE3D1BA24}"/>
              </a:ext>
            </a:extLst>
          </p:cNvPr>
          <p:cNvSpPr txBox="1">
            <a:spLocks/>
          </p:cNvSpPr>
          <p:nvPr/>
        </p:nvSpPr>
        <p:spPr>
          <a:xfrm>
            <a:off x="1357616" y="4090111"/>
            <a:ext cx="22785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dirty="0"/>
              <a:t>Slow Cloning Process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E267B63-9C68-B943-8D56-E37CDE76B9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CFAC1F-BDD8-4D8D-AA6A-60DF65AC4C6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315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761;p38">
            <a:extLst>
              <a:ext uri="{FF2B5EF4-FFF2-40B4-BE49-F238E27FC236}">
                <a16:creationId xmlns:a16="http://schemas.microsoft.com/office/drawing/2014/main" id="{E396B0A4-D34D-F485-6E7D-ADBAD2A61F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8468" y="138707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Functionalities</a:t>
            </a:r>
            <a:endParaRPr dirty="0"/>
          </a:p>
        </p:txBody>
      </p:sp>
      <p:sp>
        <p:nvSpPr>
          <p:cNvPr id="3" name="Google Shape;784;p39">
            <a:extLst>
              <a:ext uri="{FF2B5EF4-FFF2-40B4-BE49-F238E27FC236}">
                <a16:creationId xmlns:a16="http://schemas.microsoft.com/office/drawing/2014/main" id="{8792E074-C165-1FB5-BEDB-99E5F925EFA5}"/>
              </a:ext>
            </a:extLst>
          </p:cNvPr>
          <p:cNvSpPr txBox="1">
            <a:spLocks/>
          </p:cNvSpPr>
          <p:nvPr/>
        </p:nvSpPr>
        <p:spPr>
          <a:xfrm>
            <a:off x="1323275" y="1428558"/>
            <a:ext cx="2493163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2400" b="0" i="0" u="none" strike="noStrike" cap="none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dirty="0"/>
              <a:t>Web App</a:t>
            </a:r>
          </a:p>
        </p:txBody>
      </p:sp>
      <p:sp>
        <p:nvSpPr>
          <p:cNvPr id="4" name="Google Shape;784;p39">
            <a:extLst>
              <a:ext uri="{FF2B5EF4-FFF2-40B4-BE49-F238E27FC236}">
                <a16:creationId xmlns:a16="http://schemas.microsoft.com/office/drawing/2014/main" id="{8A2F5CD1-54C0-A47D-87F2-400620F8977E}"/>
              </a:ext>
            </a:extLst>
          </p:cNvPr>
          <p:cNvSpPr txBox="1">
            <a:spLocks/>
          </p:cNvSpPr>
          <p:nvPr/>
        </p:nvSpPr>
        <p:spPr>
          <a:xfrm>
            <a:off x="5072686" y="1428558"/>
            <a:ext cx="2493163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2400" b="0" i="0" u="none" strike="noStrike" cap="none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dirty="0"/>
              <a:t>Mobile App</a:t>
            </a:r>
          </a:p>
        </p:txBody>
      </p:sp>
      <p:sp>
        <p:nvSpPr>
          <p:cNvPr id="5" name="Google Shape;785;p39">
            <a:extLst>
              <a:ext uri="{FF2B5EF4-FFF2-40B4-BE49-F238E27FC236}">
                <a16:creationId xmlns:a16="http://schemas.microsoft.com/office/drawing/2014/main" id="{BBDD1B11-2C55-D041-AE40-7F232A746693}"/>
              </a:ext>
            </a:extLst>
          </p:cNvPr>
          <p:cNvSpPr txBox="1">
            <a:spLocks/>
          </p:cNvSpPr>
          <p:nvPr/>
        </p:nvSpPr>
        <p:spPr>
          <a:xfrm>
            <a:off x="5348653" y="2340709"/>
            <a:ext cx="207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pt-PT" dirty="0"/>
              <a:t>O</a:t>
            </a:r>
            <a:r>
              <a:rPr lang="en-GB" dirty="0" err="1"/>
              <a:t>nly</a:t>
            </a:r>
            <a:r>
              <a:rPr lang="en-GB" dirty="0"/>
              <a:t> for Teachers</a:t>
            </a:r>
          </a:p>
        </p:txBody>
      </p:sp>
      <p:sp>
        <p:nvSpPr>
          <p:cNvPr id="6" name="Google Shape;785;p39">
            <a:extLst>
              <a:ext uri="{FF2B5EF4-FFF2-40B4-BE49-F238E27FC236}">
                <a16:creationId xmlns:a16="http://schemas.microsoft.com/office/drawing/2014/main" id="{BB5FA6FB-B357-F614-A3B8-CB7DFC058727}"/>
              </a:ext>
            </a:extLst>
          </p:cNvPr>
          <p:cNvSpPr txBox="1">
            <a:spLocks/>
          </p:cNvSpPr>
          <p:nvPr/>
        </p:nvSpPr>
        <p:spPr>
          <a:xfrm>
            <a:off x="5281417" y="3110508"/>
            <a:ext cx="207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pt-PT" dirty="0"/>
              <a:t>Ability to </a:t>
            </a:r>
            <a:r>
              <a:rPr lang="pt-PT" dirty="0" err="1"/>
              <a:t>accept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reject</a:t>
            </a:r>
            <a:r>
              <a:rPr lang="pt-PT" dirty="0"/>
              <a:t> write Requests from Web App</a:t>
            </a:r>
            <a:endParaRPr lang="en-GB" dirty="0"/>
          </a:p>
        </p:txBody>
      </p:sp>
      <p:sp>
        <p:nvSpPr>
          <p:cNvPr id="7" name="Google Shape;785;p39">
            <a:extLst>
              <a:ext uri="{FF2B5EF4-FFF2-40B4-BE49-F238E27FC236}">
                <a16:creationId xmlns:a16="http://schemas.microsoft.com/office/drawing/2014/main" id="{F69DFEB4-4444-330A-C2A5-F8CE4BA8DB7B}"/>
              </a:ext>
            </a:extLst>
          </p:cNvPr>
          <p:cNvSpPr txBox="1">
            <a:spLocks/>
          </p:cNvSpPr>
          <p:nvPr/>
        </p:nvSpPr>
        <p:spPr>
          <a:xfrm>
            <a:off x="1532006" y="2167762"/>
            <a:ext cx="207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dirty="0"/>
              <a:t>Easy Course/Class/</a:t>
            </a:r>
          </a:p>
          <a:p>
            <a:pPr marL="0" indent="0" algn="ctr"/>
            <a:r>
              <a:rPr lang="en-GB" dirty="0"/>
              <a:t>Assignment creation</a:t>
            </a:r>
          </a:p>
        </p:txBody>
      </p:sp>
      <p:sp>
        <p:nvSpPr>
          <p:cNvPr id="8" name="Google Shape;785;p39">
            <a:extLst>
              <a:ext uri="{FF2B5EF4-FFF2-40B4-BE49-F238E27FC236}">
                <a16:creationId xmlns:a16="http://schemas.microsoft.com/office/drawing/2014/main" id="{D1C4DB7E-3B8F-2157-91FB-D59126E22AB4}"/>
              </a:ext>
            </a:extLst>
          </p:cNvPr>
          <p:cNvSpPr txBox="1">
            <a:spLocks/>
          </p:cNvSpPr>
          <p:nvPr/>
        </p:nvSpPr>
        <p:spPr>
          <a:xfrm>
            <a:off x="1532006" y="2824158"/>
            <a:ext cx="207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dirty="0"/>
              <a:t>Better way to integrate Students across Groups and Assignments</a:t>
            </a:r>
          </a:p>
        </p:txBody>
      </p:sp>
      <p:sp>
        <p:nvSpPr>
          <p:cNvPr id="9" name="Google Shape;785;p39">
            <a:extLst>
              <a:ext uri="{FF2B5EF4-FFF2-40B4-BE49-F238E27FC236}">
                <a16:creationId xmlns:a16="http://schemas.microsoft.com/office/drawing/2014/main" id="{13AC5FD8-1B89-9745-064F-F4FCA76E2C19}"/>
              </a:ext>
            </a:extLst>
          </p:cNvPr>
          <p:cNvSpPr txBox="1">
            <a:spLocks/>
          </p:cNvSpPr>
          <p:nvPr/>
        </p:nvSpPr>
        <p:spPr>
          <a:xfrm>
            <a:off x="1532006" y="3958312"/>
            <a:ext cx="207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ctr"/>
            <a:r>
              <a:rPr lang="en-GB" dirty="0"/>
              <a:t>Possibility to create local copies for Teacher’s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3BDA1-7A58-15C5-1F77-C29E61000E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CFAC1F-BDD8-4D8D-AA6A-60DF65AC4C6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968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D6C795-A223-F5F2-F2E5-F3CBC1E6C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1357773"/>
            <a:ext cx="6524625" cy="2971800"/>
          </a:xfrm>
          <a:prstGeom prst="rect">
            <a:avLst/>
          </a:prstGeom>
        </p:spPr>
      </p:pic>
      <p:sp>
        <p:nvSpPr>
          <p:cNvPr id="5" name="Google Shape;761;p38">
            <a:extLst>
              <a:ext uri="{FF2B5EF4-FFF2-40B4-BE49-F238E27FC236}">
                <a16:creationId xmlns:a16="http://schemas.microsoft.com/office/drawing/2014/main" id="{2507EEFD-77B4-89BB-7E1D-C99F991537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477" y="141972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</a:t>
            </a:r>
            <a:r>
              <a:rPr lang="en-GB" dirty="0"/>
              <a:t>Architecture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54B8F6-63F3-9480-7957-DAFC43C0C8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CFAC1F-BDD8-4D8D-AA6A-60DF65AC4C6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363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9"/>
          <p:cNvSpPr txBox="1">
            <a:spLocks noGrp="1"/>
          </p:cNvSpPr>
          <p:nvPr>
            <p:ph type="subTitle" idx="3"/>
          </p:nvPr>
        </p:nvSpPr>
        <p:spPr>
          <a:xfrm>
            <a:off x="5669385" y="1335190"/>
            <a:ext cx="20757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API</a:t>
            </a:r>
            <a:endParaRPr dirty="0"/>
          </a:p>
        </p:txBody>
      </p:sp>
      <p:sp>
        <p:nvSpPr>
          <p:cNvPr id="785" name="Google Shape;785;p39"/>
          <p:cNvSpPr txBox="1">
            <a:spLocks noGrp="1"/>
          </p:cNvSpPr>
          <p:nvPr>
            <p:ph type="subTitle" idx="4"/>
          </p:nvPr>
        </p:nvSpPr>
        <p:spPr>
          <a:xfrm>
            <a:off x="5669391" y="1643916"/>
            <a:ext cx="207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the api for the web part – Spring and Kotlin</a:t>
            </a:r>
            <a:endParaRPr dirty="0"/>
          </a:p>
        </p:txBody>
      </p:sp>
      <p:sp>
        <p:nvSpPr>
          <p:cNvPr id="787" name="Google Shape;787;p39"/>
          <p:cNvSpPr txBox="1">
            <a:spLocks noGrp="1"/>
          </p:cNvSpPr>
          <p:nvPr>
            <p:ph type="subTitle" idx="7"/>
          </p:nvPr>
        </p:nvSpPr>
        <p:spPr>
          <a:xfrm>
            <a:off x="5669379" y="2576647"/>
            <a:ext cx="20757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Repository</a:t>
            </a:r>
            <a:endParaRPr dirty="0"/>
          </a:p>
        </p:txBody>
      </p:sp>
      <p:sp>
        <p:nvSpPr>
          <p:cNvPr id="788" name="Google Shape;788;p39"/>
          <p:cNvSpPr txBox="1">
            <a:spLocks noGrp="1"/>
          </p:cNvSpPr>
          <p:nvPr>
            <p:ph type="subTitle" idx="8"/>
          </p:nvPr>
        </p:nvSpPr>
        <p:spPr>
          <a:xfrm>
            <a:off x="5669385" y="2885367"/>
            <a:ext cx="207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Tests to all repository functions – JDBI and Postgresql 15</a:t>
            </a:r>
            <a:endParaRPr dirty="0"/>
          </a:p>
        </p:txBody>
      </p:sp>
      <p:sp>
        <p:nvSpPr>
          <p:cNvPr id="791" name="Google Shape;791;p39"/>
          <p:cNvSpPr txBox="1">
            <a:spLocks noGrp="1"/>
          </p:cNvSpPr>
          <p:nvPr>
            <p:ph type="subTitle" idx="14"/>
          </p:nvPr>
        </p:nvSpPr>
        <p:spPr>
          <a:xfrm>
            <a:off x="5669379" y="3860483"/>
            <a:ext cx="20757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Services</a:t>
            </a:r>
            <a:endParaRPr dirty="0"/>
          </a:p>
        </p:txBody>
      </p:sp>
      <p:sp>
        <p:nvSpPr>
          <p:cNvPr id="792" name="Google Shape;792;p39"/>
          <p:cNvSpPr txBox="1">
            <a:spLocks noGrp="1"/>
          </p:cNvSpPr>
          <p:nvPr>
            <p:ph type="subTitle" idx="15"/>
          </p:nvPr>
        </p:nvSpPr>
        <p:spPr>
          <a:xfrm>
            <a:off x="5669385" y="4169198"/>
            <a:ext cx="207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Tests to all services functions - Kotlin</a:t>
            </a:r>
          </a:p>
        </p:txBody>
      </p:sp>
      <p:sp>
        <p:nvSpPr>
          <p:cNvPr id="14" name="Google Shape;761;p38">
            <a:extLst>
              <a:ext uri="{FF2B5EF4-FFF2-40B4-BE49-F238E27FC236}">
                <a16:creationId xmlns:a16="http://schemas.microsoft.com/office/drawing/2014/main" id="{E396B0A4-D34D-F485-6E7D-ADBAD2A61F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8468" y="138707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done</a:t>
            </a:r>
            <a:endParaRPr dirty="0"/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3D14284F-C536-E364-C4D8-CFD7C936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637" y="3943792"/>
            <a:ext cx="653066" cy="653066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16B94F6-E3F7-9E38-B0DB-CCC54CA3E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637" y="2679051"/>
            <a:ext cx="653067" cy="653067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144D14DD-316A-30A7-3E5C-050C5DA71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981" y="1462197"/>
            <a:ext cx="678728" cy="6787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3BA89B-C87B-9472-15C1-2ACD7970C0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CFAC1F-BDD8-4D8D-AA6A-60DF65AC4C63}" type="slidenum">
              <a:rPr lang="pt-PT" smtClean="0"/>
              <a:t>7</a:t>
            </a:fld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C5982-9F58-490A-1368-96905F898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758" y="1395776"/>
            <a:ext cx="678728" cy="678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70110-7D40-B59E-4FE3-8A19886D20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083" y="2679051"/>
            <a:ext cx="675652" cy="675652"/>
          </a:xfrm>
          <a:prstGeom prst="rect">
            <a:avLst/>
          </a:prstGeom>
        </p:spPr>
      </p:pic>
      <p:sp>
        <p:nvSpPr>
          <p:cNvPr id="9" name="Google Shape;784;p39">
            <a:extLst>
              <a:ext uri="{FF2B5EF4-FFF2-40B4-BE49-F238E27FC236}">
                <a16:creationId xmlns:a16="http://schemas.microsoft.com/office/drawing/2014/main" id="{3F0746EA-6B4F-3A22-EA2B-6390F677B361}"/>
              </a:ext>
            </a:extLst>
          </p:cNvPr>
          <p:cNvSpPr txBox="1">
            <a:spLocks/>
          </p:cNvSpPr>
          <p:nvPr/>
        </p:nvSpPr>
        <p:spPr>
          <a:xfrm>
            <a:off x="1765959" y="1365679"/>
            <a:ext cx="20757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2400" b="0" i="0" u="none" strike="noStrike" cap="none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/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Flow</a:t>
            </a:r>
            <a:endParaRPr lang="pt-PT" dirty="0"/>
          </a:p>
        </p:txBody>
      </p:sp>
      <p:sp>
        <p:nvSpPr>
          <p:cNvPr id="10" name="Google Shape;784;p39">
            <a:extLst>
              <a:ext uri="{FF2B5EF4-FFF2-40B4-BE49-F238E27FC236}">
                <a16:creationId xmlns:a16="http://schemas.microsoft.com/office/drawing/2014/main" id="{87B2FA8A-7BFD-0CAD-8F8F-98AE64E0E109}"/>
              </a:ext>
            </a:extLst>
          </p:cNvPr>
          <p:cNvSpPr txBox="1">
            <a:spLocks/>
          </p:cNvSpPr>
          <p:nvPr/>
        </p:nvSpPr>
        <p:spPr>
          <a:xfrm>
            <a:off x="1771367" y="2592010"/>
            <a:ext cx="20757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2400" b="0" i="0" u="none" strike="noStrike" cap="none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/>
            <a:r>
              <a:rPr lang="pt-PT" dirty="0"/>
              <a:t>Data </a:t>
            </a:r>
            <a:r>
              <a:rPr lang="pt-PT" dirty="0" err="1"/>
              <a:t>Model</a:t>
            </a:r>
            <a:endParaRPr lang="pt-PT" dirty="0"/>
          </a:p>
        </p:txBody>
      </p:sp>
      <p:sp>
        <p:nvSpPr>
          <p:cNvPr id="13" name="Google Shape;784;p39">
            <a:extLst>
              <a:ext uri="{FF2B5EF4-FFF2-40B4-BE49-F238E27FC236}">
                <a16:creationId xmlns:a16="http://schemas.microsoft.com/office/drawing/2014/main" id="{998F8847-BEFE-B36E-6A9F-F6B5BF0DD6F0}"/>
              </a:ext>
            </a:extLst>
          </p:cNvPr>
          <p:cNvSpPr txBox="1">
            <a:spLocks/>
          </p:cNvSpPr>
          <p:nvPr/>
        </p:nvSpPr>
        <p:spPr>
          <a:xfrm>
            <a:off x="1736735" y="3860483"/>
            <a:ext cx="264155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2400" b="0" i="0" u="none" strike="noStrike" cap="none">
                <a:solidFill>
                  <a:schemeClr val="l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/>
            <a:r>
              <a:rPr lang="pt-PT" dirty="0" err="1"/>
              <a:t>Authentication</a:t>
            </a:r>
            <a:endParaRPr lang="pt-PT" dirty="0"/>
          </a:p>
        </p:txBody>
      </p:sp>
      <p:sp>
        <p:nvSpPr>
          <p:cNvPr id="18" name="Google Shape;785;p39">
            <a:extLst>
              <a:ext uri="{FF2B5EF4-FFF2-40B4-BE49-F238E27FC236}">
                <a16:creationId xmlns:a16="http://schemas.microsoft.com/office/drawing/2014/main" id="{A100010C-0E1D-20EB-54E2-C25B1D25B29B}"/>
              </a:ext>
            </a:extLst>
          </p:cNvPr>
          <p:cNvSpPr txBox="1">
            <a:spLocks/>
          </p:cNvSpPr>
          <p:nvPr/>
        </p:nvSpPr>
        <p:spPr>
          <a:xfrm>
            <a:off x="1736735" y="1635622"/>
            <a:ext cx="207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/>
            <a:r>
              <a:rPr lang="en-GB" dirty="0"/>
              <a:t>Defined web and mobile apps user navigation flow</a:t>
            </a:r>
          </a:p>
        </p:txBody>
      </p:sp>
      <p:sp>
        <p:nvSpPr>
          <p:cNvPr id="19" name="Google Shape;785;p39">
            <a:extLst>
              <a:ext uri="{FF2B5EF4-FFF2-40B4-BE49-F238E27FC236}">
                <a16:creationId xmlns:a16="http://schemas.microsoft.com/office/drawing/2014/main" id="{FC86DF7A-F759-9A8E-59B2-F841D79D7A4A}"/>
              </a:ext>
            </a:extLst>
          </p:cNvPr>
          <p:cNvSpPr txBox="1">
            <a:spLocks/>
          </p:cNvSpPr>
          <p:nvPr/>
        </p:nvSpPr>
        <p:spPr>
          <a:xfrm>
            <a:off x="1790746" y="2892697"/>
            <a:ext cx="24116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/>
            <a:r>
              <a:rPr lang="en-GB" dirty="0"/>
              <a:t>Definition of entities relations and restrictions</a:t>
            </a:r>
          </a:p>
        </p:txBody>
      </p:sp>
      <p:sp>
        <p:nvSpPr>
          <p:cNvPr id="20" name="Google Shape;785;p39">
            <a:extLst>
              <a:ext uri="{FF2B5EF4-FFF2-40B4-BE49-F238E27FC236}">
                <a16:creationId xmlns:a16="http://schemas.microsoft.com/office/drawing/2014/main" id="{14CD4A87-48E3-6D1C-8CFE-34A053C4BDA5}"/>
              </a:ext>
            </a:extLst>
          </p:cNvPr>
          <p:cNvSpPr txBox="1">
            <a:spLocks/>
          </p:cNvSpPr>
          <p:nvPr/>
        </p:nvSpPr>
        <p:spPr>
          <a:xfrm>
            <a:off x="1736729" y="4181954"/>
            <a:ext cx="24116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None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/>
            <a:r>
              <a:rPr lang="en-GB" dirty="0"/>
              <a:t>Structuration of OAuth flow between web app and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5DAF3-1127-2D97-A59E-15B66ADDCD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535" y="3906867"/>
            <a:ext cx="739188" cy="73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4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761;p38">
            <a:extLst>
              <a:ext uri="{FF2B5EF4-FFF2-40B4-BE49-F238E27FC236}">
                <a16:creationId xmlns:a16="http://schemas.microsoft.com/office/drawing/2014/main" id="{CE30BAB1-79A1-363C-E8CD-E57E31FD10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477" y="141972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Web App Flow</a:t>
            </a:r>
            <a:endParaRPr dirty="0"/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E6F82DEE-C027-72D8-E1E2-AB329EF90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344" y="1270716"/>
            <a:ext cx="4909311" cy="36392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2EDB4-D18A-940D-02B2-7C58D73066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543299" y="4864209"/>
            <a:ext cx="2057400" cy="274637"/>
          </a:xfrm>
        </p:spPr>
        <p:txBody>
          <a:bodyPr/>
          <a:lstStyle/>
          <a:p>
            <a:fld id="{DFCFAC1F-BDD8-4D8D-AA6A-60DF65AC4C63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465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1;p38">
            <a:extLst>
              <a:ext uri="{FF2B5EF4-FFF2-40B4-BE49-F238E27FC236}">
                <a16:creationId xmlns:a16="http://schemas.microsoft.com/office/drawing/2014/main" id="{5BBE4877-56C6-E921-3CA4-64DC16BC8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477" y="141972"/>
            <a:ext cx="5590800" cy="841800"/>
          </a:xfrm>
          <a:prstGeom prst="rect">
            <a:avLst/>
          </a:prstGeom>
        </p:spPr>
        <p:txBody>
          <a:bodyPr spcFirstLastPara="1" wrap="square" lIns="502900" tIns="1188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Mobile App Flow</a:t>
            </a:r>
            <a:endParaRPr dirty="0"/>
          </a:p>
        </p:txBody>
      </p:sp>
      <p:pic>
        <p:nvPicPr>
          <p:cNvPr id="62" name="Picture 61" descr="Diagram&#10;&#10;Description automatically generated">
            <a:extLst>
              <a:ext uri="{FF2B5EF4-FFF2-40B4-BE49-F238E27FC236}">
                <a16:creationId xmlns:a16="http://schemas.microsoft.com/office/drawing/2014/main" id="{11E860E2-FF09-0729-4949-3F91C4A8C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26" y="1536879"/>
            <a:ext cx="6049347" cy="28717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459017-663E-0CB3-7CA2-9A8B377188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CFAC1F-BDD8-4D8D-AA6A-60DF65AC4C6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81822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reakthrough by Slidesgo">
  <a:themeElements>
    <a:clrScheme name="Simple Light">
      <a:dk1>
        <a:srgbClr val="181818"/>
      </a:dk1>
      <a:lt1>
        <a:srgbClr val="DFE0DC"/>
      </a:lt1>
      <a:dk2>
        <a:srgbClr val="454FCE"/>
      </a:dk2>
      <a:lt2>
        <a:srgbClr val="E8444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552</Words>
  <Application>Microsoft Office PowerPoint</Application>
  <PresentationFormat>On-screen Show (16:9)</PresentationFormat>
  <Paragraphs>123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Erica One</vt:lpstr>
      <vt:lpstr>Arial</vt:lpstr>
      <vt:lpstr>Sora</vt:lpstr>
      <vt:lpstr>Lexend Deca</vt:lpstr>
      <vt:lpstr>Sora ExtraBold</vt:lpstr>
      <vt:lpstr>Simple Breakthrough by Slidesgo</vt:lpstr>
      <vt:lpstr>ClassCode  Progress</vt:lpstr>
      <vt:lpstr>TABLE OF CONTENTS</vt:lpstr>
      <vt:lpstr>i-on ClassCode</vt:lpstr>
      <vt:lpstr>Motivation</vt:lpstr>
      <vt:lpstr>Functionalities</vt:lpstr>
      <vt:lpstr>System Architecture</vt:lpstr>
      <vt:lpstr>Progress done</vt:lpstr>
      <vt:lpstr>Web App Flow</vt:lpstr>
      <vt:lpstr>Mobile App Flow</vt:lpstr>
      <vt:lpstr>Web API Architecture</vt:lpstr>
      <vt:lpstr>RFC JsonHome and Hypermedia</vt:lpstr>
      <vt:lpstr>Authentication Flow</vt:lpstr>
      <vt:lpstr>Authentication Challenges</vt:lpstr>
      <vt:lpstr>Being done..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ClassCode  Progress</dc:title>
  <cp:lastModifiedBy>André Santos</cp:lastModifiedBy>
  <cp:revision>22</cp:revision>
  <dcterms:modified xsi:type="dcterms:W3CDTF">2023-04-23T18:19:02Z</dcterms:modified>
</cp:coreProperties>
</file>