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Светлый стиль 2 -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Средний стиль 1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C6B89-EB5F-4392-A1EA-00859A2E12F9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BA0EF9-5508-41D3-9D4C-A5083C26277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C6B89-EB5F-4392-A1EA-00859A2E12F9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BA0EF9-5508-41D3-9D4C-A5083C26277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C6B89-EB5F-4392-A1EA-00859A2E12F9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BA0EF9-5508-41D3-9D4C-A5083C26277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C6B89-EB5F-4392-A1EA-00859A2E12F9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BA0EF9-5508-41D3-9D4C-A5083C26277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C6B89-EB5F-4392-A1EA-00859A2E12F9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BA0EF9-5508-41D3-9D4C-A5083C26277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C6B89-EB5F-4392-A1EA-00859A2E12F9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BA0EF9-5508-41D3-9D4C-A5083C26277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C6B89-EB5F-4392-A1EA-00859A2E12F9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BA0EF9-5508-41D3-9D4C-A5083C26277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C6B89-EB5F-4392-A1EA-00859A2E12F9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BA0EF9-5508-41D3-9D4C-A5083C26277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C6B89-EB5F-4392-A1EA-00859A2E12F9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BA0EF9-5508-41D3-9D4C-A5083C26277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C6B89-EB5F-4392-A1EA-00859A2E12F9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BA0EF9-5508-41D3-9D4C-A5083C26277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C6B89-EB5F-4392-A1EA-00859A2E12F9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BA0EF9-5508-41D3-9D4C-A5083C26277F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93C6B89-EB5F-4392-A1EA-00859A2E12F9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2BA0EF9-5508-41D3-9D4C-A5083C26277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82960" y="1705743"/>
            <a:ext cx="6629400" cy="121920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ПРОЕКТ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ru-RU" sz="2700" dirty="0" smtClean="0">
                <a:solidFill>
                  <a:schemeClr val="tx1"/>
                </a:solidFill>
              </a:rPr>
              <a:t>«Разработка</a:t>
            </a:r>
            <a:r>
              <a:rPr lang="en-US" sz="2700" dirty="0" smtClean="0">
                <a:solidFill>
                  <a:schemeClr val="tx1"/>
                </a:solidFill>
              </a:rPr>
              <a:t/>
            </a:r>
            <a:br>
              <a:rPr lang="en-US" sz="2700" dirty="0" smtClean="0">
                <a:solidFill>
                  <a:schemeClr val="tx1"/>
                </a:solidFill>
              </a:rPr>
            </a:br>
            <a:r>
              <a:rPr lang="ru-RU" sz="2700" dirty="0" smtClean="0">
                <a:solidFill>
                  <a:schemeClr val="tx1"/>
                </a:solidFill>
              </a:rPr>
              <a:t>сайта для музыкальной группы </a:t>
            </a:r>
            <a:r>
              <a:rPr lang="en-US" sz="2700" dirty="0" smtClean="0">
                <a:solidFill>
                  <a:schemeClr val="tx1"/>
                </a:solidFill>
              </a:rPr>
              <a:t>“</a:t>
            </a:r>
            <a:r>
              <a:rPr lang="ru-RU" sz="2700" dirty="0" smtClean="0">
                <a:solidFill>
                  <a:schemeClr val="tx1"/>
                </a:solidFill>
              </a:rPr>
              <a:t>Дискотека Авария</a:t>
            </a:r>
            <a:r>
              <a:rPr lang="en-US" sz="2700" dirty="0" smtClean="0">
                <a:solidFill>
                  <a:schemeClr val="tx1"/>
                </a:solidFill>
              </a:rPr>
              <a:t>”</a:t>
            </a:r>
            <a:r>
              <a:rPr lang="ru-RU" sz="2700" dirty="0" smtClean="0">
                <a:solidFill>
                  <a:schemeClr val="tx1"/>
                </a:solidFill>
              </a:rPr>
              <a:t>»</a:t>
            </a:r>
            <a:endParaRPr lang="ru-RU" sz="27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47664" y="5393432"/>
            <a:ext cx="6400800" cy="48384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Выполнила: команда «</a:t>
            </a:r>
            <a:r>
              <a:rPr lang="en-US" dirty="0" smtClean="0">
                <a:solidFill>
                  <a:schemeClr val="tx1"/>
                </a:solidFill>
              </a:rPr>
              <a:t>Gamma</a:t>
            </a:r>
            <a:r>
              <a:rPr lang="ru-RU" dirty="0" smtClean="0">
                <a:solidFill>
                  <a:schemeClr val="tx1"/>
                </a:solidFill>
              </a:rPr>
              <a:t>»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21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27491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3500" dirty="0" smtClean="0"/>
              <a:t>Информация о проекте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sz="3000" dirty="0" smtClean="0"/>
              <a:t>Будем </a:t>
            </a:r>
            <a:r>
              <a:rPr lang="ru-RU" sz="3000" dirty="0"/>
              <a:t>считать, что </a:t>
            </a:r>
            <a:r>
              <a:rPr lang="ru-RU" sz="3000" dirty="0" smtClean="0"/>
              <a:t>выполнен сбор и детальный анализ водных требований заказчика и есть утвержденное ТЗ.</a:t>
            </a:r>
            <a:r>
              <a:rPr lang="ru-RU" dirty="0" smtClean="0"/>
              <a:t>		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369785"/>
              </p:ext>
            </p:extLst>
          </p:nvPr>
        </p:nvGraphicFramePr>
        <p:xfrm>
          <a:off x="827584" y="1556792"/>
          <a:ext cx="7344816" cy="1962912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2592288"/>
                <a:gridCol w="4752528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Название проекта</a:t>
                      </a:r>
                      <a:endParaRPr lang="ru-RU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Разработка</a:t>
                      </a:r>
                      <a:r>
                        <a:rPr lang="ru-RU" sz="1400" baseline="0" dirty="0" smtClean="0">
                          <a:effectLst/>
                        </a:rPr>
                        <a:t> сайта для музыкальной группы «Дискотека Авария»</a:t>
                      </a:r>
                      <a:endParaRPr lang="ru-RU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Заказчик проекта</a:t>
                      </a:r>
                      <a:endParaRPr lang="ru-RU" sz="14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Алексей</a:t>
                      </a:r>
                      <a:r>
                        <a:rPr lang="ru-RU" sz="1400" baseline="0" dirty="0" smtClean="0">
                          <a:effectLst/>
                        </a:rPr>
                        <a:t> Рыжов</a:t>
                      </a:r>
                      <a:endParaRPr lang="ru-RU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Руководитель проекта</a:t>
                      </a:r>
                      <a:endParaRPr lang="ru-RU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Кубаныч </a:t>
                      </a:r>
                      <a:r>
                        <a:rPr lang="ru-RU" sz="1400" dirty="0" smtClean="0">
                          <a:effectLst/>
                        </a:rPr>
                        <a:t>Замирбеков</a:t>
                      </a:r>
                      <a:endParaRPr lang="ru-RU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Дизайнер</a:t>
                      </a:r>
                      <a:endParaRPr lang="ru-RU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Иван </a:t>
                      </a:r>
                      <a:r>
                        <a:rPr lang="ru-RU" sz="1400" dirty="0" smtClean="0">
                          <a:effectLst/>
                        </a:rPr>
                        <a:t>Логинов </a:t>
                      </a:r>
                      <a:endParaRPr lang="ru-RU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Разработчик</a:t>
                      </a:r>
                      <a:endParaRPr lang="ru-RU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Николай Рязанцев</a:t>
                      </a:r>
                      <a:endParaRPr lang="ru-RU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Дата создания документа</a:t>
                      </a:r>
                      <a:endParaRPr lang="ru-RU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04.04.2016</a:t>
                      </a:r>
                      <a:endParaRPr lang="ru-RU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024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274912"/>
          </a:xfrm>
        </p:spPr>
        <p:txBody>
          <a:bodyPr>
            <a:normAutofit/>
          </a:bodyPr>
          <a:lstStyle/>
          <a:p>
            <a:r>
              <a:rPr lang="ru-RU" b="1" dirty="0"/>
              <a:t>Цель проекта: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До </a:t>
            </a:r>
            <a:r>
              <a:rPr lang="ru-RU" dirty="0" smtClean="0"/>
              <a:t>15.04.2016 </a:t>
            </a:r>
            <a:r>
              <a:rPr lang="ru-RU" dirty="0"/>
              <a:t>года закончить </a:t>
            </a:r>
            <a:r>
              <a:rPr lang="ru-RU" dirty="0" smtClean="0"/>
              <a:t>разработку сайта и 18.04.2016 сдать заказчику.</a:t>
            </a:r>
            <a:endParaRPr lang="ru-RU" dirty="0"/>
          </a:p>
          <a:p>
            <a:r>
              <a:rPr lang="ru-RU" b="1" dirty="0"/>
              <a:t>Результат проекта: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Рабочий сайт музыкальной группы «Дискотека Авария».</a:t>
            </a:r>
          </a:p>
          <a:p>
            <a:r>
              <a:rPr lang="ru-RU" b="1" dirty="0"/>
              <a:t>Ограничения проекта:</a:t>
            </a:r>
            <a:endParaRPr lang="ru-RU" dirty="0"/>
          </a:p>
          <a:p>
            <a:pPr marL="0" lvl="0" indent="0">
              <a:buNone/>
            </a:pPr>
            <a:r>
              <a:rPr lang="ru-RU" dirty="0" smtClean="0"/>
              <a:t>- на </a:t>
            </a:r>
            <a:r>
              <a:rPr lang="ru-RU" dirty="0"/>
              <a:t>время – дата старта </a:t>
            </a:r>
            <a:r>
              <a:rPr lang="ru-RU" dirty="0" smtClean="0"/>
              <a:t>04.04.2016 </a:t>
            </a:r>
            <a:r>
              <a:rPr lang="ru-RU" dirty="0"/>
              <a:t>г</a:t>
            </a:r>
            <a:r>
              <a:rPr lang="ru-RU" dirty="0" smtClean="0"/>
              <a:t>., продолжительность 10 рабочих дней;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9782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30</TotalTime>
  <Words>98</Words>
  <Application>Microsoft Office PowerPoint</Application>
  <PresentationFormat>Экран (4:3)</PresentationFormat>
  <Paragraphs>29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Аспект</vt:lpstr>
      <vt:lpstr>ПРОЕКТ «Разработка сайта для музыкальной группы “Дискотека Авария”»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«Разработка сайта для музыкальной группы “Дискотека Авария”»</dc:title>
  <dc:creator>RePack by Diakov</dc:creator>
  <cp:lastModifiedBy>RePack by Diakov</cp:lastModifiedBy>
  <cp:revision>4</cp:revision>
  <dcterms:created xsi:type="dcterms:W3CDTF">2016-04-04T08:23:00Z</dcterms:created>
  <dcterms:modified xsi:type="dcterms:W3CDTF">2016-04-04T08:53:56Z</dcterms:modified>
</cp:coreProperties>
</file>