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3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4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0310-3E35-49D3-B605-C685DAF42F9D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A035-E0A9-4F59-9BCB-9A6F8DB5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F2E1E-E0D3-4C55-A6A2-17CBEED11ED4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A6203-9B57-489A-AC71-39734026C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29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855-3F23-425D-83BA-610D9483D66D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16D1-C77D-4240-AB20-94ED62D48EF5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0795-AD9A-4EE4-B603-716BBA547786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94DD-07CD-4745-8A41-C73F9C349BC0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597-906C-4D1C-9F34-D5C3E59793C9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0B7-6611-45D4-861D-A7C7A1212B59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E16-8FC9-4BF8-B9AD-ECDC83FF0E53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3A5-1A21-4A80-B224-0B4BB8BAFDD0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9340-990C-4F5D-8A95-3BB707D38F0E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5D53-A122-45A0-B3B5-BBF30F997CBA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FFC-02FE-45EF-B68F-A2ACD557BE4C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7910-2EDA-4535-A029-E617163466D4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5038" y="1997032"/>
            <a:ext cx="7543800" cy="751772"/>
          </a:xfrm>
        </p:spPr>
        <p:txBody>
          <a:bodyPr>
            <a:normAutofit/>
          </a:bodyPr>
          <a:lstStyle/>
          <a:p>
            <a:pPr algn="ctr"/>
            <a:r>
              <a:rPr lang="ru-RU" sz="4050" dirty="0">
                <a:latin typeface="+mn-lt"/>
              </a:rPr>
              <a:t>ВАЛИДАЦИЯ И ВЕРИФИКАЦИЯ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52304" y="4266933"/>
            <a:ext cx="3616534" cy="1137013"/>
          </a:xfrm>
        </p:spPr>
        <p:txBody>
          <a:bodyPr>
            <a:noAutofit/>
          </a:bodyPr>
          <a:lstStyle/>
          <a:p>
            <a:pPr algn="r"/>
            <a:r>
              <a:rPr lang="ru-RU" sz="1800" dirty="0"/>
              <a:t>Николай Рязанцев</a:t>
            </a:r>
          </a:p>
          <a:p>
            <a:pPr algn="r"/>
            <a:r>
              <a:rPr lang="ru-RU" sz="1800" dirty="0"/>
              <a:t>Иван Логинов </a:t>
            </a:r>
          </a:p>
          <a:p>
            <a:pPr algn="r"/>
            <a:r>
              <a:rPr lang="ru-RU" sz="1800" dirty="0" err="1"/>
              <a:t>Кубаныч</a:t>
            </a:r>
            <a:r>
              <a:rPr lang="ru-RU" sz="1800" dirty="0"/>
              <a:t> </a:t>
            </a:r>
            <a:r>
              <a:rPr lang="ru-RU" sz="1800" dirty="0" err="1"/>
              <a:t>Замирбеков</a:t>
            </a:r>
            <a:endParaRPr lang="ru-RU" sz="1800" dirty="0"/>
          </a:p>
          <a:p>
            <a:pPr algn="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40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Валидация</a:t>
            </a:r>
            <a:r>
              <a:rPr lang="ru-RU" dirty="0"/>
              <a:t> и верификация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Валидация</a:t>
            </a:r>
            <a:endParaRPr lang="ru-RU" dirty="0"/>
          </a:p>
          <a:p>
            <a:pPr lvl="1"/>
            <a:r>
              <a:rPr lang="ru-RU" dirty="0"/>
              <a:t>Соответствуют ли ожидания пользователя и требования к системе?</a:t>
            </a:r>
          </a:p>
          <a:p>
            <a:pPr lvl="1"/>
            <a:r>
              <a:rPr lang="ru-RU" dirty="0"/>
              <a:t>Реализуется ли то, что нужно?</a:t>
            </a:r>
          </a:p>
          <a:p>
            <a:r>
              <a:rPr lang="ru-RU" dirty="0"/>
              <a:t>Верификация</a:t>
            </a:r>
          </a:p>
          <a:p>
            <a:pPr lvl="1"/>
            <a:r>
              <a:rPr lang="ru-RU" dirty="0"/>
              <a:t>Внутренний контроль качества ПО.</a:t>
            </a:r>
          </a:p>
          <a:p>
            <a:pPr lvl="1"/>
            <a:r>
              <a:rPr lang="ru-RU" dirty="0"/>
              <a:t>Реализуется ли так, как нужно?</a:t>
            </a:r>
          </a:p>
          <a:p>
            <a:pPr lvl="1"/>
            <a:r>
              <a:rPr lang="ru-RU" dirty="0"/>
              <a:t>Идёт ли всё по плану?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5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757" y="741464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Требования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9" y="1966727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Анализ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879" y="4417253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Детальное проектирование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6860" y="741464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Приёмочное тестирование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7455" y="3191990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Интеграционное тестирование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3963" y="1966727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Системное тестирование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3733" y="4417253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Модульное тестирование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4515" y="3191990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Разработка архитектуры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9805" y="5546447"/>
            <a:ext cx="2228045" cy="74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Разработка</a:t>
            </a:r>
          </a:p>
        </p:txBody>
      </p: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>
            <a:off x="3113924" y="4790740"/>
            <a:ext cx="29998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2337" y="4417253"/>
            <a:ext cx="198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Тестовый случай</a:t>
            </a:r>
          </a:p>
          <a:p>
            <a:pPr algn="ctr"/>
            <a:r>
              <a:rPr lang="ru-RU" sz="2000" dirty="0"/>
              <a:t>Верификация</a:t>
            </a:r>
          </a:p>
        </p:txBody>
      </p: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>
            <a:off x="2641802" y="1114951"/>
            <a:ext cx="381505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9015" y="741464"/>
            <a:ext cx="230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Бизнес-требования</a:t>
            </a:r>
          </a:p>
          <a:p>
            <a:pPr algn="ctr"/>
            <a:r>
              <a:rPr lang="ru-RU" sz="2000" dirty="0" err="1"/>
              <a:t>Валидация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39952" y="1966727"/>
            <a:ext cx="296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Требования к ПО</a:t>
            </a:r>
          </a:p>
          <a:p>
            <a:pPr algn="ctr"/>
            <a:r>
              <a:rPr lang="ru-RU" sz="2000" dirty="0"/>
              <a:t>Верификация, </a:t>
            </a:r>
            <a:r>
              <a:rPr lang="ru-RU" sz="2000" dirty="0" err="1"/>
              <a:t>валидация</a:t>
            </a:r>
            <a:endParaRPr lang="ru-RU" sz="2000" dirty="0"/>
          </a:p>
        </p:txBody>
      </p:sp>
      <p:cxnSp>
        <p:nvCxnSpPr>
          <p:cNvPr id="26" name="Straight Arrow Connector 25"/>
          <p:cNvCxnSpPr>
            <a:stCxn id="12" idx="3"/>
            <a:endCxn id="8" idx="1"/>
          </p:cNvCxnSpPr>
          <p:nvPr/>
        </p:nvCxnSpPr>
        <p:spPr>
          <a:xfrm>
            <a:off x="2972560" y="3565477"/>
            <a:ext cx="327489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0" idx="1"/>
          </p:cNvCxnSpPr>
          <p:nvPr/>
        </p:nvCxnSpPr>
        <p:spPr>
          <a:xfrm>
            <a:off x="2802094" y="2340214"/>
            <a:ext cx="352186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81269" y="3224951"/>
            <a:ext cx="3171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Требования к интерфейсам</a:t>
            </a:r>
          </a:p>
          <a:p>
            <a:pPr algn="ctr"/>
            <a:r>
              <a:rPr lang="ru-RU" sz="2000" dirty="0"/>
              <a:t>Верификация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74989" y="165427"/>
            <a:ext cx="3976077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Сопровождение</a:t>
            </a:r>
            <a:endParaRPr lang="ru-RU" b="1" dirty="0"/>
          </a:p>
        </p:txBody>
      </p: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1527780" y="1488438"/>
            <a:ext cx="160292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6" idx="0"/>
          </p:cNvCxnSpPr>
          <p:nvPr/>
        </p:nvCxnSpPr>
        <p:spPr>
          <a:xfrm>
            <a:off x="1858538" y="3938964"/>
            <a:ext cx="141364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  <a:endCxn id="7" idx="2"/>
          </p:cNvCxnSpPr>
          <p:nvPr/>
        </p:nvCxnSpPr>
        <p:spPr>
          <a:xfrm flipV="1">
            <a:off x="7437986" y="1488438"/>
            <a:ext cx="132897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0" idx="2"/>
          </p:cNvCxnSpPr>
          <p:nvPr/>
        </p:nvCxnSpPr>
        <p:spPr>
          <a:xfrm flipV="1">
            <a:off x="7361478" y="2713701"/>
            <a:ext cx="76508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0"/>
            <a:endCxn id="8" idx="2"/>
          </p:cNvCxnSpPr>
          <p:nvPr/>
        </p:nvCxnSpPr>
        <p:spPr>
          <a:xfrm flipV="1">
            <a:off x="7227756" y="3938964"/>
            <a:ext cx="133722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1" idx="2"/>
          </p:cNvCxnSpPr>
          <p:nvPr/>
        </p:nvCxnSpPr>
        <p:spPr>
          <a:xfrm flipV="1">
            <a:off x="5727850" y="5164227"/>
            <a:ext cx="1499906" cy="7557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3" idx="1"/>
          </p:cNvCxnSpPr>
          <p:nvPr/>
        </p:nvCxnSpPr>
        <p:spPr>
          <a:xfrm>
            <a:off x="1999902" y="5164227"/>
            <a:ext cx="1499903" cy="7557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12" idx="0"/>
          </p:cNvCxnSpPr>
          <p:nvPr/>
        </p:nvCxnSpPr>
        <p:spPr>
          <a:xfrm>
            <a:off x="1688072" y="2713701"/>
            <a:ext cx="170466" cy="478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81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ВАЛИДАЦИЯ И ВЕРИФИКАЦИЯ</vt:lpstr>
      <vt:lpstr>Валидация и верификация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И ВЕРИФИКАЦИЯ</dc:title>
  <dc:creator>Коля</dc:creator>
  <cp:lastModifiedBy>Ivan</cp:lastModifiedBy>
  <cp:revision>8</cp:revision>
  <dcterms:created xsi:type="dcterms:W3CDTF">2016-03-31T19:45:25Z</dcterms:created>
  <dcterms:modified xsi:type="dcterms:W3CDTF">2016-04-01T11:40:04Z</dcterms:modified>
</cp:coreProperties>
</file>