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89C71-2CCC-493C-BC52-E44C6EC810D4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86965-C3F0-49B7-A2A1-D30F7C1F2B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80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E6EB-B1DE-4D7B-971F-79E6E98D09AB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1B1A-F735-4068-ABA7-AFA8522EC4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EDEC-4536-461F-AB2A-230F3AEDB9F9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1B1A-F735-4068-ABA7-AFA8522EC4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DAB-45E5-427D-811B-88ED00C32727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1B1A-F735-4068-ABA7-AFA8522EC4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3FF3-AAF7-4EAA-BE4E-4FF77EC6536C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1B1A-F735-4068-ABA7-AFA8522EC4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781F-2BF3-4B1E-9F95-75F3F025FC53}" type="datetime1">
              <a:rPr lang="ru-RU" smtClean="0"/>
              <a:t>08.04.2016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1B1A-F735-4068-ABA7-AFA8522EC4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0210-879B-4B9B-A01A-A183B8AE4407}" type="datetime1">
              <a:rPr lang="ru-RU" smtClean="0"/>
              <a:t>08.04.2016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1B1A-F735-4068-ABA7-AFA8522EC4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AA3D-DC5D-4D24-842C-4361711211D8}" type="datetime1">
              <a:rPr lang="ru-RU" smtClean="0"/>
              <a:t>08.04.2016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1B1A-F735-4068-ABA7-AFA8522EC4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183C-7781-4F8F-BD53-449F76E60DC3}" type="datetime1">
              <a:rPr lang="ru-RU" smtClean="0"/>
              <a:t>08.04.2016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1B1A-F735-4068-ABA7-AFA8522EC4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E91D-2C84-4968-A56F-7C24CED29B40}" type="datetime1">
              <a:rPr lang="ru-RU" smtClean="0"/>
              <a:t>08.04.2016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1B1A-F735-4068-ABA7-AFA8522EC4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7AAA-63F4-4610-8701-C04FE0350176}" type="datetime1">
              <a:rPr lang="ru-RU" smtClean="0"/>
              <a:t>08.04.2016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1B1A-F735-4068-ABA7-AFA8522EC4C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7390-3C84-44B7-8BC2-138FAEAED9AF}" type="datetime1">
              <a:rPr lang="ru-RU" smtClean="0"/>
              <a:t>08.04.2016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C1B1A-F735-4068-ABA7-AFA8522EC4C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E3C1B1A-F735-4068-ABA7-AFA8522EC4C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9810F51-E68A-455F-951B-9451A4BD05DD}" type="datetime1">
              <a:rPr lang="ru-RU" smtClean="0"/>
              <a:t>08.04.2016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400" dirty="0" smtClean="0"/>
              <a:t>Архитектурные шаблоны для «Системы управления поездом»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5517232"/>
            <a:ext cx="4320480" cy="648072"/>
          </a:xfrm>
        </p:spPr>
        <p:txBody>
          <a:bodyPr anchor="ctr"/>
          <a:lstStyle/>
          <a:p>
            <a:pPr algn="r"/>
            <a:r>
              <a:rPr lang="ru-RU" b="1" dirty="0" smtClean="0">
                <a:solidFill>
                  <a:srgbClr val="FF0000"/>
                </a:solidFill>
              </a:rPr>
              <a:t>Команда «</a:t>
            </a:r>
            <a:r>
              <a:rPr lang="en-US" b="1" dirty="0" smtClean="0">
                <a:solidFill>
                  <a:srgbClr val="FF0000"/>
                </a:solidFill>
              </a:rPr>
              <a:t>Gamma</a:t>
            </a:r>
            <a:r>
              <a:rPr lang="ru-RU" b="1" dirty="0" smtClean="0">
                <a:solidFill>
                  <a:srgbClr val="FF0000"/>
                </a:solidFill>
              </a:rPr>
              <a:t>»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80392" y="-45640"/>
            <a:ext cx="7620000" cy="810344"/>
          </a:xfrm>
        </p:spPr>
        <p:txBody>
          <a:bodyPr/>
          <a:lstStyle/>
          <a:p>
            <a:r>
              <a:rPr lang="ru-RU" dirty="0" smtClean="0"/>
              <a:t>Кабина управления поездом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54885"/>
            <a:ext cx="8185560" cy="48503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Заголовок 3"/>
          <p:cNvSpPr txBox="1">
            <a:spLocks/>
          </p:cNvSpPr>
          <p:nvPr/>
        </p:nvSpPr>
        <p:spPr>
          <a:xfrm>
            <a:off x="539552" y="5859016"/>
            <a:ext cx="7620000" cy="810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 smtClean="0"/>
              <a:t>1. </a:t>
            </a:r>
            <a:r>
              <a:rPr lang="ru-RU" sz="1400" b="1" dirty="0" err="1" smtClean="0"/>
              <a:t>Задатчик</a:t>
            </a:r>
            <a:r>
              <a:rPr lang="ru-RU" sz="1400" b="1" dirty="0" smtClean="0"/>
              <a:t> </a:t>
            </a:r>
            <a:r>
              <a:rPr lang="ru-RU" sz="1400" b="1" dirty="0"/>
              <a:t>скорости </a:t>
            </a:r>
            <a:r>
              <a:rPr lang="ru-RU" sz="1400" b="1" dirty="0" smtClean="0"/>
              <a:t> 2. Дисплей  3. Рукоятка тяги 4. Рукоятка </a:t>
            </a:r>
            <a:r>
              <a:rPr lang="ru-RU" sz="1400" b="1" dirty="0"/>
              <a:t>тормоза</a:t>
            </a:r>
            <a:r>
              <a:rPr lang="ru-RU" sz="1400" dirty="0"/>
              <a:t> </a:t>
            </a:r>
            <a:r>
              <a:rPr lang="ru-RU" sz="1400" dirty="0" smtClean="0"/>
              <a:t> </a:t>
            </a:r>
            <a:r>
              <a:rPr lang="ru-RU" sz="1400" b="1" dirty="0" smtClean="0"/>
              <a:t>5. </a:t>
            </a:r>
            <a:r>
              <a:rPr lang="ru-RU" sz="1400" b="1" dirty="0" err="1" smtClean="0"/>
              <a:t>Задатчик</a:t>
            </a:r>
            <a:r>
              <a:rPr lang="ru-RU" sz="1400" b="1" dirty="0" smtClean="0"/>
              <a:t> </a:t>
            </a:r>
            <a:r>
              <a:rPr lang="ru-RU" sz="1400" b="1" dirty="0"/>
              <a:t>направления движения</a:t>
            </a:r>
            <a:r>
              <a:rPr lang="ru-RU" sz="1400" dirty="0"/>
              <a:t> </a:t>
            </a:r>
            <a:r>
              <a:rPr lang="ru-RU" sz="1400" dirty="0" smtClean="0"/>
              <a:t> </a:t>
            </a:r>
            <a:r>
              <a:rPr lang="ru-RU" sz="1400" b="1" dirty="0" smtClean="0"/>
              <a:t>6. Основной </a:t>
            </a:r>
            <a:r>
              <a:rPr lang="ru-RU" sz="1400" b="1" dirty="0"/>
              <a:t>экран</a:t>
            </a:r>
            <a:r>
              <a:rPr lang="ru-RU" sz="1400" dirty="0"/>
              <a:t> </a:t>
            </a:r>
            <a:r>
              <a:rPr lang="ru-RU" sz="1400" dirty="0" smtClean="0"/>
              <a:t> </a:t>
            </a:r>
            <a:r>
              <a:rPr lang="ru-RU" sz="1400" b="1" dirty="0" smtClean="0"/>
              <a:t>7. Экран </a:t>
            </a:r>
            <a:r>
              <a:rPr lang="ru-RU" sz="1400" b="1" dirty="0"/>
              <a:t>состояние </a:t>
            </a:r>
            <a:r>
              <a:rPr lang="ru-RU" sz="1400" b="1" dirty="0" smtClean="0"/>
              <a:t>тормозов  8. Проследование </a:t>
            </a:r>
            <a:r>
              <a:rPr lang="ru-RU" sz="1400" b="1" dirty="0"/>
              <a:t>нейтральной вставки </a:t>
            </a:r>
            <a:r>
              <a:rPr lang="ru-RU" sz="1400" b="1" dirty="0" smtClean="0"/>
              <a:t> 9. Рукоятка </a:t>
            </a:r>
            <a:r>
              <a:rPr lang="ru-RU" sz="1400" b="1" dirty="0"/>
              <a:t>бдительности </a:t>
            </a:r>
            <a:r>
              <a:rPr lang="ru-RU" sz="1400" b="1" dirty="0" smtClean="0"/>
              <a:t> 10.  Главный </a:t>
            </a:r>
            <a:r>
              <a:rPr lang="ru-RU" sz="1400" b="1" dirty="0"/>
              <a:t>выключатель</a:t>
            </a:r>
            <a:r>
              <a:rPr lang="ru-RU" sz="1400" dirty="0"/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1B1A-F735-4068-ABA7-AFA8522EC4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ru-RU" dirty="0" err="1"/>
              <a:t>Задатчик</a:t>
            </a:r>
            <a:r>
              <a:rPr lang="ru-RU" dirty="0"/>
              <a:t> скорости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1412776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поддерживает </a:t>
            </a:r>
            <a:r>
              <a:rPr lang="ru-RU" dirty="0"/>
              <a:t>скорость на заданном уровне независимо от рельефа. На экране машинист видит три показателя: </a:t>
            </a:r>
            <a:r>
              <a:rPr lang="ru-RU" dirty="0">
                <a:solidFill>
                  <a:srgbClr val="00B050"/>
                </a:solidFill>
              </a:rPr>
              <a:t>зеленые цифры</a:t>
            </a:r>
            <a:r>
              <a:rPr lang="ru-RU" dirty="0"/>
              <a:t> обозначают заданную скорость, </a:t>
            </a:r>
            <a:r>
              <a:rPr lang="ru-RU" dirty="0">
                <a:solidFill>
                  <a:srgbClr val="FF0000"/>
                </a:solidFill>
              </a:rPr>
              <a:t>красные</a:t>
            </a:r>
            <a:r>
              <a:rPr lang="ru-RU" dirty="0"/>
              <a:t> — максимально разрешенную скорость на данном участке пути,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белые</a:t>
            </a:r>
            <a:r>
              <a:rPr lang="ru-RU" dirty="0"/>
              <a:t> — фактическую скорость движения поезда. Машинист не может выставить скорость выше разрешенной, в противном случае произойдет автоматическое торможение.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1B1A-F735-4068-ABA7-AFA8522EC4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1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ru-RU" dirty="0" err="1" smtClean="0"/>
              <a:t>State</a:t>
            </a:r>
            <a:r>
              <a:rPr lang="ru-RU" dirty="0" smtClean="0"/>
              <a:t> </a:t>
            </a:r>
            <a:r>
              <a:rPr lang="ru-RU" dirty="0"/>
              <a:t>(состояние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412776"/>
            <a:ext cx="64807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Тип паттерна</a:t>
            </a:r>
            <a:endParaRPr lang="ru-RU" b="1" dirty="0"/>
          </a:p>
          <a:p>
            <a:r>
              <a:rPr lang="ru-RU" dirty="0" smtClean="0"/>
              <a:t>Поведенческий</a:t>
            </a:r>
          </a:p>
          <a:p>
            <a:pPr>
              <a:spcBef>
                <a:spcPts val="1200"/>
              </a:spcBef>
            </a:pPr>
            <a:r>
              <a:rPr lang="ru-RU" b="1" dirty="0" smtClean="0"/>
              <a:t>Назначение </a:t>
            </a:r>
            <a:r>
              <a:rPr lang="ru-RU" b="1" dirty="0"/>
              <a:t>паттерна </a:t>
            </a:r>
            <a:r>
              <a:rPr lang="ru-RU" b="1" dirty="0" err="1"/>
              <a:t>State</a:t>
            </a:r>
            <a:endParaRPr lang="ru-RU" b="1" dirty="0"/>
          </a:p>
          <a:p>
            <a:r>
              <a:rPr lang="ru-RU" dirty="0" smtClean="0"/>
              <a:t>Паттерн </a:t>
            </a:r>
            <a:r>
              <a:rPr lang="ru-RU" dirty="0" err="1" smtClean="0"/>
              <a:t>State</a:t>
            </a:r>
            <a:r>
              <a:rPr lang="ru-RU" dirty="0" smtClean="0"/>
              <a:t> </a:t>
            </a:r>
            <a:r>
              <a:rPr lang="ru-RU" dirty="0"/>
              <a:t>позволяет объекту изменять свое поведение в зависимости от внутреннего состояния. Создается впечатление, что объект изменил свой класс.</a:t>
            </a:r>
          </a:p>
          <a:p>
            <a:r>
              <a:rPr lang="ru-RU" dirty="0" smtClean="0"/>
              <a:t>Паттерн </a:t>
            </a:r>
            <a:r>
              <a:rPr lang="ru-RU" dirty="0" err="1" smtClean="0"/>
              <a:t>State</a:t>
            </a:r>
            <a:r>
              <a:rPr lang="ru-RU" dirty="0" smtClean="0"/>
              <a:t> </a:t>
            </a:r>
            <a:r>
              <a:rPr lang="ru-RU" dirty="0"/>
              <a:t>является объектно-ориентированной реализацией конечного автомата.</a:t>
            </a:r>
          </a:p>
          <a:p>
            <a:pPr>
              <a:spcBef>
                <a:spcPts val="1200"/>
              </a:spcBef>
            </a:pPr>
            <a:r>
              <a:rPr lang="ru-RU" b="1" dirty="0"/>
              <a:t>Решаемая проблема</a:t>
            </a:r>
          </a:p>
          <a:p>
            <a:r>
              <a:rPr lang="ru-RU" dirty="0"/>
              <a:t>Поведение объекта зависит от его состояния и должно изменяться во время выполнения программы. Такую схему можно реализовать, применив множество условных операторов: на основе анализа текущего состояния объекта предпринимаются определенные действия. Однако при большом числе состояний условные операторы будут разбросаны по всему коду, и такую программу будет трудно поддерживать.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1B1A-F735-4068-ABA7-AFA8522EC4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Дисплей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412776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Выполняет </a:t>
            </a:r>
            <a:r>
              <a:rPr lang="ru-RU" dirty="0"/>
              <a:t>те же функции, что и навигационное устройство современного </a:t>
            </a:r>
            <a:r>
              <a:rPr lang="ru-RU" dirty="0" smtClean="0"/>
              <a:t>авиалайнера. Машинист </a:t>
            </a:r>
            <a:r>
              <a:rPr lang="ru-RU" dirty="0"/>
              <a:t>вводит </a:t>
            </a:r>
            <a:r>
              <a:rPr lang="ru-RU" dirty="0" smtClean="0"/>
              <a:t>информацию </a:t>
            </a:r>
            <a:r>
              <a:rPr lang="ru-RU" dirty="0"/>
              <a:t>о маршруте, номер пути, номер поезда, вес </a:t>
            </a:r>
            <a:r>
              <a:rPr lang="ru-RU" dirty="0" smtClean="0"/>
              <a:t>состава, </a:t>
            </a:r>
            <a:r>
              <a:rPr lang="ru-RU" dirty="0"/>
              <a:t>свой табельный номер. С помощью системы позиционирования </a:t>
            </a:r>
            <a:r>
              <a:rPr lang="ru-RU" dirty="0" smtClean="0"/>
              <a:t>помогает </a:t>
            </a:r>
            <a:r>
              <a:rPr lang="ru-RU" dirty="0"/>
              <a:t>следить за расписанием и позволяет диспетчеру в реальном времени контролировать движение поезда.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1B1A-F735-4068-ABA7-AFA8522EC4C5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29000"/>
            <a:ext cx="3744416" cy="280831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65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</a:t>
            </a:r>
            <a:r>
              <a:rPr lang="en-US" dirty="0"/>
              <a:t>Abstract Factory (</a:t>
            </a:r>
            <a:r>
              <a:rPr lang="ru-RU" dirty="0"/>
              <a:t>абстрактная фабрика)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1818690"/>
            <a:ext cx="64807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Тип паттерна</a:t>
            </a:r>
          </a:p>
          <a:p>
            <a:r>
              <a:rPr lang="ru-RU" dirty="0" smtClean="0"/>
              <a:t>Порождающи</a:t>
            </a:r>
            <a:r>
              <a:rPr lang="ru-RU" dirty="0"/>
              <a:t>й</a:t>
            </a:r>
          </a:p>
          <a:p>
            <a:pPr>
              <a:spcBef>
                <a:spcPts val="1200"/>
              </a:spcBef>
            </a:pPr>
            <a:r>
              <a:rPr lang="ru-RU" b="1" dirty="0"/>
              <a:t>Назначение паттерна </a:t>
            </a:r>
            <a:r>
              <a:rPr lang="en-US" b="1" dirty="0"/>
              <a:t>Abstract Factory </a:t>
            </a:r>
            <a:endParaRPr lang="ru-RU" b="1" dirty="0"/>
          </a:p>
          <a:p>
            <a:r>
              <a:rPr lang="ru-RU" dirty="0" smtClean="0"/>
              <a:t>Предоставляет интерфейс для создания групп связанных или зависимых объектов, не указывая их конкретный класс.</a:t>
            </a:r>
            <a:endParaRPr lang="ru-RU" dirty="0"/>
          </a:p>
          <a:p>
            <a:pPr>
              <a:spcBef>
                <a:spcPts val="1200"/>
              </a:spcBef>
            </a:pPr>
            <a:r>
              <a:rPr lang="ru-RU" b="1" dirty="0"/>
              <a:t>Решаемая проблема</a:t>
            </a:r>
          </a:p>
          <a:p>
            <a:r>
              <a:rPr lang="ru-RU" dirty="0"/>
              <a:t>Создать абстрактный класс, в котором объявлен интерфейс для создания конкретных классов.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1B1A-F735-4068-ABA7-AFA8522EC4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6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</a:t>
            </a:r>
            <a:br>
              <a:rPr lang="ru-RU" dirty="0" smtClean="0"/>
            </a:br>
            <a:r>
              <a:rPr lang="ru-RU" dirty="0" smtClean="0"/>
              <a:t>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1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267</TotalTime>
  <Words>217</Words>
  <Application>Microsoft Office PowerPoint</Application>
  <PresentationFormat>Экран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Соседство</vt:lpstr>
      <vt:lpstr>Архитектурные шаблоны для «Системы управления поездом»</vt:lpstr>
      <vt:lpstr>Кабина управления поездом</vt:lpstr>
      <vt:lpstr>1. Задатчик скорости </vt:lpstr>
      <vt:lpstr>Паттерн State (состояние)</vt:lpstr>
      <vt:lpstr>2. Дисплей</vt:lpstr>
      <vt:lpstr>Паттерн Abstract Factory (абстрактная фабрика)</vt:lpstr>
      <vt:lpstr>Спасибо за внимание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Архитектурные шаблоны для «Системы управления поездом»</dc:title>
  <dc:creator>RePack by Diakov</dc:creator>
  <cp:lastModifiedBy>RePack by Diakov</cp:lastModifiedBy>
  <cp:revision>12</cp:revision>
  <dcterms:created xsi:type="dcterms:W3CDTF">2016-04-07T20:07:20Z</dcterms:created>
  <dcterms:modified xsi:type="dcterms:W3CDTF">2016-04-08T12:09:18Z</dcterms:modified>
</cp:coreProperties>
</file>