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2C6C"/>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E98CC-FB1A-4F9C-B6FB-9AAF66F33B76}" type="datetimeFigureOut">
              <a:rPr lang="en-US" smtClean="0"/>
              <a:t>24-Feb-21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1FD1A-FACA-41CA-A334-974F430CFE27}" type="slidenum">
              <a:rPr lang="en-US" smtClean="0"/>
              <a:t>‹#›</a:t>
            </a:fld>
            <a:endParaRPr lang="en-US"/>
          </a:p>
        </p:txBody>
      </p:sp>
    </p:spTree>
    <p:extLst>
      <p:ext uri="{BB962C8B-B14F-4D97-AF65-F5344CB8AC3E}">
        <p14:creationId xmlns:p14="http://schemas.microsoft.com/office/powerpoint/2010/main" val="113375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What are the top countries by pageviews and sessions?</a:t>
            </a:r>
            <a:endParaRPr dirty="0"/>
          </a:p>
          <a:p>
            <a:r>
              <a:rPr b="0" dirty="0"/>
              <a:t>No alt text provided.</a:t>
            </a:r>
            <a:endParaRPr dirty="0"/>
          </a:p>
          <a:p>
            <a:endParaRPr dirty="0"/>
          </a:p>
          <a:p>
            <a:r>
              <a:rPr b="1" dirty="0"/>
              <a:t>Where our users are</a:t>
            </a:r>
            <a:endParaRPr dirty="0"/>
          </a:p>
          <a:p>
            <a:r>
              <a:rPr b="0" dirty="0"/>
              <a:t>No alt text provided.</a:t>
            </a:r>
            <a:endParaRPr dirty="0"/>
          </a:p>
          <a:p>
            <a:endParaRPr dirty="0"/>
          </a:p>
          <a:p>
            <a:r>
              <a:rPr b="1" dirty="0"/>
              <a:t>Which channels are driving engagement?</a:t>
            </a:r>
            <a:endParaRPr dirty="0"/>
          </a:p>
          <a:p>
            <a:r>
              <a:rPr b="0" dirty="0"/>
              <a:t>No alt text provided.</a:t>
            </a:r>
            <a:endParaRPr dirty="0"/>
          </a:p>
          <a:p>
            <a:endParaRPr dirty="0"/>
          </a:p>
          <a:p>
            <a:r>
              <a:rPr b="1" dirty="0"/>
              <a:t>How do our users find us?</a:t>
            </a:r>
            <a:endParaRPr dirty="0"/>
          </a:p>
          <a:p>
            <a:r>
              <a:rPr b="0" dirty="0"/>
              <a:t>No alt text provided.</a:t>
            </a:r>
            <a:endParaRPr dirty="0"/>
          </a:p>
          <a:p>
            <a:endParaRPr dirty="0"/>
          </a:p>
          <a:p>
            <a:r>
              <a:rPr b="1" dirty="0"/>
              <a:t>Which pages are viewed the most?</a:t>
            </a:r>
            <a:endParaRPr dirty="0"/>
          </a:p>
          <a:p>
            <a:r>
              <a:rPr b="0" dirty="0"/>
              <a:t>No alt text provided.</a:t>
            </a:r>
            <a:endParaRPr dirty="0"/>
          </a:p>
          <a:p>
            <a:endParaRPr dirty="0"/>
          </a:p>
          <a:p>
            <a:r>
              <a:rPr b="1" dirty="0"/>
              <a:t>Website Users</a:t>
            </a:r>
            <a:endParaRPr dirty="0"/>
          </a:p>
          <a:p>
            <a:r>
              <a:rPr b="0" dirty="0"/>
              <a:t>No alt text provided.</a:t>
            </a:r>
            <a:endParaRPr dirty="0"/>
          </a:p>
          <a:p>
            <a:endParaRPr dirty="0"/>
          </a:p>
          <a:p>
            <a:r>
              <a:rPr b="1" dirty="0"/>
              <a:t>New Users</a:t>
            </a:r>
            <a:endParaRPr dirty="0"/>
          </a:p>
          <a:p>
            <a:r>
              <a:rPr b="0" dirty="0"/>
              <a:t>No alt text provided.</a:t>
            </a:r>
            <a:endParaRPr dirty="0"/>
          </a:p>
          <a:p>
            <a:endParaRPr dirty="0"/>
          </a:p>
          <a:p>
            <a:r>
              <a:rPr b="1" dirty="0"/>
              <a:t>Sessions</a:t>
            </a:r>
            <a:endParaRPr dirty="0"/>
          </a:p>
          <a:p>
            <a:r>
              <a:rPr b="0" dirty="0"/>
              <a:t>No alt text provided.</a:t>
            </a:r>
            <a:endParaRPr dirty="0"/>
          </a:p>
          <a:p>
            <a:endParaRPr dirty="0"/>
          </a:p>
          <a:p>
            <a:r>
              <a:rPr b="1" dirty="0"/>
              <a:t>Pageviews</a:t>
            </a:r>
            <a:endParaRPr dirty="0"/>
          </a:p>
          <a:p>
            <a:r>
              <a:rPr b="0" dirty="0"/>
              <a:t>No alt text provided.</a:t>
            </a:r>
            <a:endParaRPr dirty="0"/>
          </a:p>
          <a:p>
            <a:endParaRPr dirty="0"/>
          </a:p>
          <a:p>
            <a:r>
              <a:rPr b="1" dirty="0"/>
              <a:t>Bounce Rate</a:t>
            </a:r>
            <a:endParaRPr dirty="0"/>
          </a:p>
          <a:p>
            <a:r>
              <a:rPr b="0" dirty="0"/>
              <a:t>No alt text provided.</a:t>
            </a:r>
            <a:endParaRPr dirty="0"/>
          </a:p>
          <a:p>
            <a:endParaRPr dirty="0"/>
          </a:p>
          <a:p>
            <a:r>
              <a:rPr b="1" dirty="0"/>
              <a:t>Club Members by Category</a:t>
            </a:r>
            <a:endParaRPr dirty="0"/>
          </a:p>
          <a:p>
            <a:r>
              <a:rPr b="0" dirty="0"/>
              <a:t>No alt text provided.</a:t>
            </a:r>
            <a:endParaRPr dirty="0"/>
          </a:p>
          <a:p>
            <a:endParaRPr dirty="0"/>
          </a:p>
          <a:p>
            <a:r>
              <a:rPr b="1" dirty="0"/>
              <a:t>Who our Members are</a:t>
            </a:r>
            <a:endParaRPr dirty="0"/>
          </a:p>
          <a:p>
            <a:r>
              <a:rPr b="0" dirty="0"/>
              <a:t>No alt text provided.</a:t>
            </a:r>
            <a:endParaRPr dirty="0"/>
          </a:p>
          <a:p>
            <a:endParaRPr dirty="0"/>
          </a:p>
          <a:p>
            <a:r>
              <a:rPr b="1" dirty="0"/>
              <a:t>Where our members are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24-Feb-21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24-Feb-21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24-Feb-21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24-Feb-21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24-Feb-21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24-Feb-21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2f36341-87d1-4a40-8ad0-b1415e163d98?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2f36341-87d1-4a40-8ad0-b1415e163d98/ReportSectionae91801437472715c707?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CLIENT Digital Analytics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2/23/2021 10:03:29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1/28/2021 3:39:05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What are the top countries by pageviews and sessions?, Where our users are, Which channels are driving engagement?, How do our users find us?, Which pages are viewed the most?, Website Users, New Users, Sessions, Pageviews, Bounce Rate, Club Members by Category, Who our Members are, Where our members ar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GAIA dashboard</a:t>
            </a:r>
          </a:p>
        </p:txBody>
      </p:sp>
      <p:sp>
        <p:nvSpPr>
          <p:cNvPr id="2" name="Rectangle: Rounded Corners 1">
            <a:extLst>
              <a:ext uri="{FF2B5EF4-FFF2-40B4-BE49-F238E27FC236}">
                <a16:creationId xmlns:a16="http://schemas.microsoft.com/office/drawing/2014/main" id="{1A37F86A-475C-4577-965D-28EC58656815}"/>
              </a:ext>
            </a:extLst>
          </p:cNvPr>
          <p:cNvSpPr/>
          <p:nvPr/>
        </p:nvSpPr>
        <p:spPr>
          <a:xfrm>
            <a:off x="3730336" y="5330536"/>
            <a:ext cx="800100" cy="436419"/>
          </a:xfrm>
          <a:prstGeom prst="roundRect">
            <a:avLst/>
          </a:prstGeom>
          <a:solidFill>
            <a:srgbClr val="642C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AB10C36-FBD1-4C9D-AB16-9F39ACA89C26}"/>
              </a:ext>
            </a:extLst>
          </p:cNvPr>
          <p:cNvSpPr/>
          <p:nvPr/>
        </p:nvSpPr>
        <p:spPr>
          <a:xfrm>
            <a:off x="9673936" y="5046517"/>
            <a:ext cx="630382" cy="793174"/>
          </a:xfrm>
          <a:prstGeom prst="roundRect">
            <a:avLst/>
          </a:prstGeom>
          <a:solidFill>
            <a:srgbClr val="642C6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TotalTime>
  <Words>149</Words>
  <Application>Microsoft Office PowerPoint</Application>
  <PresentationFormat>Widescreen</PresentationFormat>
  <Paragraphs>48</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CLIENT Digital Analytics</vt:lpstr>
      <vt:lpstr>GAIA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Pascal Okechukwu</cp:lastModifiedBy>
  <cp:revision>5</cp:revision>
  <dcterms:created xsi:type="dcterms:W3CDTF">2016-09-04T11:54:55Z</dcterms:created>
  <dcterms:modified xsi:type="dcterms:W3CDTF">2021-02-24T05:20:31Z</dcterms:modified>
</cp:coreProperties>
</file>