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B7D5-F71C-4D3A-A3E6-C83E585F5C4A}" type="datetimeFigureOut">
              <a:rPr lang="nl-NL" smtClean="0"/>
              <a:t>24-5-2019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EDCF1E7-75FD-417F-B96B-DE89D589BE3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211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B7D5-F71C-4D3A-A3E6-C83E585F5C4A}" type="datetimeFigureOut">
              <a:rPr lang="nl-NL" smtClean="0"/>
              <a:t>24-5-2019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EDCF1E7-75FD-417F-B96B-DE89D589BE3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3256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B7D5-F71C-4D3A-A3E6-C83E585F5C4A}" type="datetimeFigureOut">
              <a:rPr lang="nl-NL" smtClean="0"/>
              <a:t>24-5-2019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EDCF1E7-75FD-417F-B96B-DE89D589BE3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5846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B7D5-F71C-4D3A-A3E6-C83E585F5C4A}" type="datetimeFigureOut">
              <a:rPr lang="nl-NL" smtClean="0"/>
              <a:t>24-5-2019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EDCF1E7-75FD-417F-B96B-DE89D589BE3E}" type="slidenum">
              <a:rPr lang="nl-NL" smtClean="0"/>
              <a:t>‹nr.›</a:t>
            </a:fld>
            <a:endParaRPr lang="nl-NL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0041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B7D5-F71C-4D3A-A3E6-C83E585F5C4A}" type="datetimeFigureOut">
              <a:rPr lang="nl-NL" smtClean="0"/>
              <a:t>24-5-2019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EDCF1E7-75FD-417F-B96B-DE89D589BE3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1160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B7D5-F71C-4D3A-A3E6-C83E585F5C4A}" type="datetimeFigureOut">
              <a:rPr lang="nl-NL" smtClean="0"/>
              <a:t>24-5-2019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CF1E7-75FD-417F-B96B-DE89D589BE3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2970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B7D5-F71C-4D3A-A3E6-C83E585F5C4A}" type="datetimeFigureOut">
              <a:rPr lang="nl-NL" smtClean="0"/>
              <a:t>24-5-2019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CF1E7-75FD-417F-B96B-DE89D589BE3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6849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B7D5-F71C-4D3A-A3E6-C83E585F5C4A}" type="datetimeFigureOut">
              <a:rPr lang="nl-NL" smtClean="0"/>
              <a:t>24-5-2019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CF1E7-75FD-417F-B96B-DE89D589BE3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1788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76EB7D5-F71C-4D3A-A3E6-C83E585F5C4A}" type="datetimeFigureOut">
              <a:rPr lang="nl-NL" smtClean="0"/>
              <a:t>24-5-2019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EDCF1E7-75FD-417F-B96B-DE89D589BE3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1375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B7D5-F71C-4D3A-A3E6-C83E585F5C4A}" type="datetimeFigureOut">
              <a:rPr lang="nl-NL" smtClean="0"/>
              <a:t>24-5-2019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CF1E7-75FD-417F-B96B-DE89D589BE3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5114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B7D5-F71C-4D3A-A3E6-C83E585F5C4A}" type="datetimeFigureOut">
              <a:rPr lang="nl-NL" smtClean="0"/>
              <a:t>24-5-2019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EDCF1E7-75FD-417F-B96B-DE89D589BE3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69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B7D5-F71C-4D3A-A3E6-C83E585F5C4A}" type="datetimeFigureOut">
              <a:rPr lang="nl-NL" smtClean="0"/>
              <a:t>24-5-2019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CF1E7-75FD-417F-B96B-DE89D589BE3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4596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B7D5-F71C-4D3A-A3E6-C83E585F5C4A}" type="datetimeFigureOut">
              <a:rPr lang="nl-NL" smtClean="0"/>
              <a:t>24-5-2019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CF1E7-75FD-417F-B96B-DE89D589BE3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347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B7D5-F71C-4D3A-A3E6-C83E585F5C4A}" type="datetimeFigureOut">
              <a:rPr lang="nl-NL" smtClean="0"/>
              <a:t>24-5-2019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CF1E7-75FD-417F-B96B-DE89D589BE3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330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B7D5-F71C-4D3A-A3E6-C83E585F5C4A}" type="datetimeFigureOut">
              <a:rPr lang="nl-NL" smtClean="0"/>
              <a:t>24-5-2019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CF1E7-75FD-417F-B96B-DE89D589BE3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7060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B7D5-F71C-4D3A-A3E6-C83E585F5C4A}" type="datetimeFigureOut">
              <a:rPr lang="nl-NL" smtClean="0"/>
              <a:t>24-5-2019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CF1E7-75FD-417F-B96B-DE89D589BE3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3380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B7D5-F71C-4D3A-A3E6-C83E585F5C4A}" type="datetimeFigureOut">
              <a:rPr lang="nl-NL" smtClean="0"/>
              <a:t>24-5-2019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CF1E7-75FD-417F-B96B-DE89D589BE3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1167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EB7D5-F71C-4D3A-A3E6-C83E585F5C4A}" type="datetimeFigureOut">
              <a:rPr lang="nl-NL" smtClean="0"/>
              <a:t>24-5-2019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CF1E7-75FD-417F-B96B-DE89D589BE3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6769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5F57FE-D9D4-450B-ABF7-1508D91E1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Gesprekspunten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6CA3F8E-A1BB-42E3-8BB1-044AC07B4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Demonstratie</a:t>
            </a:r>
          </a:p>
          <a:p>
            <a:r>
              <a:rPr lang="nl-NL" dirty="0"/>
              <a:t>Voorstel sprint 3</a:t>
            </a:r>
          </a:p>
          <a:p>
            <a:r>
              <a:rPr lang="nl-NL"/>
              <a:t>Vragen?</a:t>
            </a:r>
          </a:p>
        </p:txBody>
      </p:sp>
    </p:spTree>
    <p:extLst>
      <p:ext uri="{BB962C8B-B14F-4D97-AF65-F5344CB8AC3E}">
        <p14:creationId xmlns:p14="http://schemas.microsoft.com/office/powerpoint/2010/main" val="243233658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jn">
  <a:themeElements>
    <a:clrScheme name="Berlij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j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j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Berlijn</Template>
  <TotalTime>1</TotalTime>
  <Words>7</Words>
  <Application>Microsoft Office PowerPoint</Application>
  <PresentationFormat>Breedbeeld</PresentationFormat>
  <Paragraphs>4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4" baseType="lpstr">
      <vt:lpstr>Arial</vt:lpstr>
      <vt:lpstr>Trebuchet MS</vt:lpstr>
      <vt:lpstr>Berlijn</vt:lpstr>
      <vt:lpstr>Gesprekspunten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Gesprekspunten</dc:title>
  <dc:creator>bram damsteder</dc:creator>
  <cp:lastModifiedBy>bram damsteder</cp:lastModifiedBy>
  <cp:revision>1</cp:revision>
  <dcterms:created xsi:type="dcterms:W3CDTF">2019-05-24T11:40:34Z</dcterms:created>
  <dcterms:modified xsi:type="dcterms:W3CDTF">2019-05-24T11:42:27Z</dcterms:modified>
</cp:coreProperties>
</file>