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6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36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93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0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3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1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324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5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38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4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06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59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5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97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46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812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DE91-8F28-4A33-9437-D63F394861D9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06366-C9E5-46EA-868F-882F3E4532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387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966D9-7074-49A6-96CC-95A9F9D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gesprekspunten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F72F52-4841-427D-9780-DF0D4FB4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IPV</a:t>
            </a:r>
          </a:p>
          <a:p>
            <a:pPr lvl="0"/>
            <a:r>
              <a:rPr lang="nl-NL" dirty="0"/>
              <a:t>Beoordeling feedback projectverslag</a:t>
            </a:r>
          </a:p>
          <a:p>
            <a:pPr lvl="0"/>
            <a:r>
              <a:rPr lang="nl-NL" dirty="0"/>
              <a:t>Individuele bijdrage</a:t>
            </a:r>
          </a:p>
          <a:p>
            <a:pPr lvl="0"/>
            <a:r>
              <a:rPr lang="nl-NL" dirty="0"/>
              <a:t>Verbeterpunten volgende sprint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06330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4</TotalTime>
  <Words>10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Berlijn</vt:lpstr>
      <vt:lpstr>gesprekspunten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gesprekspunten</dc:title>
  <dc:creator>bram damsteder</dc:creator>
  <cp:lastModifiedBy>bram damsteder</cp:lastModifiedBy>
  <cp:revision>2</cp:revision>
  <dcterms:created xsi:type="dcterms:W3CDTF">2019-05-24T07:40:43Z</dcterms:created>
  <dcterms:modified xsi:type="dcterms:W3CDTF">2019-05-24T07:44:54Z</dcterms:modified>
</cp:coreProperties>
</file>