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931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67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529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736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007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345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30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728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74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041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03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43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79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093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352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69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018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37B6-1181-4C22-8D29-0059D4DECD3E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2BB52-7BB3-4A8C-828C-93559F6C00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6156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62453-55CD-4426-B181-E26ED6A04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561398"/>
            <a:ext cx="5951297" cy="1373070"/>
          </a:xfrm>
        </p:spPr>
        <p:txBody>
          <a:bodyPr/>
          <a:lstStyle/>
          <a:p>
            <a:r>
              <a:rPr lang="nl-NL" dirty="0" err="1"/>
              <a:t>Iproject</a:t>
            </a:r>
            <a:r>
              <a:rPr lang="nl-NL" dirty="0"/>
              <a:t> groep 14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36F0A1-9314-41F8-8B9C-4520E8981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7602544" cy="1117687"/>
          </a:xfrm>
        </p:spPr>
        <p:txBody>
          <a:bodyPr/>
          <a:lstStyle/>
          <a:p>
            <a:r>
              <a:rPr lang="nl-NL" dirty="0"/>
              <a:t>Mehmet </a:t>
            </a:r>
            <a:r>
              <a:rPr lang="nl-NL" dirty="0" err="1"/>
              <a:t>Batal</a:t>
            </a:r>
            <a:r>
              <a:rPr lang="nl-NL" dirty="0"/>
              <a:t>, Hendrik “</a:t>
            </a:r>
            <a:r>
              <a:rPr lang="nl-NL" dirty="0" err="1"/>
              <a:t>herman</a:t>
            </a:r>
            <a:r>
              <a:rPr lang="nl-NL" dirty="0"/>
              <a:t>” Otten, Danny Hageman, Elviana Cornelissen en Bram Soutendam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966A5C6-DB57-4261-9947-F65C3554F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387" y="2561398"/>
            <a:ext cx="5496613" cy="171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7086C-B2CA-459D-B261-4D5AC95D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166ECC-DD4B-4696-8620-4B3E92ED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Scrum</a:t>
            </a:r>
          </a:p>
          <a:p>
            <a:r>
              <a:rPr lang="nl-NL" dirty="0"/>
              <a:t>Demonstratie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50BCECA-4A95-4312-A813-DF156BE7A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715" y="594805"/>
            <a:ext cx="1824191" cy="13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04670-77F2-4DFD-A9F2-50770875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AB20CC-6486-4990-AEE9-AD10A597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scrum</a:t>
            </a:r>
          </a:p>
          <a:p>
            <a:r>
              <a:rPr lang="nl-NL" dirty="0"/>
              <a:t>Toepassing</a:t>
            </a:r>
          </a:p>
          <a:p>
            <a:r>
              <a:rPr lang="nl-NL" dirty="0"/>
              <a:t>Pre-Game</a:t>
            </a:r>
          </a:p>
          <a:p>
            <a:r>
              <a:rPr lang="nl-NL" dirty="0"/>
              <a:t>Sprint 1</a:t>
            </a:r>
          </a:p>
          <a:p>
            <a:r>
              <a:rPr lang="nl-NL" dirty="0"/>
              <a:t>Sprint 2</a:t>
            </a:r>
          </a:p>
          <a:p>
            <a:r>
              <a:rPr lang="nl-NL" dirty="0"/>
              <a:t>Sprint 3</a:t>
            </a:r>
          </a:p>
          <a:p>
            <a:r>
              <a:rPr lang="nl-NL" dirty="0"/>
              <a:t>Post-Game</a:t>
            </a:r>
          </a:p>
        </p:txBody>
      </p:sp>
    </p:spTree>
    <p:extLst>
      <p:ext uri="{BB962C8B-B14F-4D97-AF65-F5344CB8AC3E}">
        <p14:creationId xmlns:p14="http://schemas.microsoft.com/office/powerpoint/2010/main" val="83640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18272-3A91-49FF-810E-B0BC8ED4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5BC852-77EB-4BC1-AAD3-9C24165FD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82207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j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Berlijn</Template>
  <TotalTime>15</TotalTime>
  <Words>36</Words>
  <Application>Microsoft Office PowerPoint</Application>
  <PresentationFormat>Breedbeeld</PresentationFormat>
  <Paragraphs>13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Berlijn</vt:lpstr>
      <vt:lpstr>Iproject groep 14</vt:lpstr>
      <vt:lpstr>Inhoud</vt:lpstr>
      <vt:lpstr>Scrum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Iproject groep 14</dc:title>
  <dc:creator>bram damsteder</dc:creator>
  <cp:lastModifiedBy>bram damsteder</cp:lastModifiedBy>
  <cp:revision>2</cp:revision>
  <dcterms:created xsi:type="dcterms:W3CDTF">2019-06-17T08:01:53Z</dcterms:created>
  <dcterms:modified xsi:type="dcterms:W3CDTF">2019-06-17T08:17:36Z</dcterms:modified>
</cp:coreProperties>
</file>