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254929"/>
            <a:ext cx="12192000" cy="603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02203" y="365125"/>
            <a:ext cx="3876299" cy="6568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5860B-BAE9-D1E4-B9A2-FE413D8E8CA9}"/>
              </a:ext>
            </a:extLst>
          </p:cNvPr>
          <p:cNvGrpSpPr/>
          <p:nvPr userDrawn="1"/>
        </p:nvGrpSpPr>
        <p:grpSpPr>
          <a:xfrm>
            <a:off x="-427597" y="363078"/>
            <a:ext cx="9829800" cy="685800"/>
            <a:chOff x="-44533" y="3295556"/>
            <a:chExt cx="9829800" cy="685800"/>
          </a:xfrm>
        </p:grpSpPr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36A6ACFD-7BDF-592F-78F0-D4371E0FDBE8}"/>
                </a:ext>
              </a:extLst>
            </p:cNvPr>
            <p:cNvSpPr/>
            <p:nvPr userDrawn="1"/>
          </p:nvSpPr>
          <p:spPr>
            <a:xfrm>
              <a:off x="9099467" y="3295556"/>
              <a:ext cx="685800" cy="685800"/>
            </a:xfrm>
            <a:prstGeom prst="flowChartDelay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F5EBB-06CF-0234-0B97-A826C6090E1C}"/>
                </a:ext>
              </a:extLst>
            </p:cNvPr>
            <p:cNvSpPr/>
            <p:nvPr userDrawn="1"/>
          </p:nvSpPr>
          <p:spPr>
            <a:xfrm>
              <a:off x="-44533" y="3295556"/>
              <a:ext cx="914400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3" y="363079"/>
            <a:ext cx="7815467" cy="691344"/>
          </a:xfrm>
        </p:spPr>
        <p:txBody>
          <a:bodyPr anchor="t"/>
          <a:lstStyle>
            <a:lvl1pPr algn="ctr"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9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2A95-C7FF-4F8F-B377-C4DC7475983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79EE-7A3A-457A-A725-E11BC582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514" y="937705"/>
            <a:ext cx="9847051" cy="2024436"/>
          </a:xfrm>
        </p:spPr>
        <p:txBody>
          <a:bodyPr anchor="ctr">
            <a:normAutofit/>
          </a:bodyPr>
          <a:lstStyle/>
          <a:p>
            <a:r>
              <a:rPr lang="en-US" sz="45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</a:t>
            </a:r>
            <a:br>
              <a:rPr lang="en-US" sz="45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5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65" y="4010831"/>
            <a:ext cx="9144000" cy="1655762"/>
          </a:xfrm>
        </p:spPr>
        <p:txBody>
          <a:bodyPr anchor="t">
            <a:normAutofit/>
          </a:bodyPr>
          <a:lstStyle/>
          <a:p>
            <a:br>
              <a:rPr lang="en-US" sz="2800" dirty="0">
                <a:latin typeface="Candara bold" panose="020E0702030303020204" pitchFamily="34" charset="0"/>
              </a:rPr>
            </a:br>
            <a:r>
              <a:rPr lang="en-US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By : Ibrahim Radi</a:t>
            </a:r>
            <a:br>
              <a:rPr lang="en-US" sz="2800" dirty="0">
                <a:latin typeface="Candara bold" panose="020E0702030303020204" pitchFamily="34" charset="0"/>
              </a:rPr>
            </a:br>
            <a:endParaRPr lang="en-US" sz="2800" dirty="0">
              <a:latin typeface="Candara bold" panose="020E07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05503-8F3A-C8AE-380E-4CF2106E7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1474"/>
            <a:ext cx="12192000" cy="616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6BC0F-3EBC-9D90-7473-E4D9D1482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" y="5201"/>
            <a:ext cx="12192000" cy="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E541-B7EA-108E-524B-68DB6F41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F57E-43A1-3908-1FAF-B56DA4F7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65" y="2238471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5A9AD338-E25E-2937-023C-232497502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027"/>
            <a:ext cx="12192000" cy="61652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D8DB61CB-CBC7-15E1-28D0-E51C54FE30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 PPT template" id="{1082A310-9640-4036-B8BE-BA00E622FFB6}" vid="{4614FAA8-6D1B-42B9-9739-9C4E8F1091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 PPT template</Template>
  <TotalTime>6897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Candara bold</vt:lpstr>
      <vt:lpstr>Century Gothic</vt:lpstr>
      <vt:lpstr>Roboto Condensed</vt:lpstr>
      <vt:lpstr>Tahoma</vt:lpstr>
      <vt:lpstr>Office Theme</vt:lpstr>
      <vt:lpstr>Introduction to  Computer Engineering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 Presentation</dc:title>
  <dc:creator>Ibrahim Radi</dc:creator>
  <cp:lastModifiedBy>Rashad Schultz</cp:lastModifiedBy>
  <cp:revision>185</cp:revision>
  <dcterms:created xsi:type="dcterms:W3CDTF">2022-03-05T07:34:11Z</dcterms:created>
  <dcterms:modified xsi:type="dcterms:W3CDTF">2022-09-20T19:59:16Z</dcterms:modified>
</cp:coreProperties>
</file>