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7" r:id="rId3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882" y="3546475"/>
            <a:ext cx="10852237" cy="950984"/>
          </a:xfrm>
        </p:spPr>
        <p:txBody>
          <a:bodyPr/>
          <a:p>
            <a:r>
              <a:rPr lang="zh-CN" altLang="en-US"/>
              <a:t>原理图库的制作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5913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带有子部件的绘制方法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7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650" y="1161415"/>
            <a:ext cx="5521325" cy="32588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35660" y="4605655"/>
            <a:ext cx="1029398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在主菜单中执行命令：“文件”-&gt;“新建”-&gt;“原理图库”，再执行主菜单命令“文件”-&gt;“保存”把新建好的库保存，名称填写为LM358。保存后，在元件库中搜索LM358，然后在个人库中找到刚才新建的原理图库，点击右键选择“添加子库”，因为我们需要把LM358分成2个子库，所以我们需要执行两次“添加子库”命令，结果如图所示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5913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带有子部件的绘制方法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" y="1748790"/>
            <a:ext cx="4109085" cy="27095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296535" y="1748790"/>
            <a:ext cx="61614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在</a:t>
            </a:r>
            <a:r>
              <a:rPr lang="zh-CN" sz="2400">
                <a:solidFill>
                  <a:schemeClr val="bg1"/>
                </a:solidFill>
              </a:rPr>
              <a:t>上</a:t>
            </a:r>
            <a:r>
              <a:rPr sz="2400">
                <a:solidFill>
                  <a:schemeClr val="bg1"/>
                </a:solidFill>
              </a:rPr>
              <a:t>图中，点击第一个子库名称“LM358.1”,然后点击“编辑”按钮，进入LM358.1编辑界面。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在绘图工具中使用“线条”工具和“管脚”工具绘制一个放大器样式的原理图库，如图所示。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5913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带有子部件的绘制方法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6535" y="1748790"/>
            <a:ext cx="61614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首先，我们按照放大器的通用标识符来修改一下这张原理图中管脚的名称。管脚1的名称修改为“-”，管脚2的名称修改为“+”，管脚3的名称删除，管脚4的名称修改为“V+”，管脚5的名称修改为“V-”。结果如图所示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11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1916430"/>
            <a:ext cx="4265930" cy="290385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5913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带有子部件的绘制方法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6535" y="1748790"/>
            <a:ext cx="61614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然后，我们需要对照LM358的引脚描述图修改引脚编号。LM358芯片内部有两个放大器，我们以芯片引脚左边的放大器为准修改。反相输入端引脚的编号应该是2，同相输入端引脚的编号应该是3，输出引脚的编号应该是1，电源正的引脚编号应该是8，电源负的引脚编号应该是4，最后修改好的结果如图所示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LM358放大器的子部件1就做好了，注意要保存。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120" name="Picture 12" descr="Picture 1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05765" y="1905635"/>
            <a:ext cx="4250055" cy="2799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5913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带有子部件的绘制方法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98340" y="1264920"/>
            <a:ext cx="725487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然后我们再次点击左侧导航菜单中的“元件库”中找到自己刚才做的元件库。默认打开的“元件库”面板，和上次结束的一样。如果由于一些原因不一样了，可以再次采用搜索的办法找到。点击名称“LM358.2”，然后点击“编辑”按钮，进入LM358.2的编辑器界面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这时候，我们需要按照LM358元件中第二个放大器的引脚编号修改一下。从LM358的引脚描述图中看到，第二个放大器的反相输入端引脚编号是6，同相输入端引脚编号是5，输出引脚编号是7。因为在第一个子部件中，已经把电源引脚画好了，所以在第二个子部件中就不需要画了，用鼠标点击管脚后，可以点击键盘上的Delete键删除管脚。修改好以后的第二个子部件原理图库如图所示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125" name="Picture 17" descr="Picture 1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1135" y="1482090"/>
            <a:ext cx="4098925" cy="27260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65633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示例：绘制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LM358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原理图库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68600" y="2111375"/>
            <a:ext cx="51936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4.2.1 </a:t>
            </a:r>
            <a:r>
              <a:rPr lang="zh-CN" altLang="en-US" sz="2400">
                <a:solidFill>
                  <a:schemeClr val="bg1"/>
                </a:solidFill>
              </a:rPr>
              <a:t>一般绘制方法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4.2.2 </a:t>
            </a:r>
            <a:r>
              <a:rPr lang="zh-CN" altLang="en-US" sz="2400">
                <a:solidFill>
                  <a:schemeClr val="bg1"/>
                </a:solidFill>
              </a:rPr>
              <a:t>带有子部件的绘制方法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4.2.3 </a:t>
            </a:r>
            <a:r>
              <a:rPr lang="zh-CN" altLang="en-US" sz="2400">
                <a:solidFill>
                  <a:srgbClr val="C00000"/>
                </a:solidFill>
              </a:rPr>
              <a:t>原理图库制作向导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999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.3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原理图库制作向导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04430" y="1133475"/>
            <a:ext cx="43554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执行主菜单命令“原理图库向导”，弹出一个新的窗口。在“原理图库向导”中，把“编号”写为U?，名称写为LM358，样式选择DIP-A，引脚信息依次按照顺序把1~8引脚的名称写入。如图所示。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22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810" y="1133475"/>
            <a:ext cx="6617335" cy="55105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999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.3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原理图库制作向导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04430" y="1133475"/>
            <a:ext cx="43554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执行主菜单命令“原理图库向导”，弹出一个新的窗口。在“原理图库向导”中，把“编号”写为U?，名称写为LM358，样式选择DIP-A，引脚信息依次按照顺序把1~8引脚的名称写入，点击</a:t>
            </a:r>
            <a:r>
              <a:rPr lang="en-US" altLang="zh-CN" sz="2400">
                <a:solidFill>
                  <a:schemeClr val="bg1"/>
                </a:solidFill>
              </a:rPr>
              <a:t>“</a:t>
            </a:r>
            <a:r>
              <a:rPr lang="zh-CN" altLang="en-US" sz="2400">
                <a:solidFill>
                  <a:schemeClr val="bg1"/>
                </a:solidFill>
              </a:rPr>
              <a:t>确定</a:t>
            </a:r>
            <a:r>
              <a:rPr lang="en-US" altLang="zh-CN" sz="2400">
                <a:solidFill>
                  <a:schemeClr val="bg1"/>
                </a:solidFill>
              </a:rPr>
              <a:t>”</a:t>
            </a:r>
            <a:r>
              <a:rPr lang="zh-CN" altLang="en-US" sz="2400">
                <a:solidFill>
                  <a:schemeClr val="bg1"/>
                </a:solidFill>
              </a:rPr>
              <a:t>按钮。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22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810" y="1133475"/>
            <a:ext cx="6617335" cy="551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Picture 20" descr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4430" y="4465320"/>
            <a:ext cx="4366895" cy="1586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115310" y="2719070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131310" y="2834322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基础库介绍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115310" y="3714750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131310" y="3830003"/>
            <a:ext cx="39154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示例：绘制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LM358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原理图库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249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基础库介绍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8800" y="1233805"/>
            <a:ext cx="83515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在导航面板中，单击“基础库”，就可以在基础库的右侧展开所有的基础库。其中包括电气标识符、美标样式电阻电容电感、欧标样式电阻电容电感、电源、连接器、开关、继电器、二极管、晶体管、稳压器、变压器以及一些杂项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838835"/>
            <a:ext cx="2184400" cy="58102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249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基础库介绍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31970" y="1233805"/>
            <a:ext cx="71183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把鼠标放到基础库的任意一个元件上，在元件的右下角会出现一个三角形图标，表示这个元件还有很多扩展，点击一下这个三角形，就会看到该元器件的所有扩展，如图所示，是各种PIN数的双排母列表。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09" name="Picture 1" descr="Picture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48640" y="1167130"/>
            <a:ext cx="3461385" cy="5204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65633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示例：绘制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LM358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原理图库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7490" y="2111375"/>
            <a:ext cx="51936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4.2.1 </a:t>
            </a:r>
            <a:r>
              <a:rPr lang="zh-CN" altLang="en-US" sz="2400">
                <a:solidFill>
                  <a:srgbClr val="C00000"/>
                </a:solidFill>
              </a:rPr>
              <a:t>一般绘制方法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400">
                <a:solidFill>
                  <a:schemeClr val="bg1"/>
                </a:solidFill>
              </a:rPr>
              <a:t>.2 </a:t>
            </a:r>
            <a:r>
              <a:rPr lang="zh-CN" altLang="en-US" sz="2400">
                <a:solidFill>
                  <a:schemeClr val="bg1"/>
                </a:solidFill>
              </a:rPr>
              <a:t>带有子部件的绘制方法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400">
                <a:solidFill>
                  <a:schemeClr val="bg1"/>
                </a:solidFill>
              </a:rPr>
              <a:t>.3 </a:t>
            </a:r>
            <a:r>
              <a:rPr lang="zh-CN" altLang="en-US" sz="2400">
                <a:solidFill>
                  <a:schemeClr val="bg1"/>
                </a:solidFill>
              </a:rPr>
              <a:t>原理图库制作向导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084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一般绘制方法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2" name="Picture 4" descr="Picture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05330" y="1256030"/>
            <a:ext cx="7399020" cy="4859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084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一般绘制方法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3" name="Picture 5" descr="Picture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1545" y="1790700"/>
            <a:ext cx="3411855" cy="32073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57775" y="1790700"/>
            <a:ext cx="51936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、放置矩形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、放置管脚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084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一般绘制方法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5500" y="4279900"/>
            <a:ext cx="1029398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在第一个管脚上用鼠标点击一下，就会在界面右侧出现管脚属性面板，依照LM358的管脚描述图，把名称修改为OUTPUT1。然后按照引脚描述图依次把其余的管脚名称修改一下，修改好名称以后，可能还需要调整引脚间距或者矩形大小。放置到界面的管脚，可以用鼠标拖拽修改位置。最终的效果如图所示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115" name="Picture 7" descr="Picture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006725" y="1343660"/>
            <a:ext cx="5641975" cy="24834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65633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示例：绘制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LM358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原理图库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68600" y="2111375"/>
            <a:ext cx="51936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4.2.1 </a:t>
            </a:r>
            <a:r>
              <a:rPr lang="zh-CN" altLang="en-US" sz="2400">
                <a:solidFill>
                  <a:schemeClr val="bg1"/>
                </a:solidFill>
              </a:rPr>
              <a:t>一般绘制方法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4.2.2 </a:t>
            </a:r>
            <a:r>
              <a:rPr lang="zh-CN" altLang="en-US" sz="2400">
                <a:solidFill>
                  <a:srgbClr val="C00000"/>
                </a:solidFill>
              </a:rPr>
              <a:t>带有子部件的绘制方法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4.2.3 </a:t>
            </a:r>
            <a:r>
              <a:rPr lang="zh-CN" altLang="en-US" sz="2400">
                <a:solidFill>
                  <a:schemeClr val="bg1"/>
                </a:solidFill>
              </a:rPr>
              <a:t>原理图库制作向导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1731</Words>
  <Application>WPS 演示</Application>
  <PresentationFormat>宽屏</PresentationFormat>
  <Paragraphs>92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主题​​</vt:lpstr>
      <vt:lpstr>第4章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笔墨书心丶</cp:lastModifiedBy>
  <cp:revision>29</cp:revision>
  <dcterms:created xsi:type="dcterms:W3CDTF">2019-06-19T02:08:00Z</dcterms:created>
  <dcterms:modified xsi:type="dcterms:W3CDTF">2019-07-30T09:48:18Z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