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7" r:id="rId3"/>
    <p:sldId id="258" r:id="rId5"/>
    <p:sldId id="261" r:id="rId6"/>
    <p:sldId id="262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38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8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</a:t>
            </a:r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69882" y="3546475"/>
            <a:ext cx="10852237" cy="950984"/>
          </a:xfrm>
        </p:spPr>
        <p:txBody>
          <a:bodyPr/>
          <a:p>
            <a:r>
              <a:rPr lang="en-US" altLang="zh-CN"/>
              <a:t>PCB</a:t>
            </a:r>
            <a:r>
              <a:rPr lang="zh-CN" altLang="en-US"/>
              <a:t>封装库的制作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2.1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放置焊盘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10990" y="1572895"/>
            <a:ext cx="746315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在PCB库工具中，单击“画布原点”工具，然后找到8个焊盘的中心，单击鼠标。这一步，只是目测了一下8个焊盘的中心，属于粗调，接下来我们再分别给每一个焊盘的引脚设置坐标，属于微调。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我们看官方提供的封装尺寸图，计算一下每个引脚和中点的XY坐标。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35" name="Picture 27" descr="Picture 2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85470" y="1572895"/>
            <a:ext cx="2519045" cy="37287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60039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示例：绘制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SOP-8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封装库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68600" y="2101850"/>
            <a:ext cx="519366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2.1</a:t>
            </a:r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zh-CN" altLang="en-US" sz="2400">
                <a:solidFill>
                  <a:schemeClr val="bg1"/>
                </a:solidFill>
              </a:rPr>
              <a:t>放置焊盘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2.2</a:t>
            </a:r>
            <a:r>
              <a:rPr lang="en-US" altLang="zh-CN" sz="2400">
                <a:solidFill>
                  <a:srgbClr val="C00000"/>
                </a:solidFill>
              </a:rPr>
              <a:t> </a:t>
            </a:r>
            <a:r>
              <a:rPr lang="zh-CN" altLang="en-US" sz="2400">
                <a:solidFill>
                  <a:srgbClr val="C00000"/>
                </a:solidFill>
              </a:rPr>
              <a:t>在丝印层放边框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2.3</a:t>
            </a:r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zh-CN" altLang="en-US" sz="2400">
                <a:solidFill>
                  <a:schemeClr val="bg1"/>
                </a:solidFill>
              </a:rPr>
              <a:t>保存库文件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45421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2.2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在丝印层放边框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18810" y="1389380"/>
            <a:ext cx="581469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solidFill>
                  <a:schemeClr val="bg1"/>
                </a:solidFill>
              </a:rPr>
              <a:t>在“层与元素”悬浮面板中用鼠标点击“顶层丝印”前面的颜色框，一个铅笔的符号就会放置到“顶层丝印”前面，表示接下来我们将在顶层丝印层放置边框</a:t>
            </a:r>
            <a:r>
              <a:rPr lang="zh-CN" sz="2400">
                <a:solidFill>
                  <a:schemeClr val="bg1"/>
                </a:solidFill>
              </a:rPr>
              <a:t>。</a:t>
            </a:r>
            <a:endParaRPr lang="zh-CN" sz="2400">
              <a:solidFill>
                <a:schemeClr val="bg1"/>
              </a:solidFill>
            </a:endParaRPr>
          </a:p>
        </p:txBody>
      </p:sp>
      <p:pic>
        <p:nvPicPr>
          <p:cNvPr id="123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955" y="1389380"/>
            <a:ext cx="4441190" cy="251968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45421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2.2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在丝印层放边框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78400" y="1774190"/>
            <a:ext cx="58146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solidFill>
                  <a:schemeClr val="bg1"/>
                </a:solidFill>
              </a:rPr>
              <a:t>在“PCB库工具”中，点击“导线”按钮，就会有一个十字光标附着在鼠标上，在适当的位置，放置线条。</a:t>
            </a:r>
            <a:endParaRPr sz="2400">
              <a:solidFill>
                <a:schemeClr val="bg1"/>
              </a:solidFill>
            </a:endParaRPr>
          </a:p>
        </p:txBody>
      </p:sp>
      <p:pic>
        <p:nvPicPr>
          <p:cNvPr id="137" name="Picture 29" descr="Picture 29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58495" y="1523365"/>
            <a:ext cx="2951480" cy="40982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45421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2.2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在丝印层放边框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38" name="Picture 30" descr="Picture 3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95630" y="1498600"/>
            <a:ext cx="4154170" cy="4413885"/>
          </a:xfrm>
          <a:prstGeom prst="rect">
            <a:avLst/>
          </a:prstGeom>
        </p:spPr>
      </p:pic>
      <p:pic>
        <p:nvPicPr>
          <p:cNvPr id="139" name="Picture 31" descr="Picture 3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96560" y="1498600"/>
            <a:ext cx="3129280" cy="44138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45421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2.2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在丝印层放边框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0" name="Picture 32" descr="Picture 3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21995" y="1405890"/>
            <a:ext cx="3634105" cy="4657725"/>
          </a:xfrm>
          <a:prstGeom prst="rect">
            <a:avLst/>
          </a:prstGeom>
        </p:spPr>
      </p:pic>
      <p:pic>
        <p:nvPicPr>
          <p:cNvPr id="27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815" y="1405890"/>
            <a:ext cx="5967095" cy="46577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60039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示例：绘制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SOP-8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封装库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68600" y="2101850"/>
            <a:ext cx="519366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2.1</a:t>
            </a:r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zh-CN" altLang="en-US" sz="2400">
                <a:solidFill>
                  <a:schemeClr val="bg1"/>
                </a:solidFill>
              </a:rPr>
              <a:t>放置焊盘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2.2</a:t>
            </a:r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zh-CN" altLang="en-US" sz="2400">
                <a:solidFill>
                  <a:schemeClr val="bg1"/>
                </a:solidFill>
              </a:rPr>
              <a:t>在丝印层放边框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2.3</a:t>
            </a:r>
            <a:r>
              <a:rPr lang="en-US" altLang="zh-CN" sz="2400">
                <a:solidFill>
                  <a:srgbClr val="C00000"/>
                </a:solidFill>
              </a:rPr>
              <a:t> </a:t>
            </a:r>
            <a:r>
              <a:rPr lang="zh-CN" altLang="en-US" sz="2400">
                <a:solidFill>
                  <a:srgbClr val="C00000"/>
                </a:solidFill>
              </a:rPr>
              <a:t>保存库文件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6277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2.3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保存库文件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24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9020" y="1151255"/>
            <a:ext cx="9119235" cy="518985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3116580" y="2703830"/>
            <a:ext cx="690880" cy="690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3116580" y="3699510"/>
            <a:ext cx="690880" cy="690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132580" y="2818765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元件库介绍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32580" y="3814445"/>
            <a:ext cx="34105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示例：绘制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SOP8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封装库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2499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元件库介绍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66325" y="5989955"/>
            <a:ext cx="17005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元件库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08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745" y="1015365"/>
            <a:ext cx="8877935" cy="497459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2499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元件库介绍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0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790" y="1004570"/>
            <a:ext cx="9373870" cy="525272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60039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示例：绘制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SOP-8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封装库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68600" y="2101850"/>
            <a:ext cx="519366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rgbClr val="C00000"/>
                </a:solidFill>
              </a:rPr>
              <a:t>4.4.1 </a:t>
            </a:r>
            <a:r>
              <a:rPr lang="zh-CN" altLang="en-US" sz="2400">
                <a:solidFill>
                  <a:srgbClr val="C00000"/>
                </a:solidFill>
              </a:rPr>
              <a:t>放置焊盘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4.4.2 </a:t>
            </a:r>
            <a:r>
              <a:rPr lang="zh-CN" altLang="en-US" sz="2400">
                <a:solidFill>
                  <a:schemeClr val="bg1"/>
                </a:solidFill>
              </a:rPr>
              <a:t>在丝印层放边框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4.4.3 </a:t>
            </a:r>
            <a:r>
              <a:rPr lang="zh-CN" altLang="en-US" sz="2400">
                <a:solidFill>
                  <a:schemeClr val="bg1"/>
                </a:solidFill>
              </a:rPr>
              <a:t>保存库文件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.1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放置焊盘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10990" y="1572895"/>
            <a:ext cx="74631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在PCB库工具中点击“焊盘”工具，就会有一个焊盘工具附着在鼠标上，并且会随着鼠标移动。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31" name="Picture 23" descr="Picture 2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24230" y="1572895"/>
            <a:ext cx="2496820" cy="22809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2.1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放置焊盘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10990" y="1572895"/>
            <a:ext cx="746315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放置一个焊盘以后，鼠标上还会附着焊盘，点击鼠标右键取消焊盘命令。用鼠标点击一下已经放置好的焊盘，在界面的右侧就会出现焊盘的属性面板。默认的焊盘，是直插通孔型的，我们需要把它修改为贴片型的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在属性面板中，把“层”设置为“顶层”，焊盘就会变成贴片焊盘，再点击一下界面空白处，就会看到焊盘的全貌。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32" name="Picture 24" descr="Picture 2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61035" y="1682115"/>
            <a:ext cx="2187575" cy="21520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2.1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放置焊盘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10990" y="1572895"/>
            <a:ext cx="746315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此时的焊盘，是一个圆形贴片焊盘，只有顶层和顶层阻焊层。再次单击焊盘，然后继续在界面的右侧属性面板修改焊盘的形状大小。把“形状”修改为“矩形”，把“宽”设置为0.6，“高”设置为1.52。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33" name="Picture 25" descr="Picture 2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19150" y="1675130"/>
            <a:ext cx="2075180" cy="19481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2.1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放置焊盘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10990" y="1572895"/>
            <a:ext cx="746315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在PCB工具中单击“焊盘”命令，依次在之前引脚的旁边放下其余的7个引脚，关于引脚的具体位置，先找个差不多的位置放下去，我们稍后再单独修改每一个引脚的坐标。引脚的序号，应该是：下边的引脚从左到右，序号依次为1234；上边引脚，从右到左，序号依次为5678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34" name="Picture 26" descr="Picture 2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97840" y="1644650"/>
            <a:ext cx="2610485" cy="27559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963</Words>
  <Application>WPS 演示</Application>
  <PresentationFormat>宽屏</PresentationFormat>
  <Paragraphs>80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Office 主题​​</vt:lpstr>
      <vt:lpstr>第4章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笔墨书心丶</cp:lastModifiedBy>
  <cp:revision>27</cp:revision>
  <dcterms:created xsi:type="dcterms:W3CDTF">2019-06-19T02:08:00Z</dcterms:created>
  <dcterms:modified xsi:type="dcterms:W3CDTF">2019-07-30T09:43:50Z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