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4"/>
  </p:handout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3.xml"/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5.xml"/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1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6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7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8.xml"/><Relationship Id="rId1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0.xml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4.xml"/><Relationship Id="rId1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5.xml"/><Relationship Id="rId1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6.xml"/><Relationship Id="rId1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7.xml"/><Relationship Id="rId1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8.xml"/><Relationship Id="rId1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0.xml"/><Relationship Id="rId1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1.xml"/><Relationship Id="rId1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3.xml"/><Relationship Id="rId1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882" y="3546475"/>
            <a:ext cx="10852237" cy="950984"/>
          </a:xfrm>
        </p:spPr>
        <p:txBody>
          <a:bodyPr/>
          <a:p>
            <a:r>
              <a:rPr lang="zh-CN" altLang="en-US"/>
              <a:t>原理图绘制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6828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先新建原理图再保存到工程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46515" y="5248910"/>
            <a:ext cx="149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4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0" y="1478915"/>
            <a:ext cx="7106920" cy="44869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882255" y="1478915"/>
            <a:ext cx="40455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执行菜单命令：“文件”-&gt;“保存”。执行保存命令后，会弹出一个“保存为原理图”的窗口。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92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放置元件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5.2.1 </a:t>
            </a:r>
            <a:r>
              <a:rPr lang="zh-CN" altLang="en-US" sz="2400">
                <a:solidFill>
                  <a:srgbClr val="C00000"/>
                </a:solidFill>
              </a:rPr>
              <a:t>从基础库中放置元件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5.2.2 </a:t>
            </a:r>
            <a:r>
              <a:rPr lang="zh-CN" altLang="en-US" sz="2400">
                <a:solidFill>
                  <a:schemeClr val="bg1"/>
                </a:solidFill>
              </a:rPr>
              <a:t>从元件库中放置元件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5456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从基础库中放置元件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63060" y="1932940"/>
            <a:ext cx="73450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在导航菜单中，点击“基础库”图标，会在基础库的右侧展开基础库中的所有元器件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46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055" y="1341120"/>
            <a:ext cx="2961005" cy="486537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5456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从基础库中放置元件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3175" y="1482725"/>
            <a:ext cx="512572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在基础库中，找到你要放置的元器件，在图标上用鼠标点击一下，然后把鼠标移动到原理图中，就可以看到元器件被附着到了鼠标上。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如图所示，是点击了“欧标样式”中的“电阻”符号以后，“电阻”元件被附着到了鼠标上。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立创EDA不支持拖拽元件到画布。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56" name="Picture 12" descr="Picture 1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85140" y="1482725"/>
            <a:ext cx="5482590" cy="4631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92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放置元件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5.2.1 </a:t>
            </a:r>
            <a:r>
              <a:rPr lang="zh-CN" altLang="en-US" sz="2400">
                <a:solidFill>
                  <a:schemeClr val="bg1"/>
                </a:solidFill>
              </a:rPr>
              <a:t>从基础库中放置元件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5.2.2 </a:t>
            </a:r>
            <a:r>
              <a:rPr lang="zh-CN" altLang="en-US" sz="2400">
                <a:solidFill>
                  <a:srgbClr val="C00000"/>
                </a:solidFill>
              </a:rPr>
              <a:t>从元件库中放置元件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5456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从元件库中放置元件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10360" y="5939790"/>
            <a:ext cx="82321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点击导航菜单中的“元件库”图标，会弹出“搜索库”窗口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48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725" y="1088390"/>
            <a:ext cx="8232775" cy="468122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5456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从元件库中放置元件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0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0360" y="1016000"/>
            <a:ext cx="7847330" cy="563816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92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电气连接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5.3.1 </a:t>
            </a:r>
            <a:r>
              <a:rPr lang="zh-CN" altLang="en-US" sz="2400">
                <a:solidFill>
                  <a:srgbClr val="C00000"/>
                </a:solidFill>
              </a:rPr>
              <a:t>导线连接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5.3.2 </a:t>
            </a:r>
            <a:r>
              <a:rPr lang="zh-CN" altLang="en-US" sz="2400">
                <a:solidFill>
                  <a:schemeClr val="bg1"/>
                </a:solidFill>
              </a:rPr>
              <a:t>网络标签连接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5.3.3 </a:t>
            </a:r>
            <a:r>
              <a:rPr lang="zh-CN" altLang="en-US" sz="2400">
                <a:solidFill>
                  <a:schemeClr val="bg1"/>
                </a:solidFill>
              </a:rPr>
              <a:t>网络端口连接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5.3.4 </a:t>
            </a:r>
            <a:r>
              <a:rPr lang="zh-CN" altLang="en-US" sz="2400">
                <a:solidFill>
                  <a:schemeClr val="bg1"/>
                </a:solidFill>
              </a:rPr>
              <a:t>总线连接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5.3.5 </a:t>
            </a:r>
            <a:r>
              <a:rPr lang="zh-CN" altLang="en-US" sz="2400">
                <a:solidFill>
                  <a:schemeClr val="bg1"/>
                </a:solidFill>
              </a:rPr>
              <a:t>电气节点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导线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1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735" y="1316355"/>
            <a:ext cx="4243705" cy="184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Picture 16" descr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7735" y="3686810"/>
            <a:ext cx="4251960" cy="1910080"/>
          </a:xfrm>
          <a:prstGeom prst="rect">
            <a:avLst/>
          </a:prstGeom>
        </p:spPr>
      </p:pic>
      <p:pic>
        <p:nvPicPr>
          <p:cNvPr id="162" name="Picture 18" descr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3760" y="1316355"/>
            <a:ext cx="3872230" cy="18465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92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电气连接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5.3.1 </a:t>
            </a:r>
            <a:r>
              <a:rPr lang="zh-CN" altLang="en-US" sz="2400">
                <a:solidFill>
                  <a:schemeClr val="bg1"/>
                </a:solidFill>
              </a:rPr>
              <a:t>导线连接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5.3.2 </a:t>
            </a:r>
            <a:r>
              <a:rPr lang="zh-CN" altLang="en-US" sz="2400">
                <a:solidFill>
                  <a:srgbClr val="C00000"/>
                </a:solidFill>
              </a:rPr>
              <a:t>网络标签连接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5.3.3 </a:t>
            </a:r>
            <a:r>
              <a:rPr lang="zh-CN" altLang="en-US" sz="2400">
                <a:solidFill>
                  <a:schemeClr val="bg1"/>
                </a:solidFill>
              </a:rPr>
              <a:t>网络端口连接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5.3.4 </a:t>
            </a:r>
            <a:r>
              <a:rPr lang="zh-CN" altLang="en-US" sz="2400">
                <a:solidFill>
                  <a:schemeClr val="bg1"/>
                </a:solidFill>
              </a:rPr>
              <a:t>总线连接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5.3.5 </a:t>
            </a:r>
            <a:r>
              <a:rPr lang="zh-CN" altLang="en-US" sz="2400">
                <a:solidFill>
                  <a:schemeClr val="bg1"/>
                </a:solidFill>
              </a:rPr>
              <a:t>电气节点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51180" y="1052830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567180" y="1148080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原理图的新建与保存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51180" y="2048510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567180" y="214376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放置元件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51180" y="3025140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567180" y="312039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电气连接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1180" y="3992245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567180" y="408749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放置电源和地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82690" y="2061210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298690" y="215646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修改元件封装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282690" y="3056890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298690" y="315214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修改元器件名称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282690" y="4033520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298690" y="412877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设计管理器的使用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282690" y="5000625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298690" y="509587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打印与报表输出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51180" y="5000625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567180" y="509587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标注编号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084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3.2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网络标签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3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1202055"/>
            <a:ext cx="39497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3403600"/>
            <a:ext cx="2635250" cy="2974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Picture 21" descr="Picture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7850" y="1202055"/>
            <a:ext cx="3705225" cy="17665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92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电气连接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5.3.1 </a:t>
            </a:r>
            <a:r>
              <a:rPr lang="zh-CN" altLang="en-US" sz="2400">
                <a:solidFill>
                  <a:schemeClr val="bg1"/>
                </a:solidFill>
              </a:rPr>
              <a:t>导线连接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5.3.2 </a:t>
            </a:r>
            <a:r>
              <a:rPr lang="zh-CN" altLang="en-US" sz="2400">
                <a:solidFill>
                  <a:schemeClr val="bg1"/>
                </a:solidFill>
              </a:rPr>
              <a:t>网络标签连接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5.3.3 </a:t>
            </a:r>
            <a:r>
              <a:rPr lang="zh-CN" altLang="en-US" sz="2400">
                <a:solidFill>
                  <a:srgbClr val="C00000"/>
                </a:solidFill>
              </a:rPr>
              <a:t>网络端口连接</a:t>
            </a:r>
            <a:endParaRPr lang="zh-CN" altLang="en-US" sz="2400">
              <a:solidFill>
                <a:srgbClr val="C00000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5.3.4 </a:t>
            </a:r>
            <a:r>
              <a:rPr lang="zh-CN" altLang="en-US" sz="2400">
                <a:solidFill>
                  <a:schemeClr val="bg1"/>
                </a:solidFill>
              </a:rPr>
              <a:t>总线连接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5.3.5 </a:t>
            </a:r>
            <a:r>
              <a:rPr lang="zh-CN" altLang="en-US" sz="2400">
                <a:solidFill>
                  <a:schemeClr val="bg1"/>
                </a:solidFill>
              </a:rPr>
              <a:t>电气节点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084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3.3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网络端口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4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1421130"/>
            <a:ext cx="4202430" cy="1852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Picture 23" descr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" y="3890645"/>
            <a:ext cx="2427605" cy="2299970"/>
          </a:xfrm>
          <a:prstGeom prst="rect">
            <a:avLst/>
          </a:prstGeom>
        </p:spPr>
      </p:pic>
      <p:pic>
        <p:nvPicPr>
          <p:cNvPr id="165" name="Picture 21" descr="Picture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6910" y="1421130"/>
            <a:ext cx="3803650" cy="18135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92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电气连接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5.3.1 </a:t>
            </a:r>
            <a:r>
              <a:rPr lang="zh-CN" altLang="en-US" sz="2400">
                <a:solidFill>
                  <a:schemeClr val="bg1"/>
                </a:solidFill>
              </a:rPr>
              <a:t>导线连接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5.3.2 </a:t>
            </a:r>
            <a:r>
              <a:rPr lang="zh-CN" altLang="en-US" sz="2400">
                <a:solidFill>
                  <a:schemeClr val="bg1"/>
                </a:solidFill>
              </a:rPr>
              <a:t>网络标签连接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5.3.3 </a:t>
            </a:r>
            <a:r>
              <a:rPr lang="zh-CN" altLang="en-US" sz="2400">
                <a:solidFill>
                  <a:schemeClr val="bg1"/>
                </a:solidFill>
              </a:rPr>
              <a:t>网络端口连接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5.3.4 </a:t>
            </a:r>
            <a:r>
              <a:rPr lang="zh-CN" altLang="en-US" sz="2400">
                <a:solidFill>
                  <a:srgbClr val="C00000"/>
                </a:solidFill>
              </a:rPr>
              <a:t>总线连接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5.3.5 </a:t>
            </a:r>
            <a:r>
              <a:rPr lang="zh-CN" altLang="en-US" sz="2400">
                <a:solidFill>
                  <a:schemeClr val="bg1"/>
                </a:solidFill>
              </a:rPr>
              <a:t>电气节点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总线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60980" y="3812540"/>
            <a:ext cx="54603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“总线”和“总线分支”都不具有电气特性，它们只是用来让你清晰的读懂电路图的，所以，这两个工具还需要配合导线、网络标签、网络端口这些工具来完成你的设计。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169" name="Picture 25" descr="Picture 2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513455" y="1661795"/>
            <a:ext cx="3955415" cy="1689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总线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1332865"/>
            <a:ext cx="10882630" cy="41719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92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电气连接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5.3.1 </a:t>
            </a:r>
            <a:r>
              <a:rPr lang="zh-CN" altLang="en-US" sz="2400">
                <a:solidFill>
                  <a:schemeClr val="bg1"/>
                </a:solidFill>
              </a:rPr>
              <a:t>导线连接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5.3.2 </a:t>
            </a:r>
            <a:r>
              <a:rPr lang="zh-CN" altLang="en-US" sz="2400">
                <a:solidFill>
                  <a:schemeClr val="bg1"/>
                </a:solidFill>
              </a:rPr>
              <a:t>网络标签连接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5.3.3 </a:t>
            </a:r>
            <a:r>
              <a:rPr lang="zh-CN" altLang="en-US" sz="2400">
                <a:solidFill>
                  <a:schemeClr val="bg1"/>
                </a:solidFill>
              </a:rPr>
              <a:t>网络端口连接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5.3.4 </a:t>
            </a:r>
            <a:r>
              <a:rPr lang="zh-CN" altLang="en-US" sz="2400">
                <a:solidFill>
                  <a:schemeClr val="bg1"/>
                </a:solidFill>
              </a:rPr>
              <a:t>总线连接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5.3.5 </a:t>
            </a:r>
            <a:r>
              <a:rPr lang="zh-CN" altLang="en-US" sz="2400">
                <a:solidFill>
                  <a:srgbClr val="C00000"/>
                </a:solidFill>
              </a:rPr>
              <a:t>电气节点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电气节点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95315" y="1360170"/>
            <a:ext cx="53213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在图5-23中，横着的导线和两条竖着的导线交叉在一起了。左边竖着的导线和横着的导线在交叉的地方有一个棕色的圆点，右边竖着的导线和横着的导线在交叉的地方没有棕色的圆点。这里面的棕色的圆点，就是“电气节点”。电气节点放置到导线交叉的地方，表示两条导线连接。如果两条导线的交叉处没有放置电气节点，表示两条导线没有连接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71" name="Picture 27" descr="Picture 2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15415" y="1360170"/>
            <a:ext cx="3599180" cy="2282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电气节点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95315" y="1360170"/>
            <a:ext cx="532130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那我们在绘制的时候，怎么能实现两条导线连接或者不连接呢？方法如下：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连接：一条导线经过另外一条导线的时候，在经过的导线上点击一下，再继续绘制，就会自动放置一个电气节点。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不连接：一条导线经过另外一条导线的时候，不需要到另外一条导线上点击，而是直接经过。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71" name="Picture 27" descr="Picture 2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15415" y="1360170"/>
            <a:ext cx="3599180" cy="2282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707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放置电源和地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195" y="4538980"/>
            <a:ext cx="913955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电气工具中的“地”，有两种表现形式：横线组成的GND和三角形组成的GND。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基础库中，“地”有四种表现形式，把鼠标放到基础库中“地”的图标上，会在右下角出现一个黑三角，点击黑三角，会看到有四种GND。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72" name="Picture 28" descr="Picture 2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62610" y="1447800"/>
            <a:ext cx="4907915" cy="2620645"/>
          </a:xfrm>
          <a:prstGeom prst="rect">
            <a:avLst/>
          </a:prstGeom>
        </p:spPr>
      </p:pic>
      <p:pic>
        <p:nvPicPr>
          <p:cNvPr id="173" name="Picture 29" descr="Picture 2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9440" y="1447800"/>
            <a:ext cx="2752725" cy="26244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5078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原理图的新建与保存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5.1.1 </a:t>
            </a:r>
            <a:r>
              <a:rPr lang="zh-CN" altLang="en-US" sz="2400">
                <a:solidFill>
                  <a:srgbClr val="C00000"/>
                </a:solidFill>
              </a:rPr>
              <a:t>先新建工程再新建原理图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5.1.2 </a:t>
            </a:r>
            <a:r>
              <a:rPr lang="zh-CN" altLang="en-US" sz="2400">
                <a:solidFill>
                  <a:schemeClr val="bg1"/>
                </a:solidFill>
              </a:rPr>
              <a:t>先新建原理图再保存到工程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92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标注编号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8210" y="1983105"/>
            <a:ext cx="103041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我们把元器件放到原理图中以后，元器件会自动编号，比如，放置的第一个电阻编号是R1，再放一个就是R2。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立创EDA默认会给放置的元件自动编号，如果不需要自动编号，需要执行主菜单命令“配置”-&gt;“系统设置”，在弹出的对话框中，选择“原理图”选型卡，然后把“自动编号”前面的勾取消。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92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标注编号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8210" y="1983105"/>
            <a:ext cx="1030414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这里有两种方法可以重新整理编号。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方法一：我们可以给所有元器件重新编号。这种方法，适合你已经确定不再增加或者删减元器件的情况下进行。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方法二：把一些需要修改的元器件的编号重新修改为符号“?”，然后在编号的时候，只标注带符号“?”的元器件。这种方法，适合元器件数量不太多的情况下进行。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707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修改元件封装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5.6.1 </a:t>
            </a:r>
            <a:r>
              <a:rPr lang="zh-CN" altLang="en-US" sz="2400">
                <a:solidFill>
                  <a:srgbClr val="C00000"/>
                </a:solidFill>
              </a:rPr>
              <a:t>单个修改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5.6.2 </a:t>
            </a:r>
            <a:r>
              <a:rPr lang="zh-CN" altLang="en-US" sz="2400">
                <a:solidFill>
                  <a:schemeClr val="bg1"/>
                </a:solidFill>
              </a:rPr>
              <a:t>批量修改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单个修改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2920" y="1326515"/>
            <a:ext cx="68313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在需要修改的元器件上面用鼠标单击一下，在界面右侧出现的元器件属性窗口中找到修改封装的位置。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177" name="Picture 33" descr="Picture 3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58800" y="1326515"/>
            <a:ext cx="3270250" cy="3810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单个修改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355" y="1373505"/>
            <a:ext cx="8384540" cy="462788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单个修改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6425" y="1518285"/>
            <a:ext cx="8403590" cy="464883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707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修改元件封装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5.6.1 </a:t>
            </a:r>
            <a:r>
              <a:rPr lang="zh-CN" altLang="en-US" sz="2400">
                <a:solidFill>
                  <a:schemeClr val="bg1"/>
                </a:solidFill>
              </a:rPr>
              <a:t>单个修改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5.6.2 </a:t>
            </a:r>
            <a:r>
              <a:rPr lang="zh-CN" altLang="en-US" sz="2400">
                <a:solidFill>
                  <a:srgbClr val="C00000"/>
                </a:solidFill>
              </a:rPr>
              <a:t>批量修改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6.2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批量修改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1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9390" y="1219200"/>
            <a:ext cx="9252585" cy="509714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164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修改元器件名称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5.7.1 </a:t>
            </a:r>
            <a:r>
              <a:rPr lang="zh-CN" altLang="en-US" sz="2400">
                <a:solidFill>
                  <a:srgbClr val="C00000"/>
                </a:solidFill>
              </a:rPr>
              <a:t>单个修改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5.7.2 </a:t>
            </a:r>
            <a:r>
              <a:rPr lang="zh-CN" altLang="en-US" sz="2400">
                <a:solidFill>
                  <a:schemeClr val="bg1"/>
                </a:solidFill>
              </a:rPr>
              <a:t>批量修改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单个修改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1285" y="1494155"/>
            <a:ext cx="658431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在需要修改的元器件上面单击一下鼠标，在右侧会出现元器件的属性窗口，在窗口中，我们找到“名称”属性，在它的输入窗口中，就可以输入你想要修改的值。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如图，是我点击了电阻元器件以后，出现的电阻属性窗口。找到“名称”输入框，在输入框中输入你想要修改的名称，例如，把1k修改为4.7k，然后点击回车键，就可以在原理图中看到元器件的名称已经被修改了。也可以直接双击文本修改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81" name="Picture 37" descr="Picture 3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18820" y="1494155"/>
            <a:ext cx="4029075" cy="3870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6370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先新建工程再新建原理图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63000" y="1834515"/>
            <a:ext cx="30721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执行主菜单命令“文件”-&gt;“新建”-&gt;“工程”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1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10" y="1109980"/>
            <a:ext cx="7926705" cy="525907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164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修改元器件名称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5.7.1 </a:t>
            </a:r>
            <a:r>
              <a:rPr lang="zh-CN" altLang="en-US" sz="2400">
                <a:solidFill>
                  <a:schemeClr val="bg1"/>
                </a:solidFill>
              </a:rPr>
              <a:t>单个修改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5.7.2 </a:t>
            </a:r>
            <a:r>
              <a:rPr lang="zh-CN" altLang="en-US" sz="2400">
                <a:solidFill>
                  <a:srgbClr val="C00000"/>
                </a:solidFill>
              </a:rPr>
              <a:t>批量修改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7.2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批量修改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62220" y="1207770"/>
            <a:ext cx="62985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在需要批量修改的其中一个元器件上面单击右键，在菜单中选择“查找相似对象”，如图所示。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82" name="Picture 38" descr="Picture 3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44830" y="1207770"/>
            <a:ext cx="3870325" cy="4885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7.2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批量修改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27980" y="975995"/>
            <a:ext cx="629856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在弹出的“查找相似对象”窗口中，有许多属性可以修改。我们现在是需要修改名称，所以，把“名称”的条件修改为“相等”，如图所示。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点击“查找”按钮，然后再关闭这个窗口，你会发现原理图中所有的名称为1k的元器件都会被选中。被选中的元器件，颜色是红色。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我们在界面右侧的属性窗口中，找到“名称”，在名称输入窗口中输入你要修改的名称，比如这里，我需要把1k修改为4.7k，如图所示。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83" name="Picture 39" descr="Picture 3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77520" y="975995"/>
            <a:ext cx="4517390" cy="53854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7.2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批量修改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12385" y="1430020"/>
            <a:ext cx="62985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然后再点击回车键。这时候，你会发现，原理图中刚才被选中的所有的1k名称的元器件就都变为4.7k了，如图所示。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84" name="Picture 40" descr="Picture 4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20700" y="1305560"/>
            <a:ext cx="4131945" cy="44850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621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设计管理器的使用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48375" y="1201420"/>
            <a:ext cx="562737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如果我们的原理图中元器件有很多，找一个元器件就比较困难了。有了设计管理器，就非常容易了。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点击设计管理器中“元件”字符前面的三角形，会展开原理图中的所有元器件，如图所示。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“元件”后面的数字，表示这个原理图中一共有多少个元器件。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数字后面的符号，是刷新按钮。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2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705" y="1201420"/>
            <a:ext cx="5216525" cy="524637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621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设计管理器的使用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64430" y="1317625"/>
            <a:ext cx="671068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点击“网络”前面的三角形，就会展开所有的网络连接，每个网络至少连接两个引脚，如果有一个网络只有一个引脚，就会在这个网络前面显示一个“X”错误标志。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如图所示，表示HEADER1这个元器件的第9脚没有电气连接。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87" name="Picture 43" descr="Picture 4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11175" y="1317625"/>
            <a:ext cx="3700145" cy="50558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164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打印与报表输出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67610" y="1973580"/>
            <a:ext cx="62985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5.9.1 </a:t>
            </a:r>
            <a:r>
              <a:rPr lang="zh-CN" altLang="en-US" sz="2400">
                <a:solidFill>
                  <a:srgbClr val="C00000"/>
                </a:solidFill>
              </a:rPr>
              <a:t>打印原理图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5.9.2 </a:t>
            </a:r>
            <a:r>
              <a:rPr lang="zh-CN" altLang="en-US" sz="2400">
                <a:solidFill>
                  <a:schemeClr val="bg1"/>
                </a:solidFill>
              </a:rPr>
              <a:t>导出</a:t>
            </a:r>
            <a:r>
              <a:rPr lang="en-US" altLang="zh-CN" sz="2400">
                <a:solidFill>
                  <a:schemeClr val="bg1"/>
                </a:solidFill>
              </a:rPr>
              <a:t>BOM</a:t>
            </a:r>
            <a:r>
              <a:rPr lang="zh-CN" altLang="en-US" sz="2400">
                <a:solidFill>
                  <a:schemeClr val="bg1"/>
                </a:solidFill>
              </a:rPr>
              <a:t>文件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627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9.1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打印原理图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2955" y="1149985"/>
            <a:ext cx="56857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立创EDA可以通过主菜单命令“文件”-&gt;“打印”来输出PDF文件，或者直接通过打印机打印出原理图到纸上。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立创EDA也可以通过主菜单命令“文件”-&gt;“导出”，把原理图输出为PDF文件，也可以输出为PNG、SVG图片。如图所示。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89" name="Picture 45" descr="Picture 4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58470" y="1149985"/>
            <a:ext cx="4815840" cy="5140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627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9.1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打印原理图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2955" y="1149985"/>
            <a:ext cx="56857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导出选项，可以选择PDF、PNG、SVG。线宽，可以选择1X、2X、3X。如果你的工程中使用了多张原理图，还以选择合并导出。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如果是输出PDF文件，推荐使用第二种“导出”命令，“导出”的原理图PDF，要比“打印”的PDF原理图更加美观，你可以试一试。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90" name="Picture 46" descr="Picture 4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34975" y="1076960"/>
            <a:ext cx="5226685" cy="54343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164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打印与报表输出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5.9.1 </a:t>
            </a:r>
            <a:r>
              <a:rPr lang="zh-CN" altLang="en-US" sz="2400">
                <a:solidFill>
                  <a:schemeClr val="bg1"/>
                </a:solidFill>
              </a:rPr>
              <a:t>打印原理图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5.9.2 </a:t>
            </a:r>
            <a:r>
              <a:rPr lang="zh-CN" altLang="en-US" sz="2400">
                <a:solidFill>
                  <a:srgbClr val="C00000"/>
                </a:solidFill>
              </a:rPr>
              <a:t>导出</a:t>
            </a:r>
            <a:r>
              <a:rPr lang="en-US" altLang="zh-CN" sz="2400">
                <a:solidFill>
                  <a:srgbClr val="C00000"/>
                </a:solidFill>
              </a:rPr>
              <a:t>BOM</a:t>
            </a:r>
            <a:r>
              <a:rPr lang="zh-CN" altLang="en-US" sz="2400">
                <a:solidFill>
                  <a:srgbClr val="C00000"/>
                </a:solidFill>
              </a:rPr>
              <a:t>文件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6370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先新建工程再新建原理图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6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985" y="1160780"/>
            <a:ext cx="8065770" cy="507936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2767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9.2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导出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BOM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6070" y="5367655"/>
            <a:ext cx="90398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执行主菜单命令“文件”-&gt;“导出BOM”，也可以直接点击主菜单中的“导出BOM”命令按钮。执行命令后，会弹出“导出BOM”窗口。如图所示。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91" name="Picture 47" descr="Picture 4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245995" y="1074420"/>
            <a:ext cx="7569835" cy="41167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6370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先新建工程再新建原理图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8670" y="1299210"/>
            <a:ext cx="7332980" cy="504126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6370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先新建工程再新建原理图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315" y="1296670"/>
            <a:ext cx="9357360" cy="407797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5078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原理图的新建与保存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5.1.1 </a:t>
            </a:r>
            <a:r>
              <a:rPr lang="zh-CN" altLang="en-US" sz="2400">
                <a:solidFill>
                  <a:schemeClr val="bg1"/>
                </a:solidFill>
              </a:rPr>
              <a:t>先新建工程再新建原理图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5.1.2 </a:t>
            </a:r>
            <a:r>
              <a:rPr lang="zh-CN" altLang="en-US" sz="2400">
                <a:solidFill>
                  <a:srgbClr val="C00000"/>
                </a:solidFill>
              </a:rPr>
              <a:t>先新建原理图再保存到工程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6828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先新建原理图再保存到工程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8110" y="5248910"/>
            <a:ext cx="90557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执行菜单命令：“文件”-&gt;“新建”-&gt;“原理图”。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执行完菜单命令后，可以看到在界面上多了一张原理图，原理图的名称前面有一个“*”符号，表示这个原理图还没有保存。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4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110" y="1494790"/>
            <a:ext cx="8515985" cy="34131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3243</Words>
  <Application>WPS 演示</Application>
  <PresentationFormat>宽屏</PresentationFormat>
  <Paragraphs>306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Arial Unicode MS</vt:lpstr>
      <vt:lpstr>Office 主题​​</vt:lpstr>
      <vt:lpstr>第5章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笔墨书心丶</cp:lastModifiedBy>
  <cp:revision>26</cp:revision>
  <dcterms:created xsi:type="dcterms:W3CDTF">2019-06-19T02:08:00Z</dcterms:created>
  <dcterms:modified xsi:type="dcterms:W3CDTF">2019-07-30T09:00:40Z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