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6.2.1 </a:t>
            </a:r>
            <a:r>
              <a:rPr lang="zh-CN" altLang="en-US" sz="2400">
                <a:solidFill>
                  <a:srgbClr val="C00000"/>
                </a:solidFill>
              </a:rPr>
              <a:t>电路板边框绘制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6.2.2 </a:t>
            </a:r>
            <a:r>
              <a:rPr lang="zh-CN" altLang="en-US" sz="2400">
                <a:solidFill>
                  <a:schemeClr val="bg1"/>
                </a:solidFill>
              </a:rPr>
              <a:t>添加安装孔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6.2.3 </a:t>
            </a:r>
            <a:r>
              <a:rPr lang="zh-CN" altLang="en-US" sz="2400">
                <a:solidFill>
                  <a:schemeClr val="bg1"/>
                </a:solidFill>
              </a:rPr>
              <a:t>手动布局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6.2.4 </a:t>
            </a:r>
            <a:r>
              <a:rPr lang="zh-CN" altLang="en-US" sz="2400">
                <a:solidFill>
                  <a:schemeClr val="bg1"/>
                </a:solidFill>
              </a:rPr>
              <a:t>布局传递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42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电路板边框绘制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8205" y="2480310"/>
            <a:ext cx="68300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绘制边框之前，需要先在“层与元素”悬浮窗口中用鼠标点击边框层前面的颜色窗口，将层修改为“边框层”。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5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039495"/>
            <a:ext cx="3592830" cy="53765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42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电路板边框绘制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3880" y="1325880"/>
            <a:ext cx="108261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使用PCB工具悬浮窗口中的“圆形”工具，可以快速的绘制一个圆形电路板边框，绘制完之后，还可以通过界面右侧的属性面板来修改圆形的大小。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使用PCB工具悬浮窗口中的“导线”工具，可以绘制矩形、多边形等电路板边框，绘制完之后，还可以通过界面右侧的属性面板来修改图形的大小和形状。这里有一个小技巧需要注意，如果使用导线工具一气呵成绘制一个矩形，不方便单独修改其中的一条边，我们可以在画好一条边之后，就点击一下右键结束本次导线绘制，再次绘制另外一条边框，这样画好的矩形，可以单独的修改每一条边。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如果想画一个带圆角的矩形边框，可以使用“导线”工具，结合“圆弧”或者“中心圆弧”工具，画出好看的圆角矩形。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6.2.1 </a:t>
            </a:r>
            <a:r>
              <a:rPr lang="zh-CN" altLang="en-US" sz="2400">
                <a:solidFill>
                  <a:schemeClr val="bg1"/>
                </a:solidFill>
              </a:rPr>
              <a:t>电路板边框绘制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6.2.2 </a:t>
            </a:r>
            <a:r>
              <a:rPr lang="zh-CN" altLang="en-US" sz="2400">
                <a:solidFill>
                  <a:srgbClr val="C00000"/>
                </a:solidFill>
              </a:rPr>
              <a:t>添加安装孔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6.2.3 </a:t>
            </a:r>
            <a:r>
              <a:rPr lang="zh-CN" altLang="en-US" sz="2400">
                <a:solidFill>
                  <a:schemeClr val="bg1"/>
                </a:solidFill>
              </a:rPr>
              <a:t>手动布局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6.2.4 </a:t>
            </a:r>
            <a:r>
              <a:rPr lang="zh-CN" altLang="en-US" sz="2400">
                <a:solidFill>
                  <a:schemeClr val="bg1"/>
                </a:solidFill>
              </a:rPr>
              <a:t>布局传递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627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添加安装孔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510" y="1075055"/>
            <a:ext cx="111436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使用PCB工具悬浮窗口中的“孔”“焊盘”“过孔”工具，都可以绘制出安装孔。接下来我们看看它们作为安装孔的区别。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“孔”是专门用来绘制安装孔的，在PCB上放置“孔”以后，可以在界面右侧“孔属性”面板中修改“孔”的参数，比如直径和坐标。这种孔，被称为机械孔。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“焊盘”工具制作的安装孔，其实就是一个直插焊盘。修改焊盘的内径，以符合安装孔的要求。另外，这种“焊盘”和“孔”制作的安装孔样式不同，可以满足不同人的审美需求。这种孔属于电气孔。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“过孔”制作安装孔，和“焊盘”制作安装孔的原理一样，都是通过修改内径以符合安装孔的要求。“过孔”制作的安装孔，和“焊盘”“孔”制作的安装孔样式又有不同。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6.2.1 </a:t>
            </a:r>
            <a:r>
              <a:rPr lang="zh-CN" altLang="en-US" sz="2400">
                <a:solidFill>
                  <a:schemeClr val="bg1"/>
                </a:solidFill>
              </a:rPr>
              <a:t>电路板边框绘制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6.2.2 </a:t>
            </a:r>
            <a:r>
              <a:rPr lang="zh-CN" altLang="en-US" sz="2400">
                <a:solidFill>
                  <a:schemeClr val="bg1"/>
                </a:solidFill>
              </a:rPr>
              <a:t>添加安装孔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6.2.3 </a:t>
            </a:r>
            <a:r>
              <a:rPr lang="zh-CN" altLang="en-US" sz="2400">
                <a:solidFill>
                  <a:srgbClr val="C00000"/>
                </a:solidFill>
              </a:rPr>
              <a:t>手动布局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6.2.4 </a:t>
            </a:r>
            <a:r>
              <a:rPr lang="zh-CN" altLang="en-US" sz="2400">
                <a:solidFill>
                  <a:schemeClr val="bg1"/>
                </a:solidFill>
              </a:rPr>
              <a:t>布局传递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手动布局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150" y="1272540"/>
            <a:ext cx="103143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手动布局，需要我们用鼠标一个一个的把元器件拖放到合适的位置。一般情况下，我们会按照原理图中的元器件相对位置摆放元器件。下面是一些基本的布局原则。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（1）需要插接导线或者其它线缆的接口元器件一般放到电路板的外侧，并且接线的一面要朝外。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（2）元器件就近原则。元器件就近放置，可以缩短PCB导线的距离，如果是去耦电容或者滤波电容，越靠近元器件，效果越好。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（3）整齐排列。一个IC芯片的辅助电容电阻电路，围绕此IC把电阻电容整齐的排列，可以更美观。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6.2.1 </a:t>
            </a:r>
            <a:r>
              <a:rPr lang="zh-CN" altLang="en-US" sz="2400">
                <a:solidFill>
                  <a:schemeClr val="bg1"/>
                </a:solidFill>
              </a:rPr>
              <a:t>电路板边框绘制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6.2.2 </a:t>
            </a:r>
            <a:r>
              <a:rPr lang="zh-CN" altLang="en-US" sz="2400">
                <a:solidFill>
                  <a:schemeClr val="bg1"/>
                </a:solidFill>
              </a:rPr>
              <a:t>添加安装孔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6.2.3 </a:t>
            </a:r>
            <a:r>
              <a:rPr lang="zh-CN" altLang="en-US" sz="2400">
                <a:solidFill>
                  <a:schemeClr val="bg1"/>
                </a:solidFill>
              </a:rPr>
              <a:t>手动布局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6.2.4 </a:t>
            </a:r>
            <a:r>
              <a:rPr lang="zh-CN" altLang="en-US" sz="2400">
                <a:solidFill>
                  <a:srgbClr val="C00000"/>
                </a:solidFill>
              </a:rPr>
              <a:t>布局传递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布局传递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990" y="1983105"/>
            <a:ext cx="107683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布局传递，是一个非常实用的功能。我们在手动布局的时候，其实大部分情况下，都会按照原理图的各个单元电路摆放位置来在PCB中放置元器件。布局传递命令，就可以实现一键把原理图中的布局传递到PCB中，使得单元电路的元器件都按照原理图中的相对位置摆放，省的我们一个一个元器件的寻找和拖拽，大大提高了布局效率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在原理图中，选中所有你要布局传递的元器件，然后在主菜单中执行“工具”-&gt;“布局传递”命令，此时，界面自动切换到PCB编辑器界面，刚刚被选中的元器件，已经按照原理图中的位置附着在了鼠标上，点击鼠标，就可以把元器件放到PCB中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布线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6.3.1 </a:t>
            </a:r>
            <a:r>
              <a:rPr lang="zh-CN" altLang="en-US" sz="2400">
                <a:solidFill>
                  <a:srgbClr val="C00000"/>
                </a:solidFill>
              </a:rPr>
              <a:t>自动布线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6.3.2 </a:t>
            </a:r>
            <a:r>
              <a:rPr lang="zh-CN" altLang="en-US" sz="2400">
                <a:solidFill>
                  <a:schemeClr val="bg1"/>
                </a:solidFill>
              </a:rPr>
              <a:t>手动布线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6.3.3 </a:t>
            </a:r>
            <a:r>
              <a:rPr lang="zh-CN" altLang="en-US" sz="2400">
                <a:solidFill>
                  <a:schemeClr val="bg1"/>
                </a:solidFill>
              </a:rPr>
              <a:t>放置过孔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6.3.4 </a:t>
            </a:r>
            <a:r>
              <a:rPr lang="zh-CN" altLang="en-US" sz="2400">
                <a:solidFill>
                  <a:schemeClr val="bg1"/>
                </a:solidFill>
              </a:rPr>
              <a:t>覆铜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6.3.5 </a:t>
            </a:r>
            <a:r>
              <a:rPr lang="zh-CN" altLang="en-US" sz="2400">
                <a:solidFill>
                  <a:schemeClr val="bg1"/>
                </a:solidFill>
              </a:rPr>
              <a:t>放置图片</a:t>
            </a:r>
            <a:r>
              <a:rPr lang="en-US" altLang="zh-CN" sz="2400">
                <a:solidFill>
                  <a:schemeClr val="bg1"/>
                </a:solidFill>
              </a:rPr>
              <a:t>LOGO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46475"/>
            <a:ext cx="10852237" cy="950984"/>
          </a:xfrm>
        </p:spPr>
        <p:txBody>
          <a:bodyPr/>
          <a:p>
            <a:r>
              <a:rPr lang="en-US" altLang="zh-CN"/>
              <a:t>PCB</a:t>
            </a:r>
            <a:r>
              <a:rPr lang="zh-CN" altLang="en-US"/>
              <a:t>绘制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自动布线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8650" y="1384935"/>
            <a:ext cx="34671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在PCB设计界面，执行菜单命令“布线”-&gt;“自动布线”命令，会弹出“自动布线设置”窗口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27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891540"/>
            <a:ext cx="7593965" cy="55187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自动布线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956310"/>
            <a:ext cx="7880350" cy="57315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自动布线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958215"/>
            <a:ext cx="7839710" cy="57010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自动布线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905510"/>
            <a:ext cx="7830185" cy="56870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布线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6.3.1 </a:t>
            </a:r>
            <a:r>
              <a:rPr lang="zh-CN" altLang="en-US" sz="2400">
                <a:solidFill>
                  <a:schemeClr val="bg1"/>
                </a:solidFill>
              </a:rPr>
              <a:t>自动布线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6.3.2 </a:t>
            </a:r>
            <a:r>
              <a:rPr lang="zh-CN" altLang="en-US" sz="2400">
                <a:solidFill>
                  <a:srgbClr val="C00000"/>
                </a:solidFill>
              </a:rPr>
              <a:t>手动布线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6.3.3 </a:t>
            </a:r>
            <a:r>
              <a:rPr lang="zh-CN" altLang="en-US" sz="2400">
                <a:solidFill>
                  <a:schemeClr val="bg1"/>
                </a:solidFill>
              </a:rPr>
              <a:t>放置过孔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6.3.4 </a:t>
            </a:r>
            <a:r>
              <a:rPr lang="zh-CN" altLang="en-US" sz="2400">
                <a:solidFill>
                  <a:schemeClr val="bg1"/>
                </a:solidFill>
              </a:rPr>
              <a:t>覆铜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6.3.5 </a:t>
            </a:r>
            <a:r>
              <a:rPr lang="zh-CN" altLang="en-US" sz="2400">
                <a:solidFill>
                  <a:schemeClr val="bg1"/>
                </a:solidFill>
              </a:rPr>
              <a:t>放置图片</a:t>
            </a:r>
            <a:r>
              <a:rPr lang="en-US" altLang="zh-CN" sz="2400">
                <a:solidFill>
                  <a:schemeClr val="bg1"/>
                </a:solidFill>
              </a:rPr>
              <a:t>LOGO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手动布线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560" y="1213485"/>
            <a:ext cx="1110424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当自动布线满足不了我们的要求，就需要我们手动布线了。使用PCB工具悬浮窗口中的“导线”工具，就可以开始手动布线了。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手动布线之前，我们可以设置好默认线宽和拐角。在PCB画布空白处单击一下，在界面右侧的属性窗口“其它”下面，可以修改线宽和拐角。设置好线宽后，以后每次放置的线宽，都会是这里设置的宽度。“拐角”有4个选项，分别是45°、90°、自由拐角、圆弧，可以根据自己的需求来设置，一般设置为45°拐角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布线需要遵循一定的原则，否则做出来的电路板可能会工作不正常。布线的规则有很多，例如，不要在高频电路中使用90°拐角，以及小于90°的拐角。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放置好的导线，也可以单击导线选中以后，在界面右侧的面板中修改导线的宽度，或者点击Delete键删除。在“层与元素”管理器中，可以选择顶层或者底层布线。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布线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6.3.1 </a:t>
            </a:r>
            <a:r>
              <a:rPr lang="zh-CN" altLang="en-US" sz="2400">
                <a:solidFill>
                  <a:schemeClr val="bg1"/>
                </a:solidFill>
              </a:rPr>
              <a:t>自动布线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6.3.2 </a:t>
            </a:r>
            <a:r>
              <a:rPr lang="zh-CN" altLang="en-US" sz="2400">
                <a:solidFill>
                  <a:schemeClr val="bg1"/>
                </a:solidFill>
              </a:rPr>
              <a:t>手动布线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6.3.3 </a:t>
            </a:r>
            <a:r>
              <a:rPr lang="zh-CN" altLang="en-US" sz="2400">
                <a:solidFill>
                  <a:srgbClr val="C00000"/>
                </a:solidFill>
              </a:rPr>
              <a:t>放置过孔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6.3.4 </a:t>
            </a:r>
            <a:r>
              <a:rPr lang="zh-CN" altLang="en-US" sz="2400">
                <a:solidFill>
                  <a:schemeClr val="bg1"/>
                </a:solidFill>
              </a:rPr>
              <a:t>覆铜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6.3.5 </a:t>
            </a:r>
            <a:r>
              <a:rPr lang="zh-CN" altLang="en-US" sz="2400">
                <a:solidFill>
                  <a:schemeClr val="bg1"/>
                </a:solidFill>
              </a:rPr>
              <a:t>放置图片</a:t>
            </a:r>
            <a:r>
              <a:rPr lang="en-US" altLang="zh-CN" sz="2400">
                <a:solidFill>
                  <a:schemeClr val="bg1"/>
                </a:solidFill>
              </a:rPr>
              <a:t>LOGO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放置过孔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365" y="1470025"/>
            <a:ext cx="102146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在顶层连接导线的过程中，会有一些导线的路“走不通”，这时候，就需要把导线绕到底层进行连接。例如，在顶层走线的过程中，挖个孔穿到底层，继续在底层走线，走到合适的地方后，再挖个孔把导线穿上来，继续在顶层走线，最终完成两个引脚的连接。这里提到的“孔”，就是“过孔”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“PCB工具”悬浮窗口中，点击“过孔”工具，就可以在PCB中放置过孔了。如果过孔放置到导线上，过孔的网络就是导线的网络。如果过孔放置的空白处，过孔默认没有网络，如果想让某条导线连接到过孔上，需要先把过孔的网络设置成导线的网络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布线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6.3.1 </a:t>
            </a:r>
            <a:r>
              <a:rPr lang="zh-CN" altLang="en-US" sz="2400">
                <a:solidFill>
                  <a:schemeClr val="bg1"/>
                </a:solidFill>
              </a:rPr>
              <a:t>自动布线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6.3.2 </a:t>
            </a:r>
            <a:r>
              <a:rPr lang="zh-CN" altLang="en-US" sz="2400">
                <a:solidFill>
                  <a:schemeClr val="bg1"/>
                </a:solidFill>
              </a:rPr>
              <a:t>手动布线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6.3.3 </a:t>
            </a:r>
            <a:r>
              <a:rPr lang="zh-CN" altLang="en-US" sz="2400">
                <a:solidFill>
                  <a:schemeClr val="bg1"/>
                </a:solidFill>
              </a:rPr>
              <a:t>放置过孔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6.3.4 </a:t>
            </a:r>
            <a:r>
              <a:rPr lang="zh-CN" altLang="en-US" sz="2400">
                <a:solidFill>
                  <a:srgbClr val="C00000"/>
                </a:solidFill>
              </a:rPr>
              <a:t>覆铜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6.3.5 </a:t>
            </a:r>
            <a:r>
              <a:rPr lang="zh-CN" altLang="en-US" sz="2400">
                <a:solidFill>
                  <a:schemeClr val="bg1"/>
                </a:solidFill>
              </a:rPr>
              <a:t>放置图片</a:t>
            </a:r>
            <a:r>
              <a:rPr lang="en-US" altLang="zh-CN" sz="2400">
                <a:solidFill>
                  <a:schemeClr val="bg1"/>
                </a:solidFill>
              </a:rPr>
              <a:t>LOGO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256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覆铜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230" y="1184275"/>
            <a:ext cx="1079754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在PCB布线完成之后，往往还需要给PCB覆铜。覆铜，就是在PCB上闲置的地方铺铜，一般情况下，我们习惯把铜接地线。覆铜接地，可以减小地线阻抗，提高抗干扰能力。不过，要想达到效果，还需要掌握一定的原则和技巧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（1）覆铜分为实心覆铜和网格覆铜两种形式。这两种形式各有优缺点，建议在高频电路中，使用网格覆铜，这样抗干扰能力更强，在低频需要大电流的场合，使用实心覆铜。大面积覆铜，一定要用网格覆铜，如果是用实心覆铜，在过波峰焊以后，电路板就会翘起来。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（2）模拟地和数字地要分开覆铜，并采用单点连接的形式。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（3）晶振是高频发射源，晶振周围需要环绕覆铜。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（4）天线千万不能被覆铜包围，否则，就发射不出去信号，也接收不到信号了。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422650" y="133921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38650" y="1434465"/>
            <a:ext cx="320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PCB文件的新建与保存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22650" y="233489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38650" y="2430145"/>
            <a:ext cx="1374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22650" y="331152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38650" y="3406775"/>
            <a:ext cx="1374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布线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22650" y="427863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438650" y="4373880"/>
            <a:ext cx="1374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预览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22650" y="528701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438650" y="53822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尺寸标注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布线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6.3.1 </a:t>
            </a:r>
            <a:r>
              <a:rPr lang="zh-CN" altLang="en-US" sz="2400">
                <a:solidFill>
                  <a:schemeClr val="bg1"/>
                </a:solidFill>
              </a:rPr>
              <a:t>自动布线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6.3.2 </a:t>
            </a:r>
            <a:r>
              <a:rPr lang="zh-CN" altLang="en-US" sz="2400">
                <a:solidFill>
                  <a:schemeClr val="bg1"/>
                </a:solidFill>
              </a:rPr>
              <a:t>手动布线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6.3.3 </a:t>
            </a:r>
            <a:r>
              <a:rPr lang="zh-CN" altLang="en-US" sz="2400">
                <a:solidFill>
                  <a:schemeClr val="bg1"/>
                </a:solidFill>
              </a:rPr>
              <a:t>放置过孔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6.3.4 </a:t>
            </a:r>
            <a:r>
              <a:rPr lang="zh-CN" altLang="en-US" sz="2400">
                <a:solidFill>
                  <a:schemeClr val="bg1"/>
                </a:solidFill>
              </a:rPr>
              <a:t>覆铜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6.3.5 </a:t>
            </a:r>
            <a:r>
              <a:rPr lang="zh-CN" altLang="en-US" sz="2400">
                <a:solidFill>
                  <a:srgbClr val="C00000"/>
                </a:solidFill>
              </a:rPr>
              <a:t>放置图片</a:t>
            </a:r>
            <a:r>
              <a:rPr lang="en-US" altLang="zh-CN" sz="2400">
                <a:solidFill>
                  <a:srgbClr val="C00000"/>
                </a:solidFill>
              </a:rPr>
              <a:t>LOGO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472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放置图片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1558290"/>
            <a:ext cx="104127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在PCB板上，我们往往需要放一些LOGO，而LOGO往往都是图片格式的。接下来，我们就介绍一下如何在立创EDA的PCB编辑器中放置图片LOGO。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在电路板上的LOGO，一般有两种显示效果：一种是丝印层显示的白色LOGO，另外一种是开窗的LOGO，如果是镀锡工艺的PCB，效果就是银色的，如果是沉金工艺的PCB，效果就是金黄色的。不管是哪种方式的LOGO，最好使用一张黑白色的图片。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33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0" y="4457065"/>
            <a:ext cx="3982085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472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放置图片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1558290"/>
            <a:ext cx="104127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在PCB编辑器界面，单击“PCB工具”悬浮窗口中的“图片”工具，弹出“插入图片到PCB”窗口。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在窗口中，点击“选择一个图片”按钮，把你要添加的图片选择打开，如图6-7所示，是打开LOGO图片以后的界面。图中，左边是原图，右边是转化好以后的LOGO，白色的部分已经变透明。支持打开多种图片格式的文件，例如JPG、PNG、GIF、BMP、SVG等。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472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放置图片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9975" y="1528445"/>
            <a:ext cx="420687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在PCB编辑器界面，单击“PCB工具”悬浮窗口中的“图片”工具，弹出“插入图片到PCB”窗口。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在窗口中，点击“选择一个图片”按钮，把你要添加的图片选择打开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028700"/>
            <a:ext cx="6153785" cy="53879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预览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92630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6.4.1 </a:t>
            </a:r>
            <a:r>
              <a:rPr lang="zh-CN" altLang="en-US" sz="2400">
                <a:solidFill>
                  <a:srgbClr val="C00000"/>
                </a:solidFill>
              </a:rPr>
              <a:t>照片预览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6.4.2 3D</a:t>
            </a:r>
            <a:r>
              <a:rPr lang="zh-CN" altLang="en-US" sz="2400">
                <a:solidFill>
                  <a:schemeClr val="bg1"/>
                </a:solidFill>
              </a:rPr>
              <a:t>预览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照片预览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6965" y="5130800"/>
            <a:ext cx="9958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在照片预览界面的右侧，可以修改一些显示效果。板子颜色可以修改为：绿色、蓝色、红色、黄色、黑色、紫色、铜色。焊盘喷镀可以修改为：金色、银色。可以设置丝印是否显示，还可以切换显示顶层和底层。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97" name="Picture 5" descr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93035" y="1343660"/>
            <a:ext cx="6219825" cy="3203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5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预览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92630"/>
            <a:ext cx="6298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6.4.1 </a:t>
            </a:r>
            <a:r>
              <a:rPr lang="zh-CN" altLang="en-US" sz="2400">
                <a:solidFill>
                  <a:schemeClr val="bg1"/>
                </a:solidFill>
              </a:rPr>
              <a:t>照片预览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6.4.2 3D</a:t>
            </a:r>
            <a:r>
              <a:rPr lang="zh-CN" altLang="en-US" sz="2400">
                <a:solidFill>
                  <a:srgbClr val="C00000"/>
                </a:solidFill>
              </a:rPr>
              <a:t>预览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872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预览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145" y="5051425"/>
            <a:ext cx="11005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在3D预览界面的右侧属性面板中，可以修改板子的颜色和焊盘喷镀的颜色，颜色的选项和照片预览中的选项一样。另外，还可以单独的选择某些层是否显示，这些层包括：丝印层、阻焊层、助焊层、顶层、底层。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98" name="Picture 6" descr="Picture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4235" y="1280160"/>
            <a:ext cx="5812790" cy="3630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尺寸标注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92630"/>
            <a:ext cx="629856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PCB电路板的长宽、安装孔之间的间距，最好都进行标注。要不然，以后每次想查阅这些参数，还需要费一番功夫。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“标注”工具位于PCB工具悬浮窗口中，最好放置在文档层，这样就不会影响PCB的生产了。还可以通过“层与元素”工具关闭和开启文档层的显示来选择是否显示尺寸。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293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Gerber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6.1.1 </a:t>
            </a:r>
            <a:r>
              <a:rPr lang="zh-CN" altLang="en-US" sz="2400">
                <a:solidFill>
                  <a:srgbClr val="C00000"/>
                </a:solidFill>
              </a:rPr>
              <a:t>原理图转</a:t>
            </a:r>
            <a:r>
              <a:rPr lang="en-US" altLang="zh-CN" sz="2400">
                <a:solidFill>
                  <a:srgbClr val="C00000"/>
                </a:solidFill>
              </a:rPr>
              <a:t>PCB</a:t>
            </a:r>
            <a:r>
              <a:rPr lang="zh-CN" altLang="en-US" sz="2400">
                <a:solidFill>
                  <a:srgbClr val="C00000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6.1.2 </a:t>
            </a:r>
            <a:r>
              <a:rPr lang="zh-CN" altLang="en-US" sz="2400">
                <a:solidFill>
                  <a:schemeClr val="bg1"/>
                </a:solidFill>
              </a:rPr>
              <a:t>用新建菜单建立</a:t>
            </a:r>
            <a:r>
              <a:rPr lang="en-US" altLang="zh-CN" sz="2400">
                <a:solidFill>
                  <a:schemeClr val="bg1"/>
                </a:solidFill>
              </a:rPr>
              <a:t>PCB</a:t>
            </a:r>
            <a:r>
              <a:rPr lang="zh-CN" altLang="en-US" sz="2400">
                <a:solidFill>
                  <a:schemeClr val="bg1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6.1.3 PCB</a:t>
            </a:r>
            <a:r>
              <a:rPr lang="zh-CN" altLang="en-US" sz="2400">
                <a:solidFill>
                  <a:schemeClr val="bg1"/>
                </a:solidFill>
              </a:rPr>
              <a:t>文件的保存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95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原理图转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430" y="1983105"/>
            <a:ext cx="97605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立创EDA为我们提供了一键生成PCB的菜单命令。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在画好原理图文件之后，通过主菜单“转换”-&gt;“原理图转PCB”就可以一键生成PCB文件，同时，原理图中的所有元器件都会导入到PCB文件当中。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相当于同时完成了“新建PCB”、“生成网络表”、“导入网络表”等这些操作命令。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这时候，我们就可以直接进入元器件布局的环节了。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293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Gerber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6.1.1 </a:t>
            </a:r>
            <a:r>
              <a:rPr lang="zh-CN" altLang="en-US" sz="2400">
                <a:solidFill>
                  <a:schemeClr val="bg1"/>
                </a:solidFill>
              </a:rPr>
              <a:t>原理图转</a:t>
            </a:r>
            <a:r>
              <a:rPr lang="en-US" altLang="zh-CN" sz="2400">
                <a:solidFill>
                  <a:schemeClr val="bg1"/>
                </a:solidFill>
              </a:rPr>
              <a:t>PCB</a:t>
            </a:r>
            <a:r>
              <a:rPr lang="zh-CN" altLang="en-US" sz="2400">
                <a:solidFill>
                  <a:schemeClr val="bg1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6.1.2 </a:t>
            </a:r>
            <a:r>
              <a:rPr lang="zh-CN" altLang="en-US" sz="2400">
                <a:solidFill>
                  <a:srgbClr val="C00000"/>
                </a:solidFill>
              </a:rPr>
              <a:t>用新建菜单建立</a:t>
            </a:r>
            <a:r>
              <a:rPr lang="en-US" altLang="zh-CN" sz="2400">
                <a:solidFill>
                  <a:srgbClr val="C00000"/>
                </a:solidFill>
              </a:rPr>
              <a:t>PCB</a:t>
            </a:r>
            <a:r>
              <a:rPr lang="zh-CN" altLang="en-US" sz="2400">
                <a:solidFill>
                  <a:srgbClr val="C00000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6.1.3 PCB</a:t>
            </a:r>
            <a:r>
              <a:rPr lang="zh-CN" altLang="en-US" sz="2400">
                <a:solidFill>
                  <a:schemeClr val="bg1"/>
                </a:solidFill>
              </a:rPr>
              <a:t>文件的保存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632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用新建菜单建立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55" y="1983105"/>
            <a:ext cx="100177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使用菜单命令“文件”-&gt;“新建”-&gt;“PCB”命令，可以新建一个PCB文件。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新建好PCB文件以后，可以直接在PCB文件中绘制电路板，也可以从绘制好的原理图中导入元器件。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在原理图编辑界面，使用主菜单命令“转换”-&gt;“更新PCB”，可以把原理图中的元器件导入到PCB文件当中。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2932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Gerber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50" y="1983105"/>
            <a:ext cx="6298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6.1.1 </a:t>
            </a:r>
            <a:r>
              <a:rPr lang="zh-CN" altLang="en-US" sz="2400">
                <a:solidFill>
                  <a:schemeClr val="bg1"/>
                </a:solidFill>
              </a:rPr>
              <a:t>原理图转</a:t>
            </a:r>
            <a:r>
              <a:rPr lang="en-US" altLang="zh-CN" sz="2400">
                <a:solidFill>
                  <a:schemeClr val="bg1"/>
                </a:solidFill>
              </a:rPr>
              <a:t>PCB</a:t>
            </a:r>
            <a:r>
              <a:rPr lang="zh-CN" altLang="en-US" sz="2400">
                <a:solidFill>
                  <a:schemeClr val="bg1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6.1.2 </a:t>
            </a:r>
            <a:r>
              <a:rPr lang="zh-CN" altLang="en-US" sz="2400">
                <a:solidFill>
                  <a:schemeClr val="bg1"/>
                </a:solidFill>
              </a:rPr>
              <a:t>用新建菜单建立</a:t>
            </a:r>
            <a:r>
              <a:rPr lang="en-US" altLang="zh-CN" sz="2400">
                <a:solidFill>
                  <a:schemeClr val="bg1"/>
                </a:solidFill>
              </a:rPr>
              <a:t>PCB</a:t>
            </a:r>
            <a:r>
              <a:rPr lang="zh-CN" altLang="en-US" sz="2400">
                <a:solidFill>
                  <a:schemeClr val="bg1"/>
                </a:solidFill>
              </a:rPr>
              <a:t>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6.1.3 PCB</a:t>
            </a:r>
            <a:r>
              <a:rPr lang="zh-CN" altLang="en-US" sz="2400">
                <a:solidFill>
                  <a:srgbClr val="C00000"/>
                </a:solidFill>
              </a:rPr>
              <a:t>文件的保存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50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PCB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文件的保存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55" y="1983105"/>
            <a:ext cx="996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执行主菜单命令“文件”-&gt;“保存”命令，可以保存PCB文件到云端。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如果是第一次保存PCB文件，会弹出一个窗口，在弹出的窗口中，可以选择把PCB文件保存到已有的工程中，也可以选择保存到新的工程中，如果选择保存到新的工程中，就是在新建PCB文件的同时，完成了新建工程。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每完成一些操作，就记得保存一下PCB文件，这是一个很好的习惯，可以防止电脑突然断电等意外发生后数据的丢失。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4342</Words>
  <Application>WPS 演示</Application>
  <PresentationFormat>宽屏</PresentationFormat>
  <Paragraphs>295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第6章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笔墨书心丶</cp:lastModifiedBy>
  <cp:revision>26</cp:revision>
  <dcterms:created xsi:type="dcterms:W3CDTF">2019-06-19T02:08:00Z</dcterms:created>
  <dcterms:modified xsi:type="dcterms:W3CDTF">2019-07-30T09:06:10Z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