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66" r:id="rId4"/>
    <p:sldId id="267" r:id="rId5"/>
    <p:sldId id="269" r:id="rId6"/>
    <p:sldId id="268" r:id="rId7"/>
    <p:sldId id="270" r:id="rId8"/>
    <p:sldId id="272" r:id="rId9"/>
    <p:sldId id="273" r:id="rId10"/>
    <p:sldId id="274" r:id="rId11"/>
    <p:sldId id="275" r:id="rId12"/>
    <p:sldId id="281" r:id="rId13"/>
    <p:sldId id="276" r:id="rId14"/>
    <p:sldId id="284" r:id="rId15"/>
    <p:sldId id="285" r:id="rId16"/>
    <p:sldId id="282" r:id="rId17"/>
    <p:sldId id="27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EB25796-3A53-47F0-B869-391AB69A1BB4}">
          <p14:sldIdLst>
            <p14:sldId id="256"/>
            <p14:sldId id="283"/>
            <p14:sldId id="266"/>
            <p14:sldId id="267"/>
            <p14:sldId id="269"/>
            <p14:sldId id="268"/>
            <p14:sldId id="270"/>
            <p14:sldId id="272"/>
            <p14:sldId id="273"/>
            <p14:sldId id="274"/>
            <p14:sldId id="275"/>
            <p14:sldId id="281"/>
            <p14:sldId id="276"/>
            <p14:sldId id="284"/>
            <p14:sldId id="285"/>
            <p14:sldId id="282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49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6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4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0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59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4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4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92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03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66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2F1DF-7055-47B1-886E-542ED7C1F62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9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GPIO</a:t>
            </a:r>
            <a:r>
              <a:rPr lang="zh-CN" altLang="en-US" dirty="0"/>
              <a:t>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杨帆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86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二、相关寄存器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输出寄存器</a:t>
            </a:r>
            <a:r>
              <a:rPr lang="en-US" altLang="zh-CN" dirty="0" err="1"/>
              <a:t>PxOUT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利用方向寄存器将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I/O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口配置为输出以后，就可以通过写输出寄存器 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PxOUT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来给端口赋值了。例如要将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P1.7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设为高电平，直接写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P1OUT |= 0x80;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或者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P1OUT |= BIT7;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就可以了</a:t>
            </a:r>
            <a:r>
              <a:rPr lang="zh-CN" altLang="en-US" sz="2400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28" y="3429000"/>
            <a:ext cx="4767204" cy="350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00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二、相关寄存器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输入寄存器（</a:t>
            </a:r>
            <a:r>
              <a:rPr lang="en-US" altLang="zh-CN" dirty="0" err="1"/>
              <a:t>PxIN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当引脚作为输入时，引脚上的电平值会被缓存到输入寄存器 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PxIN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当中。读取 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PxIN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的值就可以得知当前的引脚状态</a:t>
            </a:r>
            <a:r>
              <a:rPr lang="zh-CN" altLang="en-US" sz="2400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661" y="3084607"/>
            <a:ext cx="4804359" cy="377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6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FCE6A-DEC7-42E6-9589-0C823955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二、相关寄存器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2F1F7-8A6D-4A77-BF67-3FBD36AE1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   引脚设置为输入时，如果引脚悬空，引脚是什么电平呢？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实际上，此时引脚处于不定状态，有可能高，也有可能低</a:t>
            </a:r>
            <a:r>
              <a:rPr lang="zh-CN" altLang="en-US" sz="2800" dirty="0"/>
              <a:t>。</a:t>
            </a:r>
            <a:r>
              <a:rPr lang="zh-CN" altLang="en-US" sz="2000" dirty="0"/>
              <a:t>这不是我们想看到的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  <a:p>
            <a:r>
              <a:rPr lang="en-US" altLang="zh-CN" dirty="0"/>
              <a:t>MSP430</a:t>
            </a:r>
            <a:r>
              <a:rPr lang="zh-CN" altLang="en-US" dirty="0"/>
              <a:t>内部集成了上拉</a:t>
            </a:r>
            <a:r>
              <a:rPr lang="en-US" altLang="zh-CN" dirty="0"/>
              <a:t>/</a:t>
            </a:r>
            <a:r>
              <a:rPr lang="zh-CN" altLang="en-US" dirty="0"/>
              <a:t>下拉电阻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sz="2000" dirty="0"/>
              <a:t>通过配置</a:t>
            </a:r>
            <a:r>
              <a:rPr lang="en-US" altLang="zh-CN" sz="2000" dirty="0" err="1"/>
              <a:t>PxREN</a:t>
            </a:r>
            <a:r>
              <a:rPr lang="zh-CN" altLang="en-US" sz="2000" dirty="0"/>
              <a:t>寄存器可以选择上拉（“</a:t>
            </a:r>
            <a:r>
              <a:rPr lang="en-US" altLang="zh-CN" sz="2000" dirty="0"/>
              <a:t>1</a:t>
            </a:r>
            <a:r>
              <a:rPr lang="zh-CN" altLang="en-US" sz="2000" dirty="0"/>
              <a:t>”</a:t>
            </a:r>
            <a:r>
              <a:rPr lang="en-US" altLang="zh-CN" sz="2000" dirty="0"/>
              <a:t> </a:t>
            </a:r>
            <a:r>
              <a:rPr lang="zh-CN" altLang="en-US" sz="2000" dirty="0"/>
              <a:t>）或者下拉（“</a:t>
            </a:r>
            <a:r>
              <a:rPr lang="en-US" altLang="zh-CN" sz="2000" dirty="0"/>
              <a:t>0</a:t>
            </a:r>
            <a:r>
              <a:rPr lang="zh-CN" altLang="en-US" sz="2000" dirty="0"/>
              <a:t>”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D7FC63-32AC-4782-A59C-BAD565745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083" y="3429000"/>
            <a:ext cx="1853126" cy="29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00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二、相关寄存器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例：如果要将</a:t>
            </a:r>
            <a:r>
              <a:rPr lang="en-US" altLang="zh-CN" sz="2000" dirty="0"/>
              <a:t>P1.7</a:t>
            </a:r>
            <a:r>
              <a:rPr lang="zh-CN" altLang="en-US" sz="2000" dirty="0"/>
              <a:t>配置为输入，同时使能内部上拉电阻，代码如下：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81C63A-490B-45D2-A751-CDA4927AC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33" y="2590817"/>
            <a:ext cx="8254107" cy="123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58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958F5-2FB4-4D59-8042-C138E6F8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三、引脚复用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FEEB0-112F-4FB7-989F-603D7B560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sz="2400" dirty="0"/>
              <a:t>功能越来越多，例如串口、定时器、</a:t>
            </a:r>
            <a:r>
              <a:rPr lang="en-US" altLang="zh-CN" sz="2400" dirty="0"/>
              <a:t>ADC</a:t>
            </a:r>
            <a:r>
              <a:rPr lang="zh-CN" altLang="en-US" sz="2400" dirty="0"/>
              <a:t>等，引脚不够用怎么办？</a:t>
            </a:r>
            <a:endParaRPr lang="en-US" altLang="zh-CN" sz="24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引脚复用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通过寄存器配置，实现一个引脚多个功能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1CB5B1-0A00-40B2-84AE-A0C875D36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66" y="4038053"/>
            <a:ext cx="8727389" cy="23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37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4BF6A-307E-4468-B0EF-55B333B2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三、引脚复用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0D415-41A7-4B71-8BB9-2CC27341D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zh-CN" altLang="en-US" sz="2400" dirty="0"/>
              <a:t> 通过</a:t>
            </a:r>
            <a:r>
              <a:rPr lang="en-US" altLang="zh-CN" sz="2400" dirty="0" err="1"/>
              <a:t>PxSEL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PxSEL2 </a:t>
            </a:r>
            <a:r>
              <a:rPr lang="zh-CN" altLang="en-US" sz="2400" dirty="0"/>
              <a:t>两个功能选择寄存器，再加上</a:t>
            </a:r>
            <a:r>
              <a:rPr lang="en-US" altLang="zh-CN" sz="2400" dirty="0" err="1"/>
              <a:t>PxDIR</a:t>
            </a:r>
            <a:r>
              <a:rPr lang="en-US" altLang="zh-CN" sz="2400" dirty="0"/>
              <a:t> </a:t>
            </a:r>
            <a:r>
              <a:rPr lang="zh-CN" altLang="en-US" sz="2400" dirty="0"/>
              <a:t>寄存器配合起来可以选择多个引脚功能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162FDE-F355-413E-B9A6-D220A7DB6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522" y="2779960"/>
            <a:ext cx="5249183" cy="397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2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36AE0-EAF0-418D-8DD9-E7F0DA46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四、示例程序</a:t>
            </a:r>
            <a:r>
              <a:rPr lang="en-US" altLang="zh-CN" dirty="0"/>
              <a:t>-Blink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B8805-2608-4EBF-9A5E-B0AF22C23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例：使开发板上的</a:t>
            </a:r>
            <a:r>
              <a:rPr lang="en-US" altLang="zh-CN" dirty="0"/>
              <a:t>LED1</a:t>
            </a:r>
            <a:r>
              <a:rPr lang="zh-CN" altLang="en-US" dirty="0"/>
              <a:t>不停闪烁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71D77A-BC3D-4CBB-BEA8-1A1AA459B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12" y="2340827"/>
            <a:ext cx="8277081" cy="427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58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 </a:t>
            </a:r>
            <a:r>
              <a:rPr lang="en-US" altLang="zh-CN" dirty="0"/>
              <a:t>MSP430G2553 </a:t>
            </a:r>
            <a:r>
              <a:rPr lang="en-US" altLang="zh-CN" dirty="0" err="1"/>
              <a:t>LaunchPad</a:t>
            </a:r>
            <a:r>
              <a:rPr lang="en-US" altLang="zh-CN" dirty="0"/>
              <a:t> </a:t>
            </a:r>
            <a:r>
              <a:rPr lang="zh-CN" altLang="en-US" dirty="0"/>
              <a:t>上 </a:t>
            </a:r>
            <a:r>
              <a:rPr lang="en-US" altLang="zh-CN" dirty="0"/>
              <a:t>S2 </a:t>
            </a:r>
            <a:r>
              <a:rPr lang="zh-CN" altLang="en-US" dirty="0"/>
              <a:t>的按键状态，并用该按键控制 </a:t>
            </a:r>
            <a:r>
              <a:rPr lang="en-US" altLang="zh-CN" dirty="0"/>
              <a:t>LED1</a:t>
            </a:r>
            <a:r>
              <a:rPr lang="zh-CN" altLang="en-US" dirty="0"/>
              <a:t>。按键按下时让 </a:t>
            </a:r>
            <a:r>
              <a:rPr lang="en-US" altLang="zh-CN" dirty="0"/>
              <a:t>LED 1</a:t>
            </a:r>
            <a:r>
              <a:rPr lang="zh-CN" altLang="en-US" dirty="0"/>
              <a:t>亮起，按键松开时让 </a:t>
            </a:r>
            <a:r>
              <a:rPr lang="en-US" altLang="zh-CN" dirty="0"/>
              <a:t>LED 1</a:t>
            </a:r>
            <a:r>
              <a:rPr lang="zh-CN" altLang="en-US" dirty="0"/>
              <a:t>熄灭。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27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85792-89CD-41E0-83DD-C9785971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B8B72-A0DD-4CDC-9F21-B553DDF48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MSP430 GPIO</a:t>
            </a:r>
            <a:r>
              <a:rPr lang="zh-CN" altLang="en-US" dirty="0"/>
              <a:t>概述</a:t>
            </a:r>
            <a:endParaRPr lang="en-US" altLang="zh-CN" dirty="0"/>
          </a:p>
          <a:p>
            <a:r>
              <a:rPr lang="zh-CN" altLang="en-US" dirty="0"/>
              <a:t>相关寄存器</a:t>
            </a:r>
            <a:endParaRPr lang="en-US" altLang="zh-CN" dirty="0"/>
          </a:p>
          <a:p>
            <a:r>
              <a:rPr lang="zh-CN" altLang="en-US" dirty="0"/>
              <a:t>引脚复用</a:t>
            </a:r>
            <a:endParaRPr lang="en-US" altLang="zh-CN" dirty="0"/>
          </a:p>
          <a:p>
            <a:r>
              <a:rPr lang="zh-CN" altLang="en-US" dirty="0"/>
              <a:t>示例程序</a:t>
            </a:r>
            <a:r>
              <a:rPr lang="en-US" altLang="zh-CN" dirty="0"/>
              <a:t>-Blink</a:t>
            </a:r>
          </a:p>
          <a:p>
            <a:r>
              <a:rPr lang="zh-CN" altLang="en-US" dirty="0"/>
              <a:t>作业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04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MSP430 GPIO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GPIO</a:t>
            </a:r>
            <a:r>
              <a:rPr lang="zh-CN" altLang="en-US" dirty="0"/>
              <a:t>口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  通用输入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输出接口（</a:t>
            </a:r>
            <a:r>
              <a:rPr lang="en-US" altLang="zh-CN" sz="2400" dirty="0"/>
              <a:t>General Purpose Input/Output</a:t>
            </a:r>
            <a:r>
              <a:rPr lang="zh-CN" altLang="en-US" sz="2400" dirty="0"/>
              <a:t>，简称 </a:t>
            </a:r>
            <a:r>
              <a:rPr lang="en-US" altLang="zh-CN" sz="2400" dirty="0"/>
              <a:t>GPIO</a:t>
            </a:r>
            <a:r>
              <a:rPr lang="zh-CN" altLang="en-US" sz="2400" dirty="0"/>
              <a:t>）是单片机通过引脚来控制或者采集外部电路的接口，是单片机最基础的功能之一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不同型号的 </a:t>
            </a:r>
            <a:r>
              <a:rPr lang="en-US" altLang="zh-CN" sz="2400" dirty="0"/>
              <a:t>MSP430 </a:t>
            </a:r>
            <a:r>
              <a:rPr lang="zh-CN" altLang="en-US" sz="2400" dirty="0"/>
              <a:t>可以提供一个或者多个 </a:t>
            </a:r>
            <a:r>
              <a:rPr lang="en-US" altLang="zh-CN" sz="2400" dirty="0"/>
              <a:t>8 </a:t>
            </a:r>
            <a:r>
              <a:rPr lang="zh-CN" altLang="en-US" sz="2400" dirty="0"/>
              <a:t>位 </a:t>
            </a:r>
            <a:r>
              <a:rPr lang="en-US" altLang="zh-CN" sz="2400" dirty="0"/>
              <a:t>I/O </a:t>
            </a:r>
            <a:r>
              <a:rPr lang="zh-CN" altLang="en-US" sz="2400" dirty="0"/>
              <a:t>口。一般来说引脚越多的芯片提供的</a:t>
            </a:r>
            <a:r>
              <a:rPr lang="en-US" altLang="zh-CN" sz="2400" dirty="0"/>
              <a:t>I/O </a:t>
            </a:r>
            <a:r>
              <a:rPr lang="zh-CN" altLang="en-US" sz="2400" dirty="0"/>
              <a:t>口也越多。每 </a:t>
            </a:r>
            <a:r>
              <a:rPr lang="en-US" altLang="zh-CN" sz="2400" dirty="0"/>
              <a:t>8 </a:t>
            </a:r>
            <a:r>
              <a:rPr lang="zh-CN" altLang="en-US" sz="2400" dirty="0"/>
              <a:t>位 </a:t>
            </a:r>
            <a:r>
              <a:rPr lang="en-US" altLang="zh-CN" sz="2400" dirty="0"/>
              <a:t>I/O </a:t>
            </a:r>
            <a:r>
              <a:rPr lang="zh-CN" altLang="en-US" sz="2400" dirty="0"/>
              <a:t>口会被分为一组（</a:t>
            </a:r>
            <a:r>
              <a:rPr lang="en-US" altLang="zh-CN" sz="2400" dirty="0"/>
              <a:t>port</a:t>
            </a:r>
            <a:r>
              <a:rPr lang="zh-CN" altLang="en-US" sz="2400" dirty="0"/>
              <a:t>），在每组当中再给每位编号（</a:t>
            </a:r>
            <a:r>
              <a:rPr lang="en-US" altLang="zh-CN" sz="2400" dirty="0"/>
              <a:t>bit</a:t>
            </a:r>
            <a:r>
              <a:rPr lang="zh-CN" altLang="en-US" sz="2400" dirty="0"/>
              <a:t>）。例如 </a:t>
            </a:r>
            <a:r>
              <a:rPr lang="en-US" altLang="zh-CN" sz="2400" dirty="0"/>
              <a:t>Port1 </a:t>
            </a:r>
            <a:r>
              <a:rPr lang="zh-CN" altLang="en-US" sz="2400" dirty="0"/>
              <a:t>中的第一位 </a:t>
            </a:r>
            <a:r>
              <a:rPr lang="en-US" altLang="zh-CN" sz="2400" dirty="0"/>
              <a:t>I/O </a:t>
            </a:r>
            <a:r>
              <a:rPr lang="zh-CN" altLang="en-US" sz="2400" dirty="0"/>
              <a:t>口就命名为 </a:t>
            </a:r>
            <a:r>
              <a:rPr lang="en-US" altLang="zh-CN" sz="2400" dirty="0"/>
              <a:t>P1.0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539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MSP430 GPIO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38BAB2-502C-4161-BC48-3DBEF856E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269" y="1444099"/>
            <a:ext cx="6897461" cy="51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2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二、相关寄存器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PxIN</a:t>
            </a:r>
            <a:r>
              <a:rPr lang="zh-CN" altLang="en-US" dirty="0">
                <a:solidFill>
                  <a:srgbClr val="FF0000"/>
                </a:solidFill>
              </a:rPr>
              <a:t>：输入寄存器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PxOUT</a:t>
            </a:r>
            <a:r>
              <a:rPr lang="zh-CN" altLang="en-US" dirty="0">
                <a:solidFill>
                  <a:srgbClr val="FF0000"/>
                </a:solidFill>
              </a:rPr>
              <a:t>：输出寄存器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 err="1">
                <a:solidFill>
                  <a:srgbClr val="FF0000"/>
                </a:solidFill>
              </a:rPr>
              <a:t>PxDIR</a:t>
            </a:r>
            <a:r>
              <a:rPr lang="zh-CN" altLang="en-US" sz="2800" dirty="0">
                <a:solidFill>
                  <a:srgbClr val="FF0000"/>
                </a:solidFill>
              </a:rPr>
              <a:t>：方向寄存器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 err="1">
                <a:solidFill>
                  <a:srgbClr val="FF0000"/>
                </a:solidFill>
              </a:rPr>
              <a:t>PxREN</a:t>
            </a:r>
            <a:r>
              <a:rPr lang="zh-CN" altLang="en-US" sz="2800" dirty="0">
                <a:solidFill>
                  <a:srgbClr val="FF0000"/>
                </a:solidFill>
              </a:rPr>
              <a:t>：上拉或下拉电阻使能寄存器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 err="1"/>
              <a:t>PxSEL</a:t>
            </a:r>
            <a:r>
              <a:rPr lang="zh-CN" altLang="en-US" sz="2800" dirty="0"/>
              <a:t>和</a:t>
            </a:r>
            <a:r>
              <a:rPr lang="en-US" altLang="zh-CN" sz="2800" dirty="0"/>
              <a:t>PxSEL2</a:t>
            </a:r>
            <a:r>
              <a:rPr lang="zh-CN" altLang="en-US" sz="2800" dirty="0"/>
              <a:t>：功能选择寄存器</a:t>
            </a: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err="1"/>
              <a:t>PxIE</a:t>
            </a:r>
            <a:r>
              <a:rPr lang="zh-CN" altLang="en-US" sz="2800" dirty="0"/>
              <a:t>：中断允许寄存器</a:t>
            </a: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err="1"/>
              <a:t>PxIES</a:t>
            </a:r>
            <a:r>
              <a:rPr lang="zh-CN" altLang="en-US" sz="2800" dirty="0"/>
              <a:t>：中断沿选择寄存器</a:t>
            </a: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err="1"/>
              <a:t>PxIFG</a:t>
            </a:r>
            <a:r>
              <a:rPr lang="zh-CN" altLang="en-US" sz="2800" dirty="0"/>
              <a:t>：中断标志寄存器</a:t>
            </a:r>
            <a:endParaRPr lang="en-US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67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二、相关寄存器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方向寄存器</a:t>
            </a:r>
            <a:r>
              <a:rPr lang="en-US" altLang="zh-CN" sz="2800" dirty="0" err="1"/>
              <a:t>PxDIR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400" dirty="0"/>
              <a:t>决定了引脚的方向，</a:t>
            </a:r>
            <a:r>
              <a:rPr lang="en-US" altLang="zh-CN" sz="2400" dirty="0"/>
              <a:t>0</a:t>
            </a:r>
            <a:r>
              <a:rPr lang="zh-CN" altLang="en-US" sz="2400" dirty="0"/>
              <a:t>为输入，</a:t>
            </a:r>
            <a:r>
              <a:rPr lang="en-US" altLang="zh-CN" sz="2400" dirty="0"/>
              <a:t>1</a:t>
            </a:r>
            <a:r>
              <a:rPr lang="zh-CN" altLang="en-US" sz="2400" dirty="0"/>
              <a:t>为输出</a:t>
            </a:r>
            <a:endParaRPr lang="en-US" altLang="zh-CN" sz="2400" dirty="0"/>
          </a:p>
          <a:p>
            <a:r>
              <a:rPr lang="zh-CN" altLang="en-US" dirty="0"/>
              <a:t>输入寄存器</a:t>
            </a:r>
            <a:r>
              <a:rPr lang="en-US" altLang="zh-CN" dirty="0" err="1"/>
              <a:t>PxIN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直接关联输入引脚的电平</a:t>
            </a:r>
            <a:endParaRPr lang="en-US" altLang="zh-CN" sz="2400" dirty="0"/>
          </a:p>
          <a:p>
            <a:r>
              <a:rPr lang="zh-CN" altLang="en-US" dirty="0"/>
              <a:t>输出寄存器</a:t>
            </a:r>
            <a:r>
              <a:rPr lang="en-US" altLang="zh-CN" dirty="0" err="1"/>
              <a:t>PxOUT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sz="2400" dirty="0"/>
              <a:t>决定了输出引脚的电平</a:t>
            </a:r>
            <a:endParaRPr lang="en-US" altLang="zh-CN" sz="2400" dirty="0"/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上拉或下拉电阻使能寄存器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PxREN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CN" altLang="en-US" dirty="0">
                <a:latin typeface="等线" panose="020F0502020204030204"/>
                <a:ea typeface="等线" panose="02010600030101010101" pitchFamily="2" charset="-122"/>
              </a:rPr>
              <a:t>   当</a:t>
            </a:r>
            <a:r>
              <a:rPr lang="en-US" altLang="zh-CN" dirty="0">
                <a:latin typeface="等线" panose="020F0502020204030204"/>
                <a:ea typeface="等线" panose="02010600030101010101" pitchFamily="2" charset="-122"/>
              </a:rPr>
              <a:t>IO</a:t>
            </a:r>
            <a:r>
              <a:rPr lang="zh-CN" altLang="en-US" dirty="0">
                <a:latin typeface="等线" panose="020F0502020204030204"/>
                <a:ea typeface="等线" panose="02010600030101010101" pitchFamily="2" charset="-122"/>
              </a:rPr>
              <a:t>口为输入时，使能上拉或下拉电阻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CN" sz="2800" dirty="0">
                <a:latin typeface="等线" panose="020F0502020204030204"/>
                <a:ea typeface="等线" panose="02010600030101010101" pitchFamily="2" charset="-122"/>
              </a:rPr>
              <a:t>  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800" dirty="0"/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41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二、相关寄存器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方向寄存器</a:t>
            </a:r>
            <a:r>
              <a:rPr lang="en-US" altLang="zh-CN" sz="2800" dirty="0" err="1"/>
              <a:t>PxDIR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1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MSP430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中，每个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I/O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口都可以被单独配置成输入或者输出状态。是配置成输入还是输出是由方向寄存器（也叫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DIR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寄存器）决定的。方向寄存器为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是输入，为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是输出。例如，要把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P1.0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P1.7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同时配置成输出，需要设置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P1DIR=0x81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，如下图所示</a:t>
            </a:r>
            <a:r>
              <a:rPr lang="zh-CN" altLang="en-US" sz="2400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B6A522-5D81-418A-93C7-A7301459A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541" y="3464610"/>
            <a:ext cx="4540688" cy="332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1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二、相关寄存器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编程模式</a:t>
            </a:r>
            <a:endParaRPr lang="en-US" altLang="zh-CN" dirty="0"/>
          </a:p>
          <a:p>
            <a:pPr lvl="1"/>
            <a:r>
              <a:rPr lang="zh-CN" altLang="en-US" dirty="0"/>
              <a:t>直接寄存器赋值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          </a:t>
            </a:r>
            <a:r>
              <a:rPr lang="zh-CN" altLang="en-US" sz="2000" dirty="0"/>
              <a:t>例如：</a:t>
            </a:r>
            <a:endParaRPr lang="en-US" altLang="zh-CN" sz="2000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利用宏定义让寄存器的配置更直观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sz="2000" dirty="0"/>
              <a:t>例如：                                     ，因为在</a:t>
            </a:r>
            <a:r>
              <a:rPr lang="en-US" altLang="zh-CN" sz="2000" dirty="0"/>
              <a:t>MSP430g2553.h</a:t>
            </a:r>
            <a:r>
              <a:rPr lang="zh-CN" altLang="en-US" sz="2000" dirty="0"/>
              <a:t>中，已经定义了如下宏：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调用驱动库函数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zh-CN" altLang="en-US" sz="2000" dirty="0"/>
              <a:t>例如：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4C600-13A7-4361-B9D1-54910429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947" y="2712517"/>
            <a:ext cx="1612212" cy="3216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80840F-6A2F-4F54-9F88-B68F656E5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057" y="3596143"/>
            <a:ext cx="2319527" cy="2848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7AE393-6B79-4B57-8237-D06E9787E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846" y="5529173"/>
            <a:ext cx="2549588" cy="3702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F0FCB83-5725-4A0F-ADD8-CCE75E6DC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7377" y="4028991"/>
            <a:ext cx="4213592" cy="30233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012AECF-0999-4291-934E-9B19E4CBD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5811" y="4473975"/>
            <a:ext cx="4213592" cy="23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5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二、相关寄存器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00" y="1981911"/>
            <a:ext cx="10657800" cy="42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700</Words>
  <Application>Microsoft Office PowerPoint</Application>
  <PresentationFormat>宽屏</PresentationFormat>
  <Paragraphs>79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宋体</vt:lpstr>
      <vt:lpstr>Arial</vt:lpstr>
      <vt:lpstr>Office 主题​​</vt:lpstr>
      <vt:lpstr>GPIO口</vt:lpstr>
      <vt:lpstr>内容</vt:lpstr>
      <vt:lpstr>一、MSP430 GPIO概述</vt:lpstr>
      <vt:lpstr>一、MSP430 GPIO概述</vt:lpstr>
      <vt:lpstr>二、相关寄存器</vt:lpstr>
      <vt:lpstr>二、相关寄存器</vt:lpstr>
      <vt:lpstr>二、相关寄存器</vt:lpstr>
      <vt:lpstr>二、相关寄存器</vt:lpstr>
      <vt:lpstr>二、相关寄存器</vt:lpstr>
      <vt:lpstr>二、相关寄存器</vt:lpstr>
      <vt:lpstr>二、相关寄存器</vt:lpstr>
      <vt:lpstr>二、相关寄存器</vt:lpstr>
      <vt:lpstr>二、相关寄存器</vt:lpstr>
      <vt:lpstr>三、引脚复用</vt:lpstr>
      <vt:lpstr>三、引脚复用</vt:lpstr>
      <vt:lpstr>四、示例程序-Blink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电子设计与工艺实训</dc:title>
  <dc:creator>user</dc:creator>
  <cp:lastModifiedBy>杨 帆</cp:lastModifiedBy>
  <cp:revision>89</cp:revision>
  <dcterms:created xsi:type="dcterms:W3CDTF">2017-06-14T16:02:02Z</dcterms:created>
  <dcterms:modified xsi:type="dcterms:W3CDTF">2021-07-05T06:29:49Z</dcterms:modified>
</cp:coreProperties>
</file>