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57" r:id="rId5"/>
    <p:sldId id="260" r:id="rId6"/>
    <p:sldId id="269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B5014-2F78-4FCD-B135-97301D79CFAC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5015-4314-4DB3-AB1A-74AB0AAB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3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3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B9F6-9DB9-43BC-9588-A17F35D14B9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3707-ADF4-433A-A5F6-7C210AB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杨帆</a:t>
            </a:r>
          </a:p>
        </p:txBody>
      </p:sp>
    </p:spTree>
    <p:extLst>
      <p:ext uri="{BB962C8B-B14F-4D97-AF65-F5344CB8AC3E}">
        <p14:creationId xmlns:p14="http://schemas.microsoft.com/office/powerpoint/2010/main" val="326845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5" y="1622024"/>
            <a:ext cx="10800000" cy="47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7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99" y="1461200"/>
            <a:ext cx="7677915" cy="49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0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-890587"/>
            <a:ext cx="9000000" cy="83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DCO</a:t>
            </a:r>
            <a:r>
              <a:rPr lang="zh-CN" altLang="en-US" dirty="0"/>
              <a:t>频率</a:t>
            </a:r>
            <a:endParaRPr lang="en-US" altLang="zh-CN" dirty="0"/>
          </a:p>
          <a:p>
            <a:pPr lvl="1"/>
            <a:r>
              <a:rPr lang="zh-CN" altLang="en-US" dirty="0"/>
              <a:t>默认下，</a:t>
            </a:r>
            <a:r>
              <a:rPr lang="en-US" altLang="zh-CN" dirty="0"/>
              <a:t>MCLK</a:t>
            </a:r>
            <a:r>
              <a:rPr lang="zh-CN" altLang="en-US" dirty="0"/>
              <a:t>和</a:t>
            </a:r>
            <a:r>
              <a:rPr lang="en-US" altLang="zh-CN" dirty="0"/>
              <a:t>SMCLK</a:t>
            </a:r>
            <a:r>
              <a:rPr lang="zh-CN" altLang="en-US" dirty="0"/>
              <a:t>均来自</a:t>
            </a:r>
            <a:r>
              <a:rPr lang="en-US" altLang="zh-CN" dirty="0"/>
              <a:t>DCO</a:t>
            </a:r>
            <a:r>
              <a:rPr lang="zh-CN" altLang="en-US" dirty="0"/>
              <a:t>。因此，可以通过设置</a:t>
            </a:r>
            <a:r>
              <a:rPr lang="en-US" altLang="zh-CN" dirty="0"/>
              <a:t>DCO</a:t>
            </a:r>
            <a:r>
              <a:rPr lang="zh-CN" altLang="en-US" dirty="0"/>
              <a:t>的频率，改变</a:t>
            </a:r>
            <a:r>
              <a:rPr lang="en-US" altLang="zh-CN" dirty="0"/>
              <a:t>MCLK</a:t>
            </a:r>
            <a:r>
              <a:rPr lang="zh-CN" altLang="en-US" dirty="0"/>
              <a:t>和</a:t>
            </a:r>
            <a:r>
              <a:rPr lang="en-US" altLang="zh-CN" dirty="0"/>
              <a:t>SMCLK</a:t>
            </a:r>
            <a:r>
              <a:rPr lang="zh-CN" altLang="en-US" dirty="0"/>
              <a:t>的频率</a:t>
            </a:r>
            <a:endParaRPr lang="en-US" altLang="zh-CN" dirty="0"/>
          </a:p>
          <a:p>
            <a:pPr lvl="1"/>
            <a:r>
              <a:rPr lang="en-US" altLang="zh-CN" dirty="0"/>
              <a:t>DCO</a:t>
            </a:r>
            <a:r>
              <a:rPr lang="zh-CN" altLang="en-US" dirty="0"/>
              <a:t>有四个预设频率，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16MHz</a:t>
            </a:r>
            <a:r>
              <a:rPr lang="zh-CN" altLang="en-US" dirty="0"/>
              <a:t>，可以通过设置</a:t>
            </a:r>
            <a:r>
              <a:rPr lang="en-US" altLang="zh-CN" dirty="0"/>
              <a:t>DC0CTL</a:t>
            </a:r>
            <a:r>
              <a:rPr lang="zh-CN" altLang="en-US" dirty="0"/>
              <a:t>和</a:t>
            </a:r>
            <a:r>
              <a:rPr lang="en-US" altLang="zh-CN" dirty="0"/>
              <a:t>BCSCTL1</a:t>
            </a:r>
            <a:r>
              <a:rPr lang="zh-CN" altLang="en-US" dirty="0"/>
              <a:t>得到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3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490B-748A-4C04-89DB-BA6A3174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3BF99-6314-4AD6-9B1A-5C1D0942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4128EE-3E16-43EF-8CCE-413DC3C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88" y="1863358"/>
            <a:ext cx="6150136" cy="46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5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50" y="1481185"/>
            <a:ext cx="10800000" cy="45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314"/>
            <a:ext cx="10800000" cy="18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在上一节</a:t>
            </a:r>
            <a:r>
              <a:rPr lang="en-US" altLang="zh-CN" dirty="0"/>
              <a:t>Blink</a:t>
            </a:r>
            <a:r>
              <a:rPr lang="zh-CN" altLang="en-US" dirty="0"/>
              <a:t>程序的基础上，将</a:t>
            </a:r>
            <a:r>
              <a:rPr lang="en-US" altLang="zh-CN" dirty="0"/>
              <a:t>MCLK</a:t>
            </a:r>
            <a:r>
              <a:rPr lang="zh-CN" altLang="en-US" dirty="0"/>
              <a:t>分别设置为</a:t>
            </a:r>
            <a:r>
              <a:rPr lang="en-US" altLang="zh-CN" dirty="0"/>
              <a:t>1MHz</a:t>
            </a:r>
            <a:r>
              <a:rPr lang="zh-CN" altLang="en-US" dirty="0"/>
              <a:t>和</a:t>
            </a:r>
            <a:r>
              <a:rPr lang="en-US" altLang="zh-CN" dirty="0"/>
              <a:t>8MHz</a:t>
            </a:r>
            <a:r>
              <a:rPr lang="zh-CN" altLang="en-US" dirty="0"/>
              <a:t>，观察</a:t>
            </a:r>
            <a:r>
              <a:rPr lang="en-US" altLang="zh-CN" dirty="0"/>
              <a:t>LED1</a:t>
            </a:r>
            <a:r>
              <a:rPr lang="zh-CN" altLang="en-US" dirty="0"/>
              <a:t>闪烁的频率有何变化</a:t>
            </a:r>
          </a:p>
        </p:txBody>
      </p:sp>
    </p:spTree>
    <p:extLst>
      <p:ext uri="{BB962C8B-B14F-4D97-AF65-F5344CB8AC3E}">
        <p14:creationId xmlns:p14="http://schemas.microsoft.com/office/powerpoint/2010/main" val="83694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F029-F98B-4728-85FA-5A35CD18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2F30F-E3FF-4C6A-81B0-F2162196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  <a:endParaRPr lang="en-US" altLang="zh-CN" dirty="0"/>
          </a:p>
          <a:p>
            <a:r>
              <a:rPr lang="zh-CN" altLang="en-US" dirty="0"/>
              <a:t>相关寄存器</a:t>
            </a:r>
            <a:endParaRPr lang="en-US" altLang="zh-CN" dirty="0"/>
          </a:p>
          <a:p>
            <a:r>
              <a:rPr lang="zh-CN" altLang="en-US" dirty="0"/>
              <a:t>示例程序</a:t>
            </a: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98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A8B8-2A79-4DC1-87E6-981209C6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D7C5-D864-4BD4-9E3B-1289E39C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时钟的作用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为单片机内所有部分提供节拍，各个部分会随着这个节拍一起动作</a:t>
            </a:r>
            <a:endParaRPr lang="en-US" altLang="zh-CN" sz="24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主频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单片机时钟的频率叫做主频，主频越高单片机可以在单位时间内完成更多的任务，一般越费电；但有时为了节省功耗，又需要单片机运行在较低的主频下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3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</a:t>
            </a:r>
            <a:r>
              <a:rPr lang="zh-CN" altLang="en-US" dirty="0"/>
              <a:t>有三种时钟</a:t>
            </a:r>
            <a:endParaRPr lang="en-US" altLang="zh-CN" dirty="0"/>
          </a:p>
          <a:p>
            <a:pPr lvl="1"/>
            <a:r>
              <a:rPr lang="en-US" altLang="zh-CN" dirty="0"/>
              <a:t>MCLK</a:t>
            </a:r>
            <a:r>
              <a:rPr lang="zh-CN" altLang="en-US" dirty="0"/>
              <a:t>：主时钟（</a:t>
            </a:r>
            <a:r>
              <a:rPr lang="en-US" altLang="zh-CN" dirty="0"/>
              <a:t>Main System Clock</a:t>
            </a:r>
            <a:r>
              <a:rPr lang="zh-CN" altLang="en-US" dirty="0"/>
              <a:t>），专为 </a:t>
            </a:r>
            <a:r>
              <a:rPr lang="en-US" altLang="zh-CN" dirty="0"/>
              <a:t>CPU </a:t>
            </a:r>
            <a:r>
              <a:rPr lang="zh-CN" altLang="en-US" dirty="0"/>
              <a:t>运行提供的时钟。</a:t>
            </a:r>
            <a:r>
              <a:rPr lang="en-US" altLang="zh-CN" dirty="0"/>
              <a:t>MCLK </a:t>
            </a:r>
            <a:r>
              <a:rPr lang="zh-CN" altLang="en-US" dirty="0"/>
              <a:t>频率配置的越高， </a:t>
            </a:r>
            <a:r>
              <a:rPr lang="en-US" altLang="zh-CN" dirty="0"/>
              <a:t>CPU </a:t>
            </a:r>
            <a:r>
              <a:rPr lang="zh-CN" altLang="en-US" dirty="0"/>
              <a:t>执行的速度越快，功耗也越高。为了节能，间歇开启 </a:t>
            </a:r>
            <a:r>
              <a:rPr lang="en-US" altLang="zh-CN" dirty="0"/>
              <a:t>MCLK</a:t>
            </a:r>
            <a:r>
              <a:rPr lang="zh-CN" altLang="en-US" dirty="0"/>
              <a:t>（唤醒 </a:t>
            </a:r>
            <a:r>
              <a:rPr lang="en-US" altLang="zh-CN" dirty="0"/>
              <a:t>CPU</a:t>
            </a:r>
            <a:r>
              <a:rPr lang="zh-CN" altLang="en-US" dirty="0"/>
              <a:t>）的方法节能效果非常明显</a:t>
            </a:r>
            <a:endParaRPr lang="en-US" altLang="zh-CN" dirty="0"/>
          </a:p>
          <a:p>
            <a:pPr lvl="1"/>
            <a:r>
              <a:rPr lang="en-US" altLang="zh-CN" dirty="0"/>
              <a:t>SMCLK</a:t>
            </a:r>
            <a:r>
              <a:rPr lang="zh-CN" altLang="en-US" dirty="0"/>
              <a:t>：子系统时钟（</a:t>
            </a:r>
            <a:r>
              <a:rPr lang="en-US" altLang="zh-CN" dirty="0"/>
              <a:t>Sub-main Clock</a:t>
            </a:r>
            <a:r>
              <a:rPr lang="zh-CN" altLang="en-US" dirty="0"/>
              <a:t>），专为一些需要高速时钟的片内外设提供服务，比如定时器和 </a:t>
            </a:r>
            <a:r>
              <a:rPr lang="en-US" altLang="zh-CN" dirty="0"/>
              <a:t>ADC </a:t>
            </a:r>
            <a:r>
              <a:rPr lang="zh-CN" altLang="en-US" dirty="0"/>
              <a:t>采样等。当 </a:t>
            </a:r>
            <a:r>
              <a:rPr lang="en-US" altLang="zh-CN" dirty="0"/>
              <a:t>CPU </a:t>
            </a:r>
            <a:r>
              <a:rPr lang="zh-CN" altLang="en-US" dirty="0"/>
              <a:t>休眠时，只要 </a:t>
            </a:r>
            <a:r>
              <a:rPr lang="en-US" altLang="zh-CN" dirty="0"/>
              <a:t>SMCLK </a:t>
            </a:r>
            <a:r>
              <a:rPr lang="zh-CN" altLang="en-US" dirty="0"/>
              <a:t>开启，定时器和 </a:t>
            </a:r>
            <a:r>
              <a:rPr lang="en-US" altLang="zh-CN" dirty="0"/>
              <a:t>ADC </a:t>
            </a:r>
            <a:r>
              <a:rPr lang="zh-CN" altLang="en-US" dirty="0"/>
              <a:t>仍可工作（一般待片内外设完成工作后触发中断，唤醒 </a:t>
            </a:r>
            <a:r>
              <a:rPr lang="en-US" altLang="zh-CN" dirty="0"/>
              <a:t>CPU </a:t>
            </a:r>
            <a:r>
              <a:rPr lang="zh-CN" altLang="en-US" dirty="0"/>
              <a:t>去做后续工作）</a:t>
            </a:r>
            <a:endParaRPr lang="en-US" altLang="zh-CN" dirty="0"/>
          </a:p>
          <a:p>
            <a:pPr lvl="1"/>
            <a:r>
              <a:rPr lang="en-US" altLang="zh-CN" dirty="0"/>
              <a:t>ACLK</a:t>
            </a:r>
            <a:r>
              <a:rPr lang="zh-CN" altLang="en-US" dirty="0"/>
              <a:t>：辅助时钟（</a:t>
            </a:r>
            <a:r>
              <a:rPr lang="en-US" altLang="zh-CN" dirty="0"/>
              <a:t>Auxiliary Clock</a:t>
            </a:r>
            <a:r>
              <a:rPr lang="zh-CN" altLang="en-US" dirty="0"/>
              <a:t>），辅助时钟的频率很低，可以供给那些只需低频时钟的片内外设，比如</a:t>
            </a:r>
            <a:r>
              <a:rPr lang="en-US" altLang="zh-CN" dirty="0"/>
              <a:t>LCD </a:t>
            </a:r>
            <a:r>
              <a:rPr lang="zh-CN" altLang="en-US" dirty="0"/>
              <a:t>控制器，还可用于产生节拍时基，与定时器配合间歇唤醒 </a:t>
            </a:r>
            <a:r>
              <a:rPr lang="en-US" altLang="zh-CN" dirty="0"/>
              <a:t>CPU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4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时钟源</a:t>
            </a:r>
            <a:endParaRPr lang="en-US" altLang="zh-CN" dirty="0"/>
          </a:p>
          <a:p>
            <a:pPr lvl="1"/>
            <a:r>
              <a:rPr lang="zh-CN" altLang="en-US" dirty="0"/>
              <a:t>数控振荡器（</a:t>
            </a:r>
            <a:r>
              <a:rPr lang="en-US" altLang="zh-CN" dirty="0"/>
              <a:t>DCO</a:t>
            </a:r>
            <a:r>
              <a:rPr lang="zh-CN" altLang="en-US" dirty="0"/>
              <a:t>）：</a:t>
            </a:r>
            <a:r>
              <a:rPr lang="en-US" altLang="zh-CN" dirty="0"/>
              <a:t>MSP430</a:t>
            </a:r>
            <a:r>
              <a:rPr lang="zh-CN" altLang="en-US" dirty="0"/>
              <a:t>内部的数字振荡器，最高频率为</a:t>
            </a:r>
            <a:r>
              <a:rPr lang="en-US" altLang="zh-CN" dirty="0"/>
              <a:t>16MHz</a:t>
            </a:r>
            <a:r>
              <a:rPr lang="zh-CN" altLang="en-US" dirty="0"/>
              <a:t>，主要供</a:t>
            </a:r>
            <a:r>
              <a:rPr lang="en-US" altLang="zh-CN" dirty="0"/>
              <a:t>CPU</a:t>
            </a:r>
            <a:r>
              <a:rPr lang="zh-CN" altLang="en-US" dirty="0"/>
              <a:t>和其它高速外设使用。频率可以通过</a:t>
            </a:r>
            <a:r>
              <a:rPr lang="en-US" altLang="zh-CN" dirty="0"/>
              <a:t>DC0x</a:t>
            </a:r>
            <a:r>
              <a:rPr lang="zh-CN" altLang="en-US" dirty="0"/>
              <a:t>、</a:t>
            </a:r>
            <a:r>
              <a:rPr lang="en-US" altLang="zh-CN" dirty="0" err="1"/>
              <a:t>MODx</a:t>
            </a:r>
            <a:r>
              <a:rPr lang="zh-CN" altLang="en-US" dirty="0"/>
              <a:t>和</a:t>
            </a:r>
            <a:r>
              <a:rPr lang="en-US" altLang="zh-CN" dirty="0" err="1"/>
              <a:t>RSELx</a:t>
            </a:r>
            <a:r>
              <a:rPr lang="zh-CN" altLang="en-US" dirty="0"/>
              <a:t>寄存器设置</a:t>
            </a:r>
            <a:endParaRPr lang="en-US" altLang="zh-CN" dirty="0"/>
          </a:p>
          <a:p>
            <a:pPr lvl="1"/>
            <a:r>
              <a:rPr lang="zh-CN" altLang="en-US" dirty="0"/>
              <a:t>低频振荡器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VLO</a:t>
            </a:r>
            <a:r>
              <a:rPr lang="zh-CN" altLang="en-US" dirty="0"/>
              <a:t>）：</a:t>
            </a:r>
            <a:r>
              <a:rPr lang="en-US" altLang="zh-CN" dirty="0"/>
              <a:t>430</a:t>
            </a:r>
            <a:r>
              <a:rPr lang="zh-CN" altLang="en-US" dirty="0"/>
              <a:t>内部的低频振荡器，频率在</a:t>
            </a:r>
            <a:r>
              <a:rPr lang="en-US" altLang="zh-CN" dirty="0"/>
              <a:t>12KHz</a:t>
            </a:r>
            <a:r>
              <a:rPr lang="zh-CN" altLang="en-US" dirty="0"/>
              <a:t>左右。</a:t>
            </a:r>
            <a:r>
              <a:rPr lang="en-US" altLang="zh-CN" dirty="0"/>
              <a:t>VLO</a:t>
            </a:r>
            <a:r>
              <a:rPr lang="zh-CN" altLang="en-US" dirty="0"/>
              <a:t>的主要用途是在</a:t>
            </a:r>
            <a:r>
              <a:rPr lang="en-US" altLang="zh-CN" dirty="0"/>
              <a:t>430</a:t>
            </a:r>
            <a:r>
              <a:rPr lang="zh-CN" altLang="en-US" dirty="0"/>
              <a:t>进入低功耗模式后作为维持单片机“生命”的时钟源。另外，在没有外接晶振时，系统会切换到</a:t>
            </a:r>
            <a:r>
              <a:rPr lang="en-US" altLang="zh-CN" dirty="0"/>
              <a:t>VLO</a:t>
            </a:r>
            <a:r>
              <a:rPr lang="zh-CN" altLang="en-US" dirty="0"/>
              <a:t>作为</a:t>
            </a:r>
            <a:r>
              <a:rPr lang="en-US" altLang="zh-CN" dirty="0"/>
              <a:t>ACLK</a:t>
            </a:r>
            <a:r>
              <a:rPr lang="zh-CN" altLang="en-US" dirty="0"/>
              <a:t>的时钟源</a:t>
            </a:r>
            <a:endParaRPr lang="en-US" altLang="zh-CN" dirty="0"/>
          </a:p>
          <a:p>
            <a:pPr lvl="1"/>
            <a:r>
              <a:rPr lang="zh-CN" altLang="en-US" dirty="0"/>
              <a:t>低速外部晶振（</a:t>
            </a:r>
            <a:r>
              <a:rPr lang="en-US" altLang="zh-CN" dirty="0"/>
              <a:t>LFXT1</a:t>
            </a:r>
            <a:r>
              <a:rPr lang="zh-CN" altLang="en-US" dirty="0"/>
              <a:t>）：需要外接，</a:t>
            </a:r>
            <a:r>
              <a:rPr lang="en-US" altLang="zh-CN" dirty="0" err="1"/>
              <a:t>LaunchPad</a:t>
            </a:r>
            <a:r>
              <a:rPr lang="zh-CN" altLang="en-US" dirty="0"/>
              <a:t>留有接口。该晶振俗称“手表晶振”，频率</a:t>
            </a:r>
            <a:r>
              <a:rPr lang="en-US" altLang="zh-CN" dirty="0"/>
              <a:t>32.768KHz=2^15</a:t>
            </a:r>
            <a:r>
              <a:rPr lang="zh-CN" altLang="en-US" dirty="0"/>
              <a:t>。在有焊接的情况下，默认作为</a:t>
            </a:r>
            <a:r>
              <a:rPr lang="en-US" altLang="zh-CN" dirty="0"/>
              <a:t>ACLK</a:t>
            </a:r>
            <a:r>
              <a:rPr lang="zh-CN" altLang="en-US" dirty="0"/>
              <a:t>的时钟源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74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58F8-44B0-4A06-BBE4-62598C5C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58887-9FF8-4EA1-8EF9-543814F9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MCLK</a:t>
            </a:r>
            <a:r>
              <a:rPr lang="zh-CN" altLang="en-US" sz="2800" dirty="0"/>
              <a:t>和</a:t>
            </a:r>
            <a:r>
              <a:rPr lang="en-US" altLang="zh-CN" sz="2800" dirty="0"/>
              <a:t>SMCLK</a:t>
            </a:r>
            <a:r>
              <a:rPr lang="zh-CN" altLang="en-US" sz="2800" dirty="0"/>
              <a:t>可以来自</a:t>
            </a:r>
            <a:r>
              <a:rPr lang="en-US" altLang="zh-CN" sz="2800" dirty="0"/>
              <a:t>3</a:t>
            </a:r>
            <a:r>
              <a:rPr lang="zh-CN" altLang="en-US" sz="2800" dirty="0"/>
              <a:t>个时钟源中的任意一个</a:t>
            </a:r>
            <a:endParaRPr lang="en-US" altLang="zh-CN" sz="2800" dirty="0"/>
          </a:p>
          <a:p>
            <a:r>
              <a:rPr lang="en-US" altLang="zh-CN" sz="2800" dirty="0"/>
              <a:t>ACLK</a:t>
            </a:r>
            <a:r>
              <a:rPr lang="zh-CN" altLang="en-US" sz="2800" dirty="0"/>
              <a:t>只能选择外部晶振或</a:t>
            </a:r>
            <a:r>
              <a:rPr lang="en-US" altLang="zh-CN" sz="2800" dirty="0"/>
              <a:t>VLO</a:t>
            </a:r>
            <a:r>
              <a:rPr lang="zh-CN" altLang="en-US" sz="2800" dirty="0"/>
              <a:t>作为时钟源</a:t>
            </a:r>
            <a:endParaRPr lang="en-US" altLang="zh-CN" sz="2800" dirty="0"/>
          </a:p>
          <a:p>
            <a:r>
              <a:rPr lang="zh-CN" altLang="en-US" dirty="0"/>
              <a:t>默认情况下</a:t>
            </a:r>
            <a:endParaRPr lang="en-US" altLang="zh-CN" dirty="0"/>
          </a:p>
          <a:p>
            <a:pPr lvl="1"/>
            <a:r>
              <a:rPr lang="en-US" altLang="zh-CN" dirty="0"/>
              <a:t>MCLK</a:t>
            </a:r>
            <a:r>
              <a:rPr lang="zh-CN" altLang="en-US" dirty="0"/>
              <a:t>和</a:t>
            </a:r>
            <a:r>
              <a:rPr lang="en-US" altLang="zh-CN" dirty="0"/>
              <a:t>SMCLK</a:t>
            </a:r>
            <a:r>
              <a:rPr lang="zh-CN" altLang="en-US" dirty="0"/>
              <a:t>来源于</a:t>
            </a:r>
            <a:r>
              <a:rPr lang="en-US" altLang="zh-CN" dirty="0"/>
              <a:t>DCO</a:t>
            </a:r>
            <a:r>
              <a:rPr lang="zh-CN" altLang="en-US" dirty="0"/>
              <a:t>，频率约为</a:t>
            </a:r>
            <a:r>
              <a:rPr lang="en-US" altLang="zh-CN" dirty="0"/>
              <a:t>1.1MHz</a:t>
            </a:r>
          </a:p>
          <a:p>
            <a:pPr lvl="1"/>
            <a:r>
              <a:rPr lang="zh-CN" altLang="en-US" dirty="0"/>
              <a:t>如果有焊接外部晶振，</a:t>
            </a:r>
            <a:r>
              <a:rPr lang="en-US" altLang="zh-CN" dirty="0"/>
              <a:t>ACLK</a:t>
            </a:r>
            <a:r>
              <a:rPr lang="zh-CN" altLang="en-US" dirty="0"/>
              <a:t>来源于外部晶振，频率约为</a:t>
            </a:r>
            <a:r>
              <a:rPr lang="en-US" altLang="zh-CN" dirty="0"/>
              <a:t>32.768KHz</a:t>
            </a:r>
          </a:p>
          <a:p>
            <a:pPr lvl="1"/>
            <a:r>
              <a:rPr lang="zh-CN" altLang="en-US" dirty="0"/>
              <a:t>如果没有焊接外部晶振，</a:t>
            </a:r>
            <a:r>
              <a:rPr lang="en-US" altLang="zh-CN" dirty="0"/>
              <a:t>ACLK</a:t>
            </a:r>
            <a:r>
              <a:rPr lang="zh-CN" altLang="en-US" dirty="0"/>
              <a:t>自动切换到内部</a:t>
            </a:r>
            <a:r>
              <a:rPr lang="en-US" altLang="zh-CN" dirty="0"/>
              <a:t>VL0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80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7E9B4-D5A7-4DB9-854B-4B70796E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</a:t>
            </a:r>
            <a:r>
              <a:rPr lang="zh-CN" altLang="en-US" dirty="0"/>
              <a:t>时钟系统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9D50A-7540-4A5D-BC6C-C7A5C68F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C040A3-8985-4491-B2B8-47B9BCFB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41" y="1337137"/>
            <a:ext cx="5169534" cy="5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DC0CTL</a:t>
            </a:r>
          </a:p>
          <a:p>
            <a:r>
              <a:rPr lang="en-US" altLang="zh-CN" dirty="0"/>
              <a:t>BCSCTL1</a:t>
            </a:r>
          </a:p>
          <a:p>
            <a:r>
              <a:rPr lang="en-US" altLang="zh-CN" dirty="0"/>
              <a:t>BCSCTL2</a:t>
            </a:r>
          </a:p>
          <a:p>
            <a:r>
              <a:rPr lang="en-US" altLang="zh-CN" dirty="0"/>
              <a:t>BCSCTL3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1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825625"/>
            <a:ext cx="10800000" cy="26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7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578</Words>
  <Application>Microsoft Office PowerPoint</Application>
  <PresentationFormat>宽屏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Office 主题</vt:lpstr>
      <vt:lpstr>MSP430时钟系统</vt:lpstr>
      <vt:lpstr>内容</vt:lpstr>
      <vt:lpstr>一、MSP430时钟系统</vt:lpstr>
      <vt:lpstr>一、MSP430时钟系统</vt:lpstr>
      <vt:lpstr>一、MSP430时钟系统</vt:lpstr>
      <vt:lpstr>一、MSP430时钟系统</vt:lpstr>
      <vt:lpstr>一、MSP430时钟系统</vt:lpstr>
      <vt:lpstr>二、相关寄存器</vt:lpstr>
      <vt:lpstr>二、相关寄存器</vt:lpstr>
      <vt:lpstr>二、相关寄存器</vt:lpstr>
      <vt:lpstr>二、相关寄存器</vt:lpstr>
      <vt:lpstr>PowerPoint 演示文稿</vt:lpstr>
      <vt:lpstr>二、相关寄存器</vt:lpstr>
      <vt:lpstr>二、相关寄存器</vt:lpstr>
      <vt:lpstr>三、示例程序</vt:lpstr>
      <vt:lpstr>三、示例程序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MSP430时钟系统</dc:title>
  <dc:creator>yfh1101@126.com</dc:creator>
  <cp:lastModifiedBy>杨 帆</cp:lastModifiedBy>
  <cp:revision>21</cp:revision>
  <dcterms:created xsi:type="dcterms:W3CDTF">2020-07-10T06:47:39Z</dcterms:created>
  <dcterms:modified xsi:type="dcterms:W3CDTF">2021-07-05T07:52:24Z</dcterms:modified>
</cp:coreProperties>
</file>