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9" r:id="rId3"/>
    <p:sldId id="265" r:id="rId4"/>
    <p:sldId id="290" r:id="rId5"/>
    <p:sldId id="266" r:id="rId6"/>
    <p:sldId id="267" r:id="rId7"/>
    <p:sldId id="268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7" r:id="rId16"/>
    <p:sldId id="291" r:id="rId17"/>
    <p:sldId id="288" r:id="rId18"/>
    <p:sldId id="284" r:id="rId19"/>
    <p:sldId id="292" r:id="rId20"/>
    <p:sldId id="293" r:id="rId21"/>
    <p:sldId id="280" r:id="rId22"/>
    <p:sldId id="281" r:id="rId23"/>
    <p:sldId id="283" r:id="rId24"/>
    <p:sldId id="286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B25796-3A53-47F0-B869-391AB69A1BB4}">
          <p14:sldIdLst>
            <p14:sldId id="256"/>
            <p14:sldId id="289"/>
            <p14:sldId id="265"/>
            <p14:sldId id="290"/>
            <p14:sldId id="266"/>
            <p14:sldId id="267"/>
            <p14:sldId id="268"/>
            <p14:sldId id="271"/>
            <p14:sldId id="272"/>
            <p14:sldId id="270"/>
            <p14:sldId id="273"/>
            <p14:sldId id="274"/>
            <p14:sldId id="275"/>
            <p14:sldId id="276"/>
            <p14:sldId id="277"/>
            <p14:sldId id="291"/>
            <p14:sldId id="288"/>
            <p14:sldId id="284"/>
            <p14:sldId id="292"/>
            <p14:sldId id="293"/>
            <p14:sldId id="280"/>
            <p14:sldId id="281"/>
            <p14:sldId id="283"/>
            <p14:sldId id="286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C3C2-9CA7-45B6-A268-CA08253C9DBD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150DA-6D23-4FED-9E40-87563865B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150DA-6D23-4FED-9E40-87563865B6A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4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F1DF-7055-47B1-886E-542ED7C1F62F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8B06-CD3A-4F88-8BE2-0CF178BE4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9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0132"/>
            <a:ext cx="9144000" cy="42766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杨帆</a:t>
            </a:r>
          </a:p>
        </p:txBody>
      </p:sp>
    </p:spTree>
    <p:extLst>
      <p:ext uri="{BB962C8B-B14F-4D97-AF65-F5344CB8AC3E}">
        <p14:creationId xmlns:p14="http://schemas.microsoft.com/office/powerpoint/2010/main" val="6978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接收到中断信号后，会暂停正在执行的工作，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保存现场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，并执行中断服务函数（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interrupt service routine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ISR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保存现场包括：保存当前程序计数器（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）的值，保存状态寄存器（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）的值，全局中断使能禁用等操作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4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61" y="1403884"/>
            <a:ext cx="7200000" cy="48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由用户编写，单片机在中断时执行什么任务</a:t>
            </a:r>
          </a:p>
        </p:txBody>
      </p:sp>
    </p:spTree>
    <p:extLst>
      <p:ext uri="{BB962C8B-B14F-4D97-AF65-F5344CB8AC3E}">
        <p14:creationId xmlns:p14="http://schemas.microsoft.com/office/powerpoint/2010/main" val="427215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8" y="1518814"/>
            <a:ext cx="6526064" cy="496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中断优先级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如果多个中断同时触发，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响应优先级高的中断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已经在一个中断里，就不能再进入另一个中断，因为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进入中断时会自动关闭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中断向量表</a:t>
            </a: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中断来源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中断标志位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中断性质：能否被关闭（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中断向量的地址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中断优先级</a:t>
            </a:r>
          </a:p>
          <a:p>
            <a:pPr lvl="1">
              <a:defRPr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中断向量：中断服务程序的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入口地址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94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6859-2BD6-48C6-9F29-899B7FD9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3C814-1346-4784-AB98-6447C0E3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01299F-1013-4CD1-B8F4-BB1A10CD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89" y="1457204"/>
            <a:ext cx="6547069" cy="50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C5321-5808-42E4-955A-4934C8E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908CE-5E09-494E-9EB9-AB27386A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Grouped interrupt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多个中断源共用一个中断向量入口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P1.0-P1.7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共用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中断这一个入口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寄存器分别对应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P1.0-P1.7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，当某个引脚出现中断事件时，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P1IFG.x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就会被置位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退出中断服务函数前，需手动将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P1IFG.x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30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相关寄存器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中断使能寄存器，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表示能，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表示不能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中断触发沿选择寄存器，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下降沿，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上升沿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PxIFG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中断标志寄存器，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有中断，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无中断</a:t>
            </a:r>
          </a:p>
        </p:txBody>
      </p:sp>
    </p:spTree>
    <p:extLst>
      <p:ext uri="{BB962C8B-B14F-4D97-AF65-F5344CB8AC3E}">
        <p14:creationId xmlns:p14="http://schemas.microsoft.com/office/powerpoint/2010/main" val="279875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F70B5-B341-42B9-8E72-C674DAD0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6B5DE-CC4F-4F68-8B93-345488DF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如何写一个带有中断的程序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配置外设中和中断有关的寄存器，例如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口中断是上升沿触发还是下降沿触发， 定时器中断的计数方式和定时值等等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依照中断服务函数的模板写中断服务函数，添加中断后要干什么的代码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使能外设的中断，使能全局中断（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一旦中断发生，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停下主函数中的任务，并标记位置，进入中断服务函数，执行完中断服务函数之后回到主函数标记位置处继续运行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9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901E-82ED-4B69-A378-1F25DAC8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8418B-6E5C-4D4E-AA25-88C0FCF5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中断的概念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中断的工作过程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示例程序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239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BBC10-CAC9-4165-B8FD-68FA21FF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口中断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CBBE8-7D39-4139-850D-EF593C33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中断服务函数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预编译指令：不同的编译器有不同的书写格式，这部分不能改变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服务函数内容：用户自己编写的内容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04F3C8-56F9-42D4-A82F-4A71F33A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75" y="3243462"/>
            <a:ext cx="7407759" cy="30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利用中断读取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MSP430G2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LaunchPad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上按键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的状态，并根据该状态控制绿色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灯。 每按下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一次，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LED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改变一次亮灭状态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86" y="2622680"/>
            <a:ext cx="5400000" cy="40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四、示例程序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99" y="1690688"/>
            <a:ext cx="8248649" cy="44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中断服务函数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93" y="2049312"/>
            <a:ext cx="9829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7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通过外接矩阵键盘的方式控制</a:t>
            </a:r>
            <a:r>
              <a:rPr lang="en-US" altLang="zh-CN" dirty="0"/>
              <a:t>LED1</a:t>
            </a:r>
            <a:r>
              <a:rPr lang="zh-CN" altLang="en-US" dirty="0"/>
              <a:t>和</a:t>
            </a:r>
            <a:r>
              <a:rPr lang="en-US" altLang="zh-CN" dirty="0"/>
              <a:t>LED2</a:t>
            </a:r>
            <a:r>
              <a:rPr lang="zh-CN" altLang="en-US" dirty="0"/>
              <a:t>的亮灭。在矩阵键盘上任选两个按键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通过中断的方式分别控制</a:t>
            </a:r>
            <a:r>
              <a:rPr lang="en-US" altLang="zh-CN" dirty="0"/>
              <a:t>LED1</a:t>
            </a:r>
            <a:r>
              <a:rPr lang="zh-CN" altLang="en-US" dirty="0"/>
              <a:t>和</a:t>
            </a:r>
            <a:r>
              <a:rPr lang="en-US" altLang="zh-CN" dirty="0"/>
              <a:t>LED2</a:t>
            </a:r>
            <a:r>
              <a:rPr lang="zh-CN" altLang="en-US" dirty="0"/>
              <a:t>，每按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一次，对应的</a:t>
            </a:r>
            <a:r>
              <a:rPr lang="en-US" altLang="zh-CN" dirty="0"/>
              <a:t>LED</a:t>
            </a:r>
            <a:r>
              <a:rPr lang="zh-CN" altLang="en-US" dirty="0"/>
              <a:t>亮灭状态翻转一次。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5A21-8AA1-4C66-A5A4-DEE118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E2C53-A8DB-4762-98EC-A0EAF05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条行线和</a:t>
            </a:r>
            <a:r>
              <a:rPr lang="en-US" altLang="zh-CN" dirty="0"/>
              <a:t>4</a:t>
            </a:r>
            <a:r>
              <a:rPr lang="zh-CN" altLang="en-US" dirty="0"/>
              <a:t>条列线分别连接到不同的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  <a:endParaRPr lang="en-US" altLang="zh-CN" dirty="0"/>
          </a:p>
          <a:p>
            <a:r>
              <a:rPr lang="zh-CN" altLang="en-US" dirty="0"/>
              <a:t>初始时，</a:t>
            </a:r>
            <a:r>
              <a:rPr lang="en-US" altLang="zh-CN" dirty="0"/>
              <a:t>4</a:t>
            </a:r>
            <a:r>
              <a:rPr lang="zh-CN" altLang="en-US" dirty="0"/>
              <a:t>条行线设置为上拉输入，</a:t>
            </a:r>
            <a:r>
              <a:rPr lang="en-US" altLang="zh-CN" dirty="0"/>
              <a:t>4</a:t>
            </a:r>
            <a:r>
              <a:rPr lang="zh-CN" altLang="en-US" dirty="0"/>
              <a:t>条列线设置为输出低电平</a:t>
            </a:r>
            <a:endParaRPr lang="en-US" altLang="zh-CN" dirty="0"/>
          </a:p>
          <a:p>
            <a:r>
              <a:rPr lang="zh-CN" altLang="en-US" dirty="0"/>
              <a:t>当有按键按下时，对应的行线变为低电平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D73FC-3322-4B2B-891D-A82A608A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83" y="3352496"/>
            <a:ext cx="819221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1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A339-BF24-4DBE-ABA0-E8F169B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C17FA-1407-4E87-990F-8598377E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在刚才的实验中，大家有没有发现当按键按下或者抬起时，</a:t>
            </a:r>
            <a:r>
              <a:rPr lang="en-US" altLang="zh-CN" dirty="0"/>
              <a:t>LED</a:t>
            </a:r>
            <a:r>
              <a:rPr lang="zh-CN" altLang="en-US" dirty="0"/>
              <a:t>会出现短暂的快速亮灭现象。这个现象是由于按键的抖动引起的，大家可以思考下如何消除抖动呢？</a:t>
            </a:r>
            <a:endParaRPr lang="en-US" altLang="zh-CN" dirty="0"/>
          </a:p>
          <a:p>
            <a:r>
              <a:rPr lang="zh-CN" altLang="en-US" dirty="0"/>
              <a:t>按键抖动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持续时间一般在</a:t>
            </a:r>
            <a:r>
              <a:rPr lang="en-US" altLang="zh-CN" sz="2400" dirty="0"/>
              <a:t>10ms</a:t>
            </a:r>
            <a:r>
              <a:rPr lang="zh-CN" altLang="en-US" sz="2400" dirty="0"/>
              <a:t>之内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B37FA-B4CB-4BF3-921C-35AFACE8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85" y="3373338"/>
            <a:ext cx="344453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E0934-E5D5-4686-B28D-4D94A3B2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消抖思路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D2E57-005A-43A7-9336-3D306AA9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采用延时方式解决问题</a:t>
            </a:r>
            <a:endParaRPr lang="en-US" altLang="zh-CN" dirty="0"/>
          </a:p>
          <a:p>
            <a:pPr lvl="1"/>
            <a:r>
              <a:rPr lang="zh-CN" altLang="en-US" dirty="0"/>
              <a:t>读引脚，若为低电平，则延时</a:t>
            </a:r>
            <a:r>
              <a:rPr lang="en-US" altLang="zh-CN" dirty="0"/>
              <a:t>10ms</a:t>
            </a:r>
          </a:p>
          <a:p>
            <a:pPr lvl="1"/>
            <a:r>
              <a:rPr lang="zh-CN" altLang="en-US" dirty="0"/>
              <a:t>再读引脚，若仍为低电平，则说明进入稳定状态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B7358C-EB66-497A-915D-6AAE726F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13" y="3299818"/>
            <a:ext cx="3444538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一、中断的概念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中断的概念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中断是指单片机运行过程中，出现某些意外情况需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干预时，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能自动停止正在运行的程序并转入处理新情况的程序，处理完毕后又返回原被暂停的程序继续运行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905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425F4-8B89-4CF0-87F6-B6B4C55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一、中断的概念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A4AD0-916D-46E9-8CEF-B1EE15CA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中断的应用场景举例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输入状态的检测：如果没有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中断，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必须不断通过读取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引脚状态来知道目前的输入是什么，也即轮询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方式。有了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GPIO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就可以解放出来，执行其他更重要的任务，或是进入休眠状态， 直到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中断信号产生时再唤醒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输入状态的改变做出响应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利用定时器中断实现延时：之前章节中我们需要延时的话，都是通过执行一个空循环来实现的，这种方式无疑是对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资源的“浪费”。而有了定时器中断， 我们就可以给定时器设定一个固定的时间间隔，在到达设定时间之后通知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进入定时器中断。 这就像一个倒计时的闹钟一样，在闹钟响起之前，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无需消耗资源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）中断事件发生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）中断标志位被置位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响应中断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）执行中断服务函数</a:t>
            </a:r>
          </a:p>
        </p:txBody>
      </p:sp>
    </p:spTree>
    <p:extLst>
      <p:ext uri="{BB962C8B-B14F-4D97-AF65-F5344CB8AC3E}">
        <p14:creationId xmlns:p14="http://schemas.microsoft.com/office/powerpoint/2010/main" val="91969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）中断事件的发生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中断事件的发生是一个中断的起点。中断事件指的是可以导致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进入中断的外部事件，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MSP430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中有许多外设可以产生中断事件，例如串口、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GPIO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、定时器、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ADC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等等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60" y="3495591"/>
            <a:ext cx="5085458" cy="29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）中断标志位被置位</a:t>
            </a:r>
            <a:endParaRPr lang="en-US" altLang="zh-CN" dirty="0"/>
          </a:p>
          <a:p>
            <a:pPr lvl="1"/>
            <a:r>
              <a:rPr lang="zh-CN" altLang="en-US" dirty="0"/>
              <a:t>当中断事件被单片机探测到后，对应的中断标志位（</a:t>
            </a:r>
            <a:r>
              <a:rPr lang="en-US" altLang="zh-CN" dirty="0"/>
              <a:t>interrupt flag</a:t>
            </a:r>
            <a:r>
              <a:rPr lang="zh-CN" altLang="en-US" dirty="0"/>
              <a:t>，</a:t>
            </a:r>
            <a:r>
              <a:rPr lang="en-US" altLang="zh-CN" dirty="0"/>
              <a:t>IFG</a:t>
            </a:r>
            <a:r>
              <a:rPr lang="zh-CN" altLang="en-US" dirty="0"/>
              <a:t>）就会被自动置位</a:t>
            </a:r>
            <a:endParaRPr lang="en-US" altLang="zh-CN" dirty="0"/>
          </a:p>
          <a:p>
            <a:pPr lvl="1"/>
            <a:r>
              <a:rPr lang="zh-CN" altLang="en-US" dirty="0"/>
              <a:t>置位之后除非进行复位，否则中断标志位会一直保持置位状态。有些中断标志位可以自动复位，有些需要手动复位。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A5C05-7FC6-47AC-AB84-595ECC20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16" y="3873564"/>
            <a:ext cx="3264333" cy="27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中断如何到达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被置位后，必须将对应的中断使能位（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Interrupt enable bits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）打开，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才能收到中断信号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中断使能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个体中断使能（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）：分开关，对应各类中断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全局中断使能（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GIE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）：总开关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2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二、中断的工作过程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44" y="1580753"/>
            <a:ext cx="6236660" cy="48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1141</Words>
  <Application>Microsoft Office PowerPoint</Application>
  <PresentationFormat>宽屏</PresentationFormat>
  <Paragraphs>100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Office 主题​​</vt:lpstr>
      <vt:lpstr>中断</vt:lpstr>
      <vt:lpstr>内容</vt:lpstr>
      <vt:lpstr>一、中断的概念</vt:lpstr>
      <vt:lpstr>一、中断的概念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二、中断的工作过程</vt:lpstr>
      <vt:lpstr>二、 GPIO口中断</vt:lpstr>
      <vt:lpstr>三、GPIO口中断</vt:lpstr>
      <vt:lpstr>三、GPIO口中断</vt:lpstr>
      <vt:lpstr>三、GPIO口中断</vt:lpstr>
      <vt:lpstr>四、示例程序</vt:lpstr>
      <vt:lpstr>四、示例程序</vt:lpstr>
      <vt:lpstr>中断服务函数</vt:lpstr>
      <vt:lpstr>五、作业</vt:lpstr>
      <vt:lpstr>矩阵键盘</vt:lpstr>
      <vt:lpstr>思考题</vt:lpstr>
      <vt:lpstr>消抖思路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电子设计与工艺实训</dc:title>
  <dc:creator>user</dc:creator>
  <cp:lastModifiedBy>杨 帆</cp:lastModifiedBy>
  <cp:revision>116</cp:revision>
  <dcterms:created xsi:type="dcterms:W3CDTF">2017-06-14T16:02:02Z</dcterms:created>
  <dcterms:modified xsi:type="dcterms:W3CDTF">2021-07-22T00:51:35Z</dcterms:modified>
</cp:coreProperties>
</file>