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290" r:id="rId6"/>
    <p:sldId id="293" r:id="rId7"/>
    <p:sldId id="26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6" r:id="rId20"/>
    <p:sldId id="303" r:id="rId21"/>
    <p:sldId id="305" r:id="rId22"/>
    <p:sldId id="304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by" initials="j" lastIdx="1" clrIdx="0">
    <p:extLst>
      <p:ext uri="{19B8F6BF-5375-455C-9EA6-DF929625EA0E}">
        <p15:presenceInfo xmlns:p15="http://schemas.microsoft.com/office/powerpoint/2012/main" userId="jo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E997B-1567-4BB9-AC3E-C44CD028E12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14216-9FC8-4B6E-9A4D-F87B299CD966}">
      <dgm:prSet phldrT="[文本]"/>
      <dgm:spPr/>
      <dgm:t>
        <a:bodyPr vert="horz"/>
        <a:lstStyle/>
        <a:p>
          <a:r>
            <a:rPr lang="zh-CN" altLang="en-US" dirty="0"/>
            <a:t>控制算法</a:t>
          </a:r>
        </a:p>
      </dgm:t>
    </dgm:pt>
    <dgm:pt modelId="{3D52F4EF-BC81-48D9-92DA-D46FD4BBBF15}" type="parTrans" cxnId="{C812124A-975D-4C07-A32A-67EA79DD0557}">
      <dgm:prSet/>
      <dgm:spPr/>
      <dgm:t>
        <a:bodyPr/>
        <a:lstStyle/>
        <a:p>
          <a:endParaRPr lang="zh-CN" altLang="en-US"/>
        </a:p>
      </dgm:t>
    </dgm:pt>
    <dgm:pt modelId="{1E722145-ABFF-41EF-B798-B9669509B348}" type="sibTrans" cxnId="{C812124A-975D-4C07-A32A-67EA79DD0557}">
      <dgm:prSet/>
      <dgm:spPr/>
      <dgm:t>
        <a:bodyPr/>
        <a:lstStyle/>
        <a:p>
          <a:endParaRPr lang="zh-CN" altLang="en-US"/>
        </a:p>
      </dgm:t>
    </dgm:pt>
    <dgm:pt modelId="{4C6C61C9-6C81-4CC9-A8D3-F72B716CD371}">
      <dgm:prSet phldrT="[文本]"/>
      <dgm:spPr/>
      <dgm:t>
        <a:bodyPr/>
        <a:lstStyle/>
        <a:p>
          <a:r>
            <a:rPr lang="zh-CN" altLang="en-US" dirty="0"/>
            <a:t>传统控制算法</a:t>
          </a:r>
        </a:p>
      </dgm:t>
    </dgm:pt>
    <dgm:pt modelId="{3B8E3E89-3A00-49D2-A63A-0A8F280A7ABB}" type="parTrans" cxnId="{8D602764-C836-40AB-8A0C-AEF8C0B17DFB}">
      <dgm:prSet/>
      <dgm:spPr/>
      <dgm:t>
        <a:bodyPr/>
        <a:lstStyle/>
        <a:p>
          <a:endParaRPr lang="zh-CN" altLang="en-US"/>
        </a:p>
      </dgm:t>
    </dgm:pt>
    <dgm:pt modelId="{172B2B36-E47C-49EE-A895-C5E4BF161BF6}" type="sibTrans" cxnId="{8D602764-C836-40AB-8A0C-AEF8C0B17DFB}">
      <dgm:prSet/>
      <dgm:spPr/>
      <dgm:t>
        <a:bodyPr/>
        <a:lstStyle/>
        <a:p>
          <a:endParaRPr lang="zh-CN" altLang="en-US"/>
        </a:p>
      </dgm:t>
    </dgm:pt>
    <dgm:pt modelId="{7B60D76C-5A89-4F66-9BCB-EE37FB9CF694}">
      <dgm:prSet phldrT="[文本]"/>
      <dgm:spPr/>
      <dgm:t>
        <a:bodyPr/>
        <a:lstStyle/>
        <a:p>
          <a:r>
            <a:rPr lang="en-US" altLang="zh-CN" dirty="0"/>
            <a:t>PID</a:t>
          </a:r>
          <a:r>
            <a:rPr lang="zh-CN" altLang="en-US" dirty="0"/>
            <a:t>算法</a:t>
          </a:r>
        </a:p>
      </dgm:t>
    </dgm:pt>
    <dgm:pt modelId="{B60FE588-FBC7-41BB-954F-5DC6C2A3824A}" type="parTrans" cxnId="{41300893-C19E-4520-8E96-9D0C8FE8699B}">
      <dgm:prSet/>
      <dgm:spPr/>
      <dgm:t>
        <a:bodyPr/>
        <a:lstStyle/>
        <a:p>
          <a:endParaRPr lang="zh-CN" altLang="en-US"/>
        </a:p>
      </dgm:t>
    </dgm:pt>
    <dgm:pt modelId="{634447AD-A64B-4079-A5D5-F2C1F0A04265}" type="sibTrans" cxnId="{41300893-C19E-4520-8E96-9D0C8FE8699B}">
      <dgm:prSet/>
      <dgm:spPr/>
      <dgm:t>
        <a:bodyPr/>
        <a:lstStyle/>
        <a:p>
          <a:endParaRPr lang="zh-CN" altLang="en-US"/>
        </a:p>
      </dgm:t>
    </dgm:pt>
    <dgm:pt modelId="{C490973B-8402-4BAE-A81B-CF4051CDC1D4}">
      <dgm:prSet phldrT="[文本]"/>
      <dgm:spPr/>
      <dgm:t>
        <a:bodyPr/>
        <a:lstStyle/>
        <a:p>
          <a:r>
            <a:rPr lang="zh-CN" altLang="en-US" dirty="0"/>
            <a:t>现代控制算法</a:t>
          </a:r>
        </a:p>
      </dgm:t>
    </dgm:pt>
    <dgm:pt modelId="{06054F3A-68B4-4F8B-B5F1-0E5D6AB15C23}" type="parTrans" cxnId="{67959525-724D-443A-8149-011679EAFFD3}">
      <dgm:prSet/>
      <dgm:spPr/>
      <dgm:t>
        <a:bodyPr/>
        <a:lstStyle/>
        <a:p>
          <a:endParaRPr lang="zh-CN" altLang="en-US"/>
        </a:p>
      </dgm:t>
    </dgm:pt>
    <dgm:pt modelId="{19180908-8D95-4A61-A7CE-DAEFA2E4F4B1}" type="sibTrans" cxnId="{67959525-724D-443A-8149-011679EAFFD3}">
      <dgm:prSet/>
      <dgm:spPr/>
      <dgm:t>
        <a:bodyPr/>
        <a:lstStyle/>
        <a:p>
          <a:endParaRPr lang="zh-CN" altLang="en-US"/>
        </a:p>
      </dgm:t>
    </dgm:pt>
    <dgm:pt modelId="{9E1B0F8B-ED4E-4F38-B00D-97D3221E7E88}">
      <dgm:prSet phldrT="[文本]"/>
      <dgm:spPr/>
      <dgm:t>
        <a:bodyPr/>
        <a:lstStyle/>
        <a:p>
          <a:r>
            <a:rPr lang="en-US" altLang="zh-CN" dirty="0"/>
            <a:t>LQR</a:t>
          </a:r>
          <a:r>
            <a:rPr lang="zh-CN" altLang="en-US" dirty="0"/>
            <a:t>算法</a:t>
          </a:r>
        </a:p>
      </dgm:t>
    </dgm:pt>
    <dgm:pt modelId="{AF89CCD4-8252-4C41-8B70-8A6F7347FBDD}" type="parTrans" cxnId="{6E164B6E-B598-413D-897E-2A46511DDBA4}">
      <dgm:prSet/>
      <dgm:spPr/>
      <dgm:t>
        <a:bodyPr/>
        <a:lstStyle/>
        <a:p>
          <a:endParaRPr lang="zh-CN" altLang="en-US"/>
        </a:p>
      </dgm:t>
    </dgm:pt>
    <dgm:pt modelId="{638F1FDE-27E5-4649-875C-C1125495FB54}" type="sibTrans" cxnId="{6E164B6E-B598-413D-897E-2A46511DDBA4}">
      <dgm:prSet/>
      <dgm:spPr/>
      <dgm:t>
        <a:bodyPr/>
        <a:lstStyle/>
        <a:p>
          <a:endParaRPr lang="zh-CN" altLang="en-US"/>
        </a:p>
      </dgm:t>
    </dgm:pt>
    <dgm:pt modelId="{498399E5-060D-4137-ADD0-4329206E8436}">
      <dgm:prSet phldrT="[文本]"/>
      <dgm:spPr/>
      <dgm:t>
        <a:bodyPr/>
        <a:lstStyle/>
        <a:p>
          <a:r>
            <a:rPr lang="zh-CN" altLang="en-US" dirty="0"/>
            <a:t>自适应控制算法</a:t>
          </a:r>
        </a:p>
      </dgm:t>
    </dgm:pt>
    <dgm:pt modelId="{2B6A9F90-76D1-4C3D-BA4C-C342EC382841}" type="parTrans" cxnId="{7500E017-BE35-47C0-A56E-52B6958D7CFE}">
      <dgm:prSet/>
      <dgm:spPr/>
      <dgm:t>
        <a:bodyPr/>
        <a:lstStyle/>
        <a:p>
          <a:endParaRPr lang="zh-CN" altLang="en-US"/>
        </a:p>
      </dgm:t>
    </dgm:pt>
    <dgm:pt modelId="{9E75799B-8DC4-4F03-9A5A-5361EDB6DA36}" type="sibTrans" cxnId="{7500E017-BE35-47C0-A56E-52B6958D7CFE}">
      <dgm:prSet/>
      <dgm:spPr/>
      <dgm:t>
        <a:bodyPr/>
        <a:lstStyle/>
        <a:p>
          <a:endParaRPr lang="zh-CN" altLang="en-US"/>
        </a:p>
      </dgm:t>
    </dgm:pt>
    <dgm:pt modelId="{4D100DD1-06F5-41A3-B508-F7D2C0049087}">
      <dgm:prSet phldrT="[文本]"/>
      <dgm:spPr/>
      <dgm:t>
        <a:bodyPr/>
        <a:lstStyle/>
        <a:p>
          <a:r>
            <a:rPr lang="zh-CN" altLang="en-US" dirty="0"/>
            <a:t>滑模控制算法</a:t>
          </a:r>
        </a:p>
      </dgm:t>
    </dgm:pt>
    <dgm:pt modelId="{AEDB696B-E6DC-4DC4-B188-7B60C1971B39}" type="parTrans" cxnId="{A854850E-EB73-4102-AC37-D7066772C546}">
      <dgm:prSet/>
      <dgm:spPr/>
      <dgm:t>
        <a:bodyPr/>
        <a:lstStyle/>
        <a:p>
          <a:endParaRPr lang="zh-CN" altLang="en-US"/>
        </a:p>
      </dgm:t>
    </dgm:pt>
    <dgm:pt modelId="{7FED2FE7-84A2-4B9C-943C-22B304D36C5C}" type="sibTrans" cxnId="{A854850E-EB73-4102-AC37-D7066772C546}">
      <dgm:prSet/>
      <dgm:spPr/>
      <dgm:t>
        <a:bodyPr/>
        <a:lstStyle/>
        <a:p>
          <a:endParaRPr lang="zh-CN" altLang="en-US"/>
        </a:p>
      </dgm:t>
    </dgm:pt>
    <dgm:pt modelId="{EBC5F0E9-3C00-46E0-8FBF-6F8368D095DF}">
      <dgm:prSet phldrT="[文本]"/>
      <dgm:spPr/>
      <dgm:t>
        <a:bodyPr/>
        <a:lstStyle/>
        <a:p>
          <a:r>
            <a:rPr lang="zh-CN" altLang="en-US" dirty="0"/>
            <a:t>模糊控制算法</a:t>
          </a:r>
        </a:p>
      </dgm:t>
    </dgm:pt>
    <dgm:pt modelId="{6E3731A5-F3DC-4D1E-A9A6-138237F933CD}" type="parTrans" cxnId="{60AB34A5-EADA-4264-B1C2-5FA1D1267F4F}">
      <dgm:prSet/>
      <dgm:spPr/>
      <dgm:t>
        <a:bodyPr/>
        <a:lstStyle/>
        <a:p>
          <a:endParaRPr lang="zh-CN" altLang="en-US"/>
        </a:p>
      </dgm:t>
    </dgm:pt>
    <dgm:pt modelId="{A1566749-CC75-4EB2-8115-60D50AFCD3CE}" type="sibTrans" cxnId="{60AB34A5-EADA-4264-B1C2-5FA1D1267F4F}">
      <dgm:prSet/>
      <dgm:spPr/>
      <dgm:t>
        <a:bodyPr/>
        <a:lstStyle/>
        <a:p>
          <a:endParaRPr lang="zh-CN" altLang="en-US"/>
        </a:p>
      </dgm:t>
    </dgm:pt>
    <dgm:pt modelId="{28437E62-A685-4AC2-B759-8D2B6CCC6906}">
      <dgm:prSet phldrT="[文本]"/>
      <dgm:spPr/>
      <dgm:t>
        <a:bodyPr/>
        <a:lstStyle/>
        <a:p>
          <a:r>
            <a:rPr lang="zh-CN" altLang="en-US" dirty="0"/>
            <a:t>神经网络控制算法</a:t>
          </a:r>
        </a:p>
      </dgm:t>
    </dgm:pt>
    <dgm:pt modelId="{A11F1D0F-FA80-4BD8-BBFD-1F3766688613}" type="parTrans" cxnId="{3BEC0D34-C30F-403F-81A9-00A76C39E938}">
      <dgm:prSet/>
      <dgm:spPr/>
      <dgm:t>
        <a:bodyPr/>
        <a:lstStyle/>
        <a:p>
          <a:endParaRPr lang="zh-CN" altLang="en-US"/>
        </a:p>
      </dgm:t>
    </dgm:pt>
    <dgm:pt modelId="{3714A601-DFFA-4102-B148-23C44D907045}" type="sibTrans" cxnId="{3BEC0D34-C30F-403F-81A9-00A76C39E938}">
      <dgm:prSet/>
      <dgm:spPr/>
      <dgm:t>
        <a:bodyPr/>
        <a:lstStyle/>
        <a:p>
          <a:endParaRPr lang="zh-CN" altLang="en-US"/>
        </a:p>
      </dgm:t>
    </dgm:pt>
    <dgm:pt modelId="{1EBAE3EE-DFEE-44C8-B615-C309E01AD499}" type="pres">
      <dgm:prSet presAssocID="{BB5E997B-1567-4BB9-AC3E-C44CD028E12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75CC9C-4F8F-4AD0-8022-0044881B17CD}" type="pres">
      <dgm:prSet presAssocID="{AE814216-9FC8-4B6E-9A4D-F87B299CD966}" presName="root1" presStyleCnt="0"/>
      <dgm:spPr/>
    </dgm:pt>
    <dgm:pt modelId="{41D893E5-CA5F-4A14-885C-5EB7DB1BB758}" type="pres">
      <dgm:prSet presAssocID="{AE814216-9FC8-4B6E-9A4D-F87B299CD966}" presName="LevelOneTextNode" presStyleLbl="node0" presStyleIdx="0" presStyleCnt="1">
        <dgm:presLayoutVars>
          <dgm:chPref val="3"/>
        </dgm:presLayoutVars>
      </dgm:prSet>
      <dgm:spPr/>
    </dgm:pt>
    <dgm:pt modelId="{F8C8BA8E-E66B-419D-AA0B-69C59A5DE8CF}" type="pres">
      <dgm:prSet presAssocID="{AE814216-9FC8-4B6E-9A4D-F87B299CD966}" presName="level2hierChild" presStyleCnt="0"/>
      <dgm:spPr/>
    </dgm:pt>
    <dgm:pt modelId="{799F35B9-BD6F-4170-B924-55C25854ED5E}" type="pres">
      <dgm:prSet presAssocID="{3B8E3E89-3A00-49D2-A63A-0A8F280A7ABB}" presName="conn2-1" presStyleLbl="parChTrans1D2" presStyleIdx="0" presStyleCnt="2"/>
      <dgm:spPr/>
    </dgm:pt>
    <dgm:pt modelId="{19C6BCB6-5095-46A7-A882-AA507413AA94}" type="pres">
      <dgm:prSet presAssocID="{3B8E3E89-3A00-49D2-A63A-0A8F280A7ABB}" presName="connTx" presStyleLbl="parChTrans1D2" presStyleIdx="0" presStyleCnt="2"/>
      <dgm:spPr/>
    </dgm:pt>
    <dgm:pt modelId="{B3AF386C-BBEE-4C56-AD14-E296123B4550}" type="pres">
      <dgm:prSet presAssocID="{4C6C61C9-6C81-4CC9-A8D3-F72B716CD371}" presName="root2" presStyleCnt="0"/>
      <dgm:spPr/>
    </dgm:pt>
    <dgm:pt modelId="{5021AC1C-CCD2-4668-BE94-65AE8D2BAB77}" type="pres">
      <dgm:prSet presAssocID="{4C6C61C9-6C81-4CC9-A8D3-F72B716CD371}" presName="LevelTwoTextNode" presStyleLbl="node2" presStyleIdx="0" presStyleCnt="2">
        <dgm:presLayoutVars>
          <dgm:chPref val="3"/>
        </dgm:presLayoutVars>
      </dgm:prSet>
      <dgm:spPr/>
    </dgm:pt>
    <dgm:pt modelId="{7AB2CCA4-D129-4809-A2C6-39FBEC569F16}" type="pres">
      <dgm:prSet presAssocID="{4C6C61C9-6C81-4CC9-A8D3-F72B716CD371}" presName="level3hierChild" presStyleCnt="0"/>
      <dgm:spPr/>
    </dgm:pt>
    <dgm:pt modelId="{315CF009-78BE-45B3-AE62-6AC8EB29539F}" type="pres">
      <dgm:prSet presAssocID="{B60FE588-FBC7-41BB-954F-5DC6C2A3824A}" presName="conn2-1" presStyleLbl="parChTrans1D3" presStyleIdx="0" presStyleCnt="6"/>
      <dgm:spPr/>
    </dgm:pt>
    <dgm:pt modelId="{C276007E-1539-4624-8E14-ACAA865A6534}" type="pres">
      <dgm:prSet presAssocID="{B60FE588-FBC7-41BB-954F-5DC6C2A3824A}" presName="connTx" presStyleLbl="parChTrans1D3" presStyleIdx="0" presStyleCnt="6"/>
      <dgm:spPr/>
    </dgm:pt>
    <dgm:pt modelId="{4D900ED1-0B54-4545-A286-A735D97AB72F}" type="pres">
      <dgm:prSet presAssocID="{7B60D76C-5A89-4F66-9BCB-EE37FB9CF694}" presName="root2" presStyleCnt="0"/>
      <dgm:spPr/>
    </dgm:pt>
    <dgm:pt modelId="{64AB4C99-EFC8-4D5E-9F76-4F039F3A0776}" type="pres">
      <dgm:prSet presAssocID="{7B60D76C-5A89-4F66-9BCB-EE37FB9CF694}" presName="LevelTwoTextNode" presStyleLbl="node3" presStyleIdx="0" presStyleCnt="6">
        <dgm:presLayoutVars>
          <dgm:chPref val="3"/>
        </dgm:presLayoutVars>
      </dgm:prSet>
      <dgm:spPr/>
    </dgm:pt>
    <dgm:pt modelId="{721A668D-BEAD-4017-811E-EA6C7CA228AF}" type="pres">
      <dgm:prSet presAssocID="{7B60D76C-5A89-4F66-9BCB-EE37FB9CF694}" presName="level3hierChild" presStyleCnt="0"/>
      <dgm:spPr/>
    </dgm:pt>
    <dgm:pt modelId="{0E976B7B-D452-4F9D-A626-19027177DC8C}" type="pres">
      <dgm:prSet presAssocID="{6E3731A5-F3DC-4D1E-A9A6-138237F933CD}" presName="conn2-1" presStyleLbl="parChTrans1D3" presStyleIdx="1" presStyleCnt="6"/>
      <dgm:spPr/>
    </dgm:pt>
    <dgm:pt modelId="{36954642-49B2-43B7-8941-2D9B360F5619}" type="pres">
      <dgm:prSet presAssocID="{6E3731A5-F3DC-4D1E-A9A6-138237F933CD}" presName="connTx" presStyleLbl="parChTrans1D3" presStyleIdx="1" presStyleCnt="6"/>
      <dgm:spPr/>
    </dgm:pt>
    <dgm:pt modelId="{82B14BC2-BA0C-4B03-8346-D40F847C9953}" type="pres">
      <dgm:prSet presAssocID="{EBC5F0E9-3C00-46E0-8FBF-6F8368D095DF}" presName="root2" presStyleCnt="0"/>
      <dgm:spPr/>
    </dgm:pt>
    <dgm:pt modelId="{4313BC9E-9D05-47BA-A1A0-7D186C6BE105}" type="pres">
      <dgm:prSet presAssocID="{EBC5F0E9-3C00-46E0-8FBF-6F8368D095DF}" presName="LevelTwoTextNode" presStyleLbl="node3" presStyleIdx="1" presStyleCnt="6">
        <dgm:presLayoutVars>
          <dgm:chPref val="3"/>
        </dgm:presLayoutVars>
      </dgm:prSet>
      <dgm:spPr/>
    </dgm:pt>
    <dgm:pt modelId="{68ADB458-229F-4B4F-AF39-F2E5856EF36A}" type="pres">
      <dgm:prSet presAssocID="{EBC5F0E9-3C00-46E0-8FBF-6F8368D095DF}" presName="level3hierChild" presStyleCnt="0"/>
      <dgm:spPr/>
    </dgm:pt>
    <dgm:pt modelId="{194903E9-11C2-47AD-AA53-FE47B5745571}" type="pres">
      <dgm:prSet presAssocID="{A11F1D0F-FA80-4BD8-BBFD-1F3766688613}" presName="conn2-1" presStyleLbl="parChTrans1D3" presStyleIdx="2" presStyleCnt="6"/>
      <dgm:spPr/>
    </dgm:pt>
    <dgm:pt modelId="{2BB9E584-A1F8-48C3-918F-B37BF0EE65EA}" type="pres">
      <dgm:prSet presAssocID="{A11F1D0F-FA80-4BD8-BBFD-1F3766688613}" presName="connTx" presStyleLbl="parChTrans1D3" presStyleIdx="2" presStyleCnt="6"/>
      <dgm:spPr/>
    </dgm:pt>
    <dgm:pt modelId="{2DCEA69E-1C5C-47A8-B993-796011CEDB13}" type="pres">
      <dgm:prSet presAssocID="{28437E62-A685-4AC2-B759-8D2B6CCC6906}" presName="root2" presStyleCnt="0"/>
      <dgm:spPr/>
    </dgm:pt>
    <dgm:pt modelId="{45BE6223-7E54-4670-B593-C356D8751613}" type="pres">
      <dgm:prSet presAssocID="{28437E62-A685-4AC2-B759-8D2B6CCC6906}" presName="LevelTwoTextNode" presStyleLbl="node3" presStyleIdx="2" presStyleCnt="6">
        <dgm:presLayoutVars>
          <dgm:chPref val="3"/>
        </dgm:presLayoutVars>
      </dgm:prSet>
      <dgm:spPr/>
    </dgm:pt>
    <dgm:pt modelId="{A05F6FD7-4B2B-48E5-90C4-51E51D8C3E4C}" type="pres">
      <dgm:prSet presAssocID="{28437E62-A685-4AC2-B759-8D2B6CCC6906}" presName="level3hierChild" presStyleCnt="0"/>
      <dgm:spPr/>
    </dgm:pt>
    <dgm:pt modelId="{6D82C1AB-2F02-413D-87C2-D2F7F1C46C7C}" type="pres">
      <dgm:prSet presAssocID="{06054F3A-68B4-4F8B-B5F1-0E5D6AB15C23}" presName="conn2-1" presStyleLbl="parChTrans1D2" presStyleIdx="1" presStyleCnt="2"/>
      <dgm:spPr/>
    </dgm:pt>
    <dgm:pt modelId="{590E92AB-EC14-430A-9C04-82D412481F40}" type="pres">
      <dgm:prSet presAssocID="{06054F3A-68B4-4F8B-B5F1-0E5D6AB15C23}" presName="connTx" presStyleLbl="parChTrans1D2" presStyleIdx="1" presStyleCnt="2"/>
      <dgm:spPr/>
    </dgm:pt>
    <dgm:pt modelId="{401D8C5F-0893-4497-B7BD-BFC92DFD8736}" type="pres">
      <dgm:prSet presAssocID="{C490973B-8402-4BAE-A81B-CF4051CDC1D4}" presName="root2" presStyleCnt="0"/>
      <dgm:spPr/>
    </dgm:pt>
    <dgm:pt modelId="{46ABB1BB-59FD-4596-8314-ECD16F2E6E5B}" type="pres">
      <dgm:prSet presAssocID="{C490973B-8402-4BAE-A81B-CF4051CDC1D4}" presName="LevelTwoTextNode" presStyleLbl="node2" presStyleIdx="1" presStyleCnt="2">
        <dgm:presLayoutVars>
          <dgm:chPref val="3"/>
        </dgm:presLayoutVars>
      </dgm:prSet>
      <dgm:spPr/>
    </dgm:pt>
    <dgm:pt modelId="{47EAB79A-7EC2-4FF1-8266-EF5CEA681C4D}" type="pres">
      <dgm:prSet presAssocID="{C490973B-8402-4BAE-A81B-CF4051CDC1D4}" presName="level3hierChild" presStyleCnt="0"/>
      <dgm:spPr/>
    </dgm:pt>
    <dgm:pt modelId="{813A2D14-0AAE-4913-BC34-1EE65B009478}" type="pres">
      <dgm:prSet presAssocID="{AF89CCD4-8252-4C41-8B70-8A6F7347FBDD}" presName="conn2-1" presStyleLbl="parChTrans1D3" presStyleIdx="3" presStyleCnt="6"/>
      <dgm:spPr/>
    </dgm:pt>
    <dgm:pt modelId="{B51E6176-7560-4CF8-BF7A-62668419EF29}" type="pres">
      <dgm:prSet presAssocID="{AF89CCD4-8252-4C41-8B70-8A6F7347FBDD}" presName="connTx" presStyleLbl="parChTrans1D3" presStyleIdx="3" presStyleCnt="6"/>
      <dgm:spPr/>
    </dgm:pt>
    <dgm:pt modelId="{7C2FB6E9-C5BF-4094-9C03-24E2833CAD09}" type="pres">
      <dgm:prSet presAssocID="{9E1B0F8B-ED4E-4F38-B00D-97D3221E7E88}" presName="root2" presStyleCnt="0"/>
      <dgm:spPr/>
    </dgm:pt>
    <dgm:pt modelId="{DC3FBB0A-66A6-4FAA-9B40-D70A0B6B1BA8}" type="pres">
      <dgm:prSet presAssocID="{9E1B0F8B-ED4E-4F38-B00D-97D3221E7E88}" presName="LevelTwoTextNode" presStyleLbl="node3" presStyleIdx="3" presStyleCnt="6">
        <dgm:presLayoutVars>
          <dgm:chPref val="3"/>
        </dgm:presLayoutVars>
      </dgm:prSet>
      <dgm:spPr/>
    </dgm:pt>
    <dgm:pt modelId="{76B768AC-53CC-4BF0-A847-3BBD501EF28C}" type="pres">
      <dgm:prSet presAssocID="{9E1B0F8B-ED4E-4F38-B00D-97D3221E7E88}" presName="level3hierChild" presStyleCnt="0"/>
      <dgm:spPr/>
    </dgm:pt>
    <dgm:pt modelId="{BBAC1730-422B-48EE-B6BF-85FF4C2957B1}" type="pres">
      <dgm:prSet presAssocID="{2B6A9F90-76D1-4C3D-BA4C-C342EC382841}" presName="conn2-1" presStyleLbl="parChTrans1D3" presStyleIdx="4" presStyleCnt="6"/>
      <dgm:spPr/>
    </dgm:pt>
    <dgm:pt modelId="{953AE471-9670-4228-B2E7-CDA4A900C95A}" type="pres">
      <dgm:prSet presAssocID="{2B6A9F90-76D1-4C3D-BA4C-C342EC382841}" presName="connTx" presStyleLbl="parChTrans1D3" presStyleIdx="4" presStyleCnt="6"/>
      <dgm:spPr/>
    </dgm:pt>
    <dgm:pt modelId="{BD9F1681-8F5C-43BE-B798-540601F0B58D}" type="pres">
      <dgm:prSet presAssocID="{498399E5-060D-4137-ADD0-4329206E8436}" presName="root2" presStyleCnt="0"/>
      <dgm:spPr/>
    </dgm:pt>
    <dgm:pt modelId="{34BC8E3C-19A3-463B-9D31-E6A5E6F1CC08}" type="pres">
      <dgm:prSet presAssocID="{498399E5-060D-4137-ADD0-4329206E8436}" presName="LevelTwoTextNode" presStyleLbl="node3" presStyleIdx="4" presStyleCnt="6">
        <dgm:presLayoutVars>
          <dgm:chPref val="3"/>
        </dgm:presLayoutVars>
      </dgm:prSet>
      <dgm:spPr/>
    </dgm:pt>
    <dgm:pt modelId="{6790D733-F9C5-4CCC-AD2C-588A9C245CA8}" type="pres">
      <dgm:prSet presAssocID="{498399E5-060D-4137-ADD0-4329206E8436}" presName="level3hierChild" presStyleCnt="0"/>
      <dgm:spPr/>
    </dgm:pt>
    <dgm:pt modelId="{DF38AB19-7C11-4E5B-AAE5-E8BA524E4C72}" type="pres">
      <dgm:prSet presAssocID="{AEDB696B-E6DC-4DC4-B188-7B60C1971B39}" presName="conn2-1" presStyleLbl="parChTrans1D3" presStyleIdx="5" presStyleCnt="6"/>
      <dgm:spPr/>
    </dgm:pt>
    <dgm:pt modelId="{2FD57F60-82C9-4788-BA52-CC06464BF332}" type="pres">
      <dgm:prSet presAssocID="{AEDB696B-E6DC-4DC4-B188-7B60C1971B39}" presName="connTx" presStyleLbl="parChTrans1D3" presStyleIdx="5" presStyleCnt="6"/>
      <dgm:spPr/>
    </dgm:pt>
    <dgm:pt modelId="{AD3F0F1C-C63D-4D8B-8943-3FFD52443431}" type="pres">
      <dgm:prSet presAssocID="{4D100DD1-06F5-41A3-B508-F7D2C0049087}" presName="root2" presStyleCnt="0"/>
      <dgm:spPr/>
    </dgm:pt>
    <dgm:pt modelId="{877AF96B-1271-4D31-AF4B-40314FA1D40B}" type="pres">
      <dgm:prSet presAssocID="{4D100DD1-06F5-41A3-B508-F7D2C0049087}" presName="LevelTwoTextNode" presStyleLbl="node3" presStyleIdx="5" presStyleCnt="6">
        <dgm:presLayoutVars>
          <dgm:chPref val="3"/>
        </dgm:presLayoutVars>
      </dgm:prSet>
      <dgm:spPr/>
    </dgm:pt>
    <dgm:pt modelId="{C5A28132-AB25-4696-B84A-58B9619F3012}" type="pres">
      <dgm:prSet presAssocID="{4D100DD1-06F5-41A3-B508-F7D2C0049087}" presName="level3hierChild" presStyleCnt="0"/>
      <dgm:spPr/>
    </dgm:pt>
  </dgm:ptLst>
  <dgm:cxnLst>
    <dgm:cxn modelId="{81A57607-F8DB-4F81-9FEF-3D66C49CAEFC}" type="presOf" srcId="{3B8E3E89-3A00-49D2-A63A-0A8F280A7ABB}" destId="{799F35B9-BD6F-4170-B924-55C25854ED5E}" srcOrd="0" destOrd="0" presId="urn:microsoft.com/office/officeart/2008/layout/HorizontalMultiLevelHierarchy"/>
    <dgm:cxn modelId="{A854850E-EB73-4102-AC37-D7066772C546}" srcId="{C490973B-8402-4BAE-A81B-CF4051CDC1D4}" destId="{4D100DD1-06F5-41A3-B508-F7D2C0049087}" srcOrd="2" destOrd="0" parTransId="{AEDB696B-E6DC-4DC4-B188-7B60C1971B39}" sibTransId="{7FED2FE7-84A2-4B9C-943C-22B304D36C5C}"/>
    <dgm:cxn modelId="{7500E017-BE35-47C0-A56E-52B6958D7CFE}" srcId="{C490973B-8402-4BAE-A81B-CF4051CDC1D4}" destId="{498399E5-060D-4137-ADD0-4329206E8436}" srcOrd="1" destOrd="0" parTransId="{2B6A9F90-76D1-4C3D-BA4C-C342EC382841}" sibTransId="{9E75799B-8DC4-4F03-9A5A-5361EDB6DA36}"/>
    <dgm:cxn modelId="{DA179619-8DF7-4437-A271-AE25B08C728A}" type="presOf" srcId="{AF89CCD4-8252-4C41-8B70-8A6F7347FBDD}" destId="{813A2D14-0AAE-4913-BC34-1EE65B009478}" srcOrd="0" destOrd="0" presId="urn:microsoft.com/office/officeart/2008/layout/HorizontalMultiLevelHierarchy"/>
    <dgm:cxn modelId="{67959525-724D-443A-8149-011679EAFFD3}" srcId="{AE814216-9FC8-4B6E-9A4D-F87B299CD966}" destId="{C490973B-8402-4BAE-A81B-CF4051CDC1D4}" srcOrd="1" destOrd="0" parTransId="{06054F3A-68B4-4F8B-B5F1-0E5D6AB15C23}" sibTransId="{19180908-8D95-4A61-A7CE-DAEFA2E4F4B1}"/>
    <dgm:cxn modelId="{7CD8BD2B-7612-456D-8E04-7C6D4C365374}" type="presOf" srcId="{2B6A9F90-76D1-4C3D-BA4C-C342EC382841}" destId="{953AE471-9670-4228-B2E7-CDA4A900C95A}" srcOrd="1" destOrd="0" presId="urn:microsoft.com/office/officeart/2008/layout/HorizontalMultiLevelHierarchy"/>
    <dgm:cxn modelId="{3BEC0D34-C30F-403F-81A9-00A76C39E938}" srcId="{4C6C61C9-6C81-4CC9-A8D3-F72B716CD371}" destId="{28437E62-A685-4AC2-B759-8D2B6CCC6906}" srcOrd="2" destOrd="0" parTransId="{A11F1D0F-FA80-4BD8-BBFD-1F3766688613}" sibTransId="{3714A601-DFFA-4102-B148-23C44D907045}"/>
    <dgm:cxn modelId="{6CF21F38-865A-4DCB-A891-6AAAE30A890B}" type="presOf" srcId="{AF89CCD4-8252-4C41-8B70-8A6F7347FBDD}" destId="{B51E6176-7560-4CF8-BF7A-62668419EF29}" srcOrd="1" destOrd="0" presId="urn:microsoft.com/office/officeart/2008/layout/HorizontalMultiLevelHierarchy"/>
    <dgm:cxn modelId="{E31F113A-6CC0-47E1-BC97-BCC2499D49C4}" type="presOf" srcId="{B60FE588-FBC7-41BB-954F-5DC6C2A3824A}" destId="{C276007E-1539-4624-8E14-ACAA865A6534}" srcOrd="1" destOrd="0" presId="urn:microsoft.com/office/officeart/2008/layout/HorizontalMultiLevelHierarchy"/>
    <dgm:cxn modelId="{68E9C73D-B539-4305-A00E-CE83A038BAA2}" type="presOf" srcId="{AEDB696B-E6DC-4DC4-B188-7B60C1971B39}" destId="{DF38AB19-7C11-4E5B-AAE5-E8BA524E4C72}" srcOrd="0" destOrd="0" presId="urn:microsoft.com/office/officeart/2008/layout/HorizontalMultiLevelHierarchy"/>
    <dgm:cxn modelId="{B20F6E5B-F1CA-48DA-962C-2DE904FACC8D}" type="presOf" srcId="{AEDB696B-E6DC-4DC4-B188-7B60C1971B39}" destId="{2FD57F60-82C9-4788-BA52-CC06464BF332}" srcOrd="1" destOrd="0" presId="urn:microsoft.com/office/officeart/2008/layout/HorizontalMultiLevelHierarchy"/>
    <dgm:cxn modelId="{8D602764-C836-40AB-8A0C-AEF8C0B17DFB}" srcId="{AE814216-9FC8-4B6E-9A4D-F87B299CD966}" destId="{4C6C61C9-6C81-4CC9-A8D3-F72B716CD371}" srcOrd="0" destOrd="0" parTransId="{3B8E3E89-3A00-49D2-A63A-0A8F280A7ABB}" sibTransId="{172B2B36-E47C-49EE-A895-C5E4BF161BF6}"/>
    <dgm:cxn modelId="{C812124A-975D-4C07-A32A-67EA79DD0557}" srcId="{BB5E997B-1567-4BB9-AC3E-C44CD028E126}" destId="{AE814216-9FC8-4B6E-9A4D-F87B299CD966}" srcOrd="0" destOrd="0" parTransId="{3D52F4EF-BC81-48D9-92DA-D46FD4BBBF15}" sibTransId="{1E722145-ABFF-41EF-B798-B9669509B348}"/>
    <dgm:cxn modelId="{6E164B6E-B598-413D-897E-2A46511DDBA4}" srcId="{C490973B-8402-4BAE-A81B-CF4051CDC1D4}" destId="{9E1B0F8B-ED4E-4F38-B00D-97D3221E7E88}" srcOrd="0" destOrd="0" parTransId="{AF89CCD4-8252-4C41-8B70-8A6F7347FBDD}" sibTransId="{638F1FDE-27E5-4649-875C-C1125495FB54}"/>
    <dgm:cxn modelId="{8CD6F970-6BEB-4CA5-A5F8-78DFC90A9F5D}" type="presOf" srcId="{6E3731A5-F3DC-4D1E-A9A6-138237F933CD}" destId="{0E976B7B-D452-4F9D-A626-19027177DC8C}" srcOrd="0" destOrd="0" presId="urn:microsoft.com/office/officeart/2008/layout/HorizontalMultiLevelHierarchy"/>
    <dgm:cxn modelId="{06DC2271-896E-41DC-9CE8-BE4B8DE05402}" type="presOf" srcId="{498399E5-060D-4137-ADD0-4329206E8436}" destId="{34BC8E3C-19A3-463B-9D31-E6A5E6F1CC08}" srcOrd="0" destOrd="0" presId="urn:microsoft.com/office/officeart/2008/layout/HorizontalMultiLevelHierarchy"/>
    <dgm:cxn modelId="{FCE07654-3EA4-4DD9-AF56-10C855EE7629}" type="presOf" srcId="{AE814216-9FC8-4B6E-9A4D-F87B299CD966}" destId="{41D893E5-CA5F-4A14-885C-5EB7DB1BB758}" srcOrd="0" destOrd="0" presId="urn:microsoft.com/office/officeart/2008/layout/HorizontalMultiLevelHierarchy"/>
    <dgm:cxn modelId="{72D83777-A5C1-4D7D-A0F1-49ECF5ED15DE}" type="presOf" srcId="{3B8E3E89-3A00-49D2-A63A-0A8F280A7ABB}" destId="{19C6BCB6-5095-46A7-A882-AA507413AA94}" srcOrd="1" destOrd="0" presId="urn:microsoft.com/office/officeart/2008/layout/HorizontalMultiLevelHierarchy"/>
    <dgm:cxn modelId="{478BE77D-72FA-4A59-B3A4-080E8BCABD1A}" type="presOf" srcId="{2B6A9F90-76D1-4C3D-BA4C-C342EC382841}" destId="{BBAC1730-422B-48EE-B6BF-85FF4C2957B1}" srcOrd="0" destOrd="0" presId="urn:microsoft.com/office/officeart/2008/layout/HorizontalMultiLevelHierarchy"/>
    <dgm:cxn modelId="{E847FA7F-A829-4DC7-932D-533744B935B9}" type="presOf" srcId="{A11F1D0F-FA80-4BD8-BBFD-1F3766688613}" destId="{194903E9-11C2-47AD-AA53-FE47B5745571}" srcOrd="0" destOrd="0" presId="urn:microsoft.com/office/officeart/2008/layout/HorizontalMultiLevelHierarchy"/>
    <dgm:cxn modelId="{FE47DC87-44D1-4880-A733-E7315D2FC3C7}" type="presOf" srcId="{06054F3A-68B4-4F8B-B5F1-0E5D6AB15C23}" destId="{6D82C1AB-2F02-413D-87C2-D2F7F1C46C7C}" srcOrd="0" destOrd="0" presId="urn:microsoft.com/office/officeart/2008/layout/HorizontalMultiLevelHierarchy"/>
    <dgm:cxn modelId="{41300893-C19E-4520-8E96-9D0C8FE8699B}" srcId="{4C6C61C9-6C81-4CC9-A8D3-F72B716CD371}" destId="{7B60D76C-5A89-4F66-9BCB-EE37FB9CF694}" srcOrd="0" destOrd="0" parTransId="{B60FE588-FBC7-41BB-954F-5DC6C2A3824A}" sibTransId="{634447AD-A64B-4079-A5D5-F2C1F0A04265}"/>
    <dgm:cxn modelId="{60DAFB94-CC97-4196-8A90-D3EC24A7915F}" type="presOf" srcId="{7B60D76C-5A89-4F66-9BCB-EE37FB9CF694}" destId="{64AB4C99-EFC8-4D5E-9F76-4F039F3A0776}" srcOrd="0" destOrd="0" presId="urn:microsoft.com/office/officeart/2008/layout/HorizontalMultiLevelHierarchy"/>
    <dgm:cxn modelId="{EDC1F395-9DF7-4E48-A5F5-D2164093E429}" type="presOf" srcId="{28437E62-A685-4AC2-B759-8D2B6CCC6906}" destId="{45BE6223-7E54-4670-B593-C356D8751613}" srcOrd="0" destOrd="0" presId="urn:microsoft.com/office/officeart/2008/layout/HorizontalMultiLevelHierarchy"/>
    <dgm:cxn modelId="{0B0F21A1-9861-42B6-A7B0-6BAB3A3A0701}" type="presOf" srcId="{6E3731A5-F3DC-4D1E-A9A6-138237F933CD}" destId="{36954642-49B2-43B7-8941-2D9B360F5619}" srcOrd="1" destOrd="0" presId="urn:microsoft.com/office/officeart/2008/layout/HorizontalMultiLevelHierarchy"/>
    <dgm:cxn modelId="{C567C8A3-7951-4944-AE27-1467D96A8A96}" type="presOf" srcId="{BB5E997B-1567-4BB9-AC3E-C44CD028E126}" destId="{1EBAE3EE-DFEE-44C8-B615-C309E01AD499}" srcOrd="0" destOrd="0" presId="urn:microsoft.com/office/officeart/2008/layout/HorizontalMultiLevelHierarchy"/>
    <dgm:cxn modelId="{ADB430A4-3968-488A-B774-DFC3320450DC}" type="presOf" srcId="{4C6C61C9-6C81-4CC9-A8D3-F72B716CD371}" destId="{5021AC1C-CCD2-4668-BE94-65AE8D2BAB77}" srcOrd="0" destOrd="0" presId="urn:microsoft.com/office/officeart/2008/layout/HorizontalMultiLevelHierarchy"/>
    <dgm:cxn modelId="{60AB34A5-EADA-4264-B1C2-5FA1D1267F4F}" srcId="{4C6C61C9-6C81-4CC9-A8D3-F72B716CD371}" destId="{EBC5F0E9-3C00-46E0-8FBF-6F8368D095DF}" srcOrd="1" destOrd="0" parTransId="{6E3731A5-F3DC-4D1E-A9A6-138237F933CD}" sibTransId="{A1566749-CC75-4EB2-8115-60D50AFCD3CE}"/>
    <dgm:cxn modelId="{DBC237A5-3EAC-40E9-8CF8-9A53A72FC22F}" type="presOf" srcId="{4D100DD1-06F5-41A3-B508-F7D2C0049087}" destId="{877AF96B-1271-4D31-AF4B-40314FA1D40B}" srcOrd="0" destOrd="0" presId="urn:microsoft.com/office/officeart/2008/layout/HorizontalMultiLevelHierarchy"/>
    <dgm:cxn modelId="{B3A88AB5-588B-43F7-91D9-D1D9F875FCE3}" type="presOf" srcId="{EBC5F0E9-3C00-46E0-8FBF-6F8368D095DF}" destId="{4313BC9E-9D05-47BA-A1A0-7D186C6BE105}" srcOrd="0" destOrd="0" presId="urn:microsoft.com/office/officeart/2008/layout/HorizontalMultiLevelHierarchy"/>
    <dgm:cxn modelId="{7C2B61B6-8AAB-4DEC-9C79-1F6FAA4D8349}" type="presOf" srcId="{06054F3A-68B4-4F8B-B5F1-0E5D6AB15C23}" destId="{590E92AB-EC14-430A-9C04-82D412481F40}" srcOrd="1" destOrd="0" presId="urn:microsoft.com/office/officeart/2008/layout/HorizontalMultiLevelHierarchy"/>
    <dgm:cxn modelId="{CFDFE2C5-EF0F-42DE-8F5D-E99EBFCBEB06}" type="presOf" srcId="{9E1B0F8B-ED4E-4F38-B00D-97D3221E7E88}" destId="{DC3FBB0A-66A6-4FAA-9B40-D70A0B6B1BA8}" srcOrd="0" destOrd="0" presId="urn:microsoft.com/office/officeart/2008/layout/HorizontalMultiLevelHierarchy"/>
    <dgm:cxn modelId="{12A1F5C6-D69C-423F-8ABD-984A75C933FB}" type="presOf" srcId="{A11F1D0F-FA80-4BD8-BBFD-1F3766688613}" destId="{2BB9E584-A1F8-48C3-918F-B37BF0EE65EA}" srcOrd="1" destOrd="0" presId="urn:microsoft.com/office/officeart/2008/layout/HorizontalMultiLevelHierarchy"/>
    <dgm:cxn modelId="{1A52FFD6-E809-437C-9E15-71B83D266A8B}" type="presOf" srcId="{B60FE588-FBC7-41BB-954F-5DC6C2A3824A}" destId="{315CF009-78BE-45B3-AE62-6AC8EB29539F}" srcOrd="0" destOrd="0" presId="urn:microsoft.com/office/officeart/2008/layout/HorizontalMultiLevelHierarchy"/>
    <dgm:cxn modelId="{05DE90FA-51D0-4884-BBAB-84547688AE43}" type="presOf" srcId="{C490973B-8402-4BAE-A81B-CF4051CDC1D4}" destId="{46ABB1BB-59FD-4596-8314-ECD16F2E6E5B}" srcOrd="0" destOrd="0" presId="urn:microsoft.com/office/officeart/2008/layout/HorizontalMultiLevelHierarchy"/>
    <dgm:cxn modelId="{826497AB-C1A6-4130-81F1-56A19810CF4B}" type="presParOf" srcId="{1EBAE3EE-DFEE-44C8-B615-C309E01AD499}" destId="{A075CC9C-4F8F-4AD0-8022-0044881B17CD}" srcOrd="0" destOrd="0" presId="urn:microsoft.com/office/officeart/2008/layout/HorizontalMultiLevelHierarchy"/>
    <dgm:cxn modelId="{049E8D00-5842-400C-94D6-E2B9DB4AED6B}" type="presParOf" srcId="{A075CC9C-4F8F-4AD0-8022-0044881B17CD}" destId="{41D893E5-CA5F-4A14-885C-5EB7DB1BB758}" srcOrd="0" destOrd="0" presId="urn:microsoft.com/office/officeart/2008/layout/HorizontalMultiLevelHierarchy"/>
    <dgm:cxn modelId="{02120E3A-2262-4DF5-9FCB-76463500296F}" type="presParOf" srcId="{A075CC9C-4F8F-4AD0-8022-0044881B17CD}" destId="{F8C8BA8E-E66B-419D-AA0B-69C59A5DE8CF}" srcOrd="1" destOrd="0" presId="urn:microsoft.com/office/officeart/2008/layout/HorizontalMultiLevelHierarchy"/>
    <dgm:cxn modelId="{BB368920-5DA0-436F-A4E2-0DC039BCDFD5}" type="presParOf" srcId="{F8C8BA8E-E66B-419D-AA0B-69C59A5DE8CF}" destId="{799F35B9-BD6F-4170-B924-55C25854ED5E}" srcOrd="0" destOrd="0" presId="urn:microsoft.com/office/officeart/2008/layout/HorizontalMultiLevelHierarchy"/>
    <dgm:cxn modelId="{64872811-5D1E-49D3-80F5-43407823D1F9}" type="presParOf" srcId="{799F35B9-BD6F-4170-B924-55C25854ED5E}" destId="{19C6BCB6-5095-46A7-A882-AA507413AA94}" srcOrd="0" destOrd="0" presId="urn:microsoft.com/office/officeart/2008/layout/HorizontalMultiLevelHierarchy"/>
    <dgm:cxn modelId="{98A5DF67-6E14-4C78-888C-F91550E9B7B1}" type="presParOf" srcId="{F8C8BA8E-E66B-419D-AA0B-69C59A5DE8CF}" destId="{B3AF386C-BBEE-4C56-AD14-E296123B4550}" srcOrd="1" destOrd="0" presId="urn:microsoft.com/office/officeart/2008/layout/HorizontalMultiLevelHierarchy"/>
    <dgm:cxn modelId="{4A27B309-7C01-4258-9C07-C70277AF1F2E}" type="presParOf" srcId="{B3AF386C-BBEE-4C56-AD14-E296123B4550}" destId="{5021AC1C-CCD2-4668-BE94-65AE8D2BAB77}" srcOrd="0" destOrd="0" presId="urn:microsoft.com/office/officeart/2008/layout/HorizontalMultiLevelHierarchy"/>
    <dgm:cxn modelId="{6D42BD72-A728-4E73-BE58-FAEC2CB0AD84}" type="presParOf" srcId="{B3AF386C-BBEE-4C56-AD14-E296123B4550}" destId="{7AB2CCA4-D129-4809-A2C6-39FBEC569F16}" srcOrd="1" destOrd="0" presId="urn:microsoft.com/office/officeart/2008/layout/HorizontalMultiLevelHierarchy"/>
    <dgm:cxn modelId="{972D0B30-5AA6-46E1-B9C6-92703565C180}" type="presParOf" srcId="{7AB2CCA4-D129-4809-A2C6-39FBEC569F16}" destId="{315CF009-78BE-45B3-AE62-6AC8EB29539F}" srcOrd="0" destOrd="0" presId="urn:microsoft.com/office/officeart/2008/layout/HorizontalMultiLevelHierarchy"/>
    <dgm:cxn modelId="{6D18E803-2E12-418F-92AB-ECEC93876884}" type="presParOf" srcId="{315CF009-78BE-45B3-AE62-6AC8EB29539F}" destId="{C276007E-1539-4624-8E14-ACAA865A6534}" srcOrd="0" destOrd="0" presId="urn:microsoft.com/office/officeart/2008/layout/HorizontalMultiLevelHierarchy"/>
    <dgm:cxn modelId="{41174825-9886-4935-81C5-281C756530C5}" type="presParOf" srcId="{7AB2CCA4-D129-4809-A2C6-39FBEC569F16}" destId="{4D900ED1-0B54-4545-A286-A735D97AB72F}" srcOrd="1" destOrd="0" presId="urn:microsoft.com/office/officeart/2008/layout/HorizontalMultiLevelHierarchy"/>
    <dgm:cxn modelId="{2E083F94-4205-45FC-8B5A-08BFE74DB71A}" type="presParOf" srcId="{4D900ED1-0B54-4545-A286-A735D97AB72F}" destId="{64AB4C99-EFC8-4D5E-9F76-4F039F3A0776}" srcOrd="0" destOrd="0" presId="urn:microsoft.com/office/officeart/2008/layout/HorizontalMultiLevelHierarchy"/>
    <dgm:cxn modelId="{F31D1774-1B2A-449B-B8B3-CEAF65961FA2}" type="presParOf" srcId="{4D900ED1-0B54-4545-A286-A735D97AB72F}" destId="{721A668D-BEAD-4017-811E-EA6C7CA228AF}" srcOrd="1" destOrd="0" presId="urn:microsoft.com/office/officeart/2008/layout/HorizontalMultiLevelHierarchy"/>
    <dgm:cxn modelId="{F2371D5E-9E89-4F07-94D1-E09634362E5D}" type="presParOf" srcId="{7AB2CCA4-D129-4809-A2C6-39FBEC569F16}" destId="{0E976B7B-D452-4F9D-A626-19027177DC8C}" srcOrd="2" destOrd="0" presId="urn:microsoft.com/office/officeart/2008/layout/HorizontalMultiLevelHierarchy"/>
    <dgm:cxn modelId="{7622B4D6-FB94-44C3-8525-1B2C15C334C3}" type="presParOf" srcId="{0E976B7B-D452-4F9D-A626-19027177DC8C}" destId="{36954642-49B2-43B7-8941-2D9B360F5619}" srcOrd="0" destOrd="0" presId="urn:microsoft.com/office/officeart/2008/layout/HorizontalMultiLevelHierarchy"/>
    <dgm:cxn modelId="{AF38D3F9-34CD-428D-9E25-24FFC5FA1AE4}" type="presParOf" srcId="{7AB2CCA4-D129-4809-A2C6-39FBEC569F16}" destId="{82B14BC2-BA0C-4B03-8346-D40F847C9953}" srcOrd="3" destOrd="0" presId="urn:microsoft.com/office/officeart/2008/layout/HorizontalMultiLevelHierarchy"/>
    <dgm:cxn modelId="{4155979B-6444-41F2-AFB5-EA2B7F1F2436}" type="presParOf" srcId="{82B14BC2-BA0C-4B03-8346-D40F847C9953}" destId="{4313BC9E-9D05-47BA-A1A0-7D186C6BE105}" srcOrd="0" destOrd="0" presId="urn:microsoft.com/office/officeart/2008/layout/HorizontalMultiLevelHierarchy"/>
    <dgm:cxn modelId="{26371A0E-756F-4AD8-B43E-211E35E25A82}" type="presParOf" srcId="{82B14BC2-BA0C-4B03-8346-D40F847C9953}" destId="{68ADB458-229F-4B4F-AF39-F2E5856EF36A}" srcOrd="1" destOrd="0" presId="urn:microsoft.com/office/officeart/2008/layout/HorizontalMultiLevelHierarchy"/>
    <dgm:cxn modelId="{B47557C7-43D7-4205-A35F-255B532FD57B}" type="presParOf" srcId="{7AB2CCA4-D129-4809-A2C6-39FBEC569F16}" destId="{194903E9-11C2-47AD-AA53-FE47B5745571}" srcOrd="4" destOrd="0" presId="urn:microsoft.com/office/officeart/2008/layout/HorizontalMultiLevelHierarchy"/>
    <dgm:cxn modelId="{3F34EAB6-2918-4258-89FF-91DB08191712}" type="presParOf" srcId="{194903E9-11C2-47AD-AA53-FE47B5745571}" destId="{2BB9E584-A1F8-48C3-918F-B37BF0EE65EA}" srcOrd="0" destOrd="0" presId="urn:microsoft.com/office/officeart/2008/layout/HorizontalMultiLevelHierarchy"/>
    <dgm:cxn modelId="{7EB82E6B-D956-44D2-8111-17B785330777}" type="presParOf" srcId="{7AB2CCA4-D129-4809-A2C6-39FBEC569F16}" destId="{2DCEA69E-1C5C-47A8-B993-796011CEDB13}" srcOrd="5" destOrd="0" presId="urn:microsoft.com/office/officeart/2008/layout/HorizontalMultiLevelHierarchy"/>
    <dgm:cxn modelId="{DA8EC378-260A-4A6D-BF5E-55D6DE2F8AA2}" type="presParOf" srcId="{2DCEA69E-1C5C-47A8-B993-796011CEDB13}" destId="{45BE6223-7E54-4670-B593-C356D8751613}" srcOrd="0" destOrd="0" presId="urn:microsoft.com/office/officeart/2008/layout/HorizontalMultiLevelHierarchy"/>
    <dgm:cxn modelId="{696FF783-C5F6-4AAD-BA2E-909F9661F54A}" type="presParOf" srcId="{2DCEA69E-1C5C-47A8-B993-796011CEDB13}" destId="{A05F6FD7-4B2B-48E5-90C4-51E51D8C3E4C}" srcOrd="1" destOrd="0" presId="urn:microsoft.com/office/officeart/2008/layout/HorizontalMultiLevelHierarchy"/>
    <dgm:cxn modelId="{ABE7C69F-A76F-4733-A7C9-8159478822A9}" type="presParOf" srcId="{F8C8BA8E-E66B-419D-AA0B-69C59A5DE8CF}" destId="{6D82C1AB-2F02-413D-87C2-D2F7F1C46C7C}" srcOrd="2" destOrd="0" presId="urn:microsoft.com/office/officeart/2008/layout/HorizontalMultiLevelHierarchy"/>
    <dgm:cxn modelId="{651BDAE4-D508-4792-A494-F0D26A116514}" type="presParOf" srcId="{6D82C1AB-2F02-413D-87C2-D2F7F1C46C7C}" destId="{590E92AB-EC14-430A-9C04-82D412481F40}" srcOrd="0" destOrd="0" presId="urn:microsoft.com/office/officeart/2008/layout/HorizontalMultiLevelHierarchy"/>
    <dgm:cxn modelId="{693763EA-2B1B-44AB-AB7A-71FF22826851}" type="presParOf" srcId="{F8C8BA8E-E66B-419D-AA0B-69C59A5DE8CF}" destId="{401D8C5F-0893-4497-B7BD-BFC92DFD8736}" srcOrd="3" destOrd="0" presId="urn:microsoft.com/office/officeart/2008/layout/HorizontalMultiLevelHierarchy"/>
    <dgm:cxn modelId="{ED2BCB12-CF37-4109-81C0-06370CB05026}" type="presParOf" srcId="{401D8C5F-0893-4497-B7BD-BFC92DFD8736}" destId="{46ABB1BB-59FD-4596-8314-ECD16F2E6E5B}" srcOrd="0" destOrd="0" presId="urn:microsoft.com/office/officeart/2008/layout/HorizontalMultiLevelHierarchy"/>
    <dgm:cxn modelId="{D1826462-6AAD-43D9-81AA-B572315B4E64}" type="presParOf" srcId="{401D8C5F-0893-4497-B7BD-BFC92DFD8736}" destId="{47EAB79A-7EC2-4FF1-8266-EF5CEA681C4D}" srcOrd="1" destOrd="0" presId="urn:microsoft.com/office/officeart/2008/layout/HorizontalMultiLevelHierarchy"/>
    <dgm:cxn modelId="{27E68526-7020-4914-B998-225495055BD2}" type="presParOf" srcId="{47EAB79A-7EC2-4FF1-8266-EF5CEA681C4D}" destId="{813A2D14-0AAE-4913-BC34-1EE65B009478}" srcOrd="0" destOrd="0" presId="urn:microsoft.com/office/officeart/2008/layout/HorizontalMultiLevelHierarchy"/>
    <dgm:cxn modelId="{C1510DC9-4D32-4FE8-94B1-AA1C189CE910}" type="presParOf" srcId="{813A2D14-0AAE-4913-BC34-1EE65B009478}" destId="{B51E6176-7560-4CF8-BF7A-62668419EF29}" srcOrd="0" destOrd="0" presId="urn:microsoft.com/office/officeart/2008/layout/HorizontalMultiLevelHierarchy"/>
    <dgm:cxn modelId="{6DAE97DC-504A-4660-B0C7-07553FB5348B}" type="presParOf" srcId="{47EAB79A-7EC2-4FF1-8266-EF5CEA681C4D}" destId="{7C2FB6E9-C5BF-4094-9C03-24E2833CAD09}" srcOrd="1" destOrd="0" presId="urn:microsoft.com/office/officeart/2008/layout/HorizontalMultiLevelHierarchy"/>
    <dgm:cxn modelId="{E918987A-F2D0-4632-8BE9-BA4DA0034C7F}" type="presParOf" srcId="{7C2FB6E9-C5BF-4094-9C03-24E2833CAD09}" destId="{DC3FBB0A-66A6-4FAA-9B40-D70A0B6B1BA8}" srcOrd="0" destOrd="0" presId="urn:microsoft.com/office/officeart/2008/layout/HorizontalMultiLevelHierarchy"/>
    <dgm:cxn modelId="{E28805A6-AB65-4EEC-82BC-7595C2711881}" type="presParOf" srcId="{7C2FB6E9-C5BF-4094-9C03-24E2833CAD09}" destId="{76B768AC-53CC-4BF0-A847-3BBD501EF28C}" srcOrd="1" destOrd="0" presId="urn:microsoft.com/office/officeart/2008/layout/HorizontalMultiLevelHierarchy"/>
    <dgm:cxn modelId="{C9F2BCDD-4DD1-4A02-9701-B2C009504979}" type="presParOf" srcId="{47EAB79A-7EC2-4FF1-8266-EF5CEA681C4D}" destId="{BBAC1730-422B-48EE-B6BF-85FF4C2957B1}" srcOrd="2" destOrd="0" presId="urn:microsoft.com/office/officeart/2008/layout/HorizontalMultiLevelHierarchy"/>
    <dgm:cxn modelId="{563448D1-19EF-445B-8704-49246D87E2C9}" type="presParOf" srcId="{BBAC1730-422B-48EE-B6BF-85FF4C2957B1}" destId="{953AE471-9670-4228-B2E7-CDA4A900C95A}" srcOrd="0" destOrd="0" presId="urn:microsoft.com/office/officeart/2008/layout/HorizontalMultiLevelHierarchy"/>
    <dgm:cxn modelId="{F714653B-59A2-407A-B2B3-DB751A4A605E}" type="presParOf" srcId="{47EAB79A-7EC2-4FF1-8266-EF5CEA681C4D}" destId="{BD9F1681-8F5C-43BE-B798-540601F0B58D}" srcOrd="3" destOrd="0" presId="urn:microsoft.com/office/officeart/2008/layout/HorizontalMultiLevelHierarchy"/>
    <dgm:cxn modelId="{549E056B-3194-44BC-AD5F-7DD60C14F4A2}" type="presParOf" srcId="{BD9F1681-8F5C-43BE-B798-540601F0B58D}" destId="{34BC8E3C-19A3-463B-9D31-E6A5E6F1CC08}" srcOrd="0" destOrd="0" presId="urn:microsoft.com/office/officeart/2008/layout/HorizontalMultiLevelHierarchy"/>
    <dgm:cxn modelId="{95EA7C72-C385-43E1-83D6-4965DD12FDB0}" type="presParOf" srcId="{BD9F1681-8F5C-43BE-B798-540601F0B58D}" destId="{6790D733-F9C5-4CCC-AD2C-588A9C245CA8}" srcOrd="1" destOrd="0" presId="urn:microsoft.com/office/officeart/2008/layout/HorizontalMultiLevelHierarchy"/>
    <dgm:cxn modelId="{AF8A6B40-4718-4332-8D2E-6DC2A5973465}" type="presParOf" srcId="{47EAB79A-7EC2-4FF1-8266-EF5CEA681C4D}" destId="{DF38AB19-7C11-4E5B-AAE5-E8BA524E4C72}" srcOrd="4" destOrd="0" presId="urn:microsoft.com/office/officeart/2008/layout/HorizontalMultiLevelHierarchy"/>
    <dgm:cxn modelId="{81DA6637-45A9-4BBD-8B3B-BC7E8C78C023}" type="presParOf" srcId="{DF38AB19-7C11-4E5B-AAE5-E8BA524E4C72}" destId="{2FD57F60-82C9-4788-BA52-CC06464BF332}" srcOrd="0" destOrd="0" presId="urn:microsoft.com/office/officeart/2008/layout/HorizontalMultiLevelHierarchy"/>
    <dgm:cxn modelId="{F0681353-B97E-4B51-8E3D-E39FC66FAD0A}" type="presParOf" srcId="{47EAB79A-7EC2-4FF1-8266-EF5CEA681C4D}" destId="{AD3F0F1C-C63D-4D8B-8943-3FFD52443431}" srcOrd="5" destOrd="0" presId="urn:microsoft.com/office/officeart/2008/layout/HorizontalMultiLevelHierarchy"/>
    <dgm:cxn modelId="{34190C6E-D911-465C-9047-DD4E16E03110}" type="presParOf" srcId="{AD3F0F1C-C63D-4D8B-8943-3FFD52443431}" destId="{877AF96B-1271-4D31-AF4B-40314FA1D40B}" srcOrd="0" destOrd="0" presId="urn:microsoft.com/office/officeart/2008/layout/HorizontalMultiLevelHierarchy"/>
    <dgm:cxn modelId="{9423AEAB-7919-4E75-A373-30ACCAB5E417}" type="presParOf" srcId="{AD3F0F1C-C63D-4D8B-8943-3FFD52443431}" destId="{C5A28132-AB25-4696-B84A-58B9619F301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E997B-1567-4BB9-AC3E-C44CD028E12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14216-9FC8-4B6E-9A4D-F87B299CD966}">
      <dgm:prSet phldrT="[文本]" custT="1"/>
      <dgm:spPr/>
      <dgm:t>
        <a:bodyPr vert="horz"/>
        <a:lstStyle/>
        <a:p>
          <a:r>
            <a:rPr lang="zh-CN" altLang="en-US" sz="2400" dirty="0"/>
            <a:t>参数整定</a:t>
          </a:r>
        </a:p>
      </dgm:t>
    </dgm:pt>
    <dgm:pt modelId="{3D52F4EF-BC81-48D9-92DA-D46FD4BBBF15}" type="parTrans" cxnId="{C812124A-975D-4C07-A32A-67EA79DD0557}">
      <dgm:prSet/>
      <dgm:spPr/>
      <dgm:t>
        <a:bodyPr/>
        <a:lstStyle/>
        <a:p>
          <a:endParaRPr lang="zh-CN" altLang="en-US"/>
        </a:p>
      </dgm:t>
    </dgm:pt>
    <dgm:pt modelId="{1E722145-ABFF-41EF-B798-B9669509B348}" type="sibTrans" cxnId="{C812124A-975D-4C07-A32A-67EA79DD0557}">
      <dgm:prSet/>
      <dgm:spPr/>
      <dgm:t>
        <a:bodyPr/>
        <a:lstStyle/>
        <a:p>
          <a:endParaRPr lang="zh-CN" altLang="en-US"/>
        </a:p>
      </dgm:t>
    </dgm:pt>
    <dgm:pt modelId="{4C6C61C9-6C81-4CC9-A8D3-F72B716CD371}">
      <dgm:prSet phldrT="[文本]" custT="1"/>
      <dgm:spPr/>
      <dgm:t>
        <a:bodyPr/>
        <a:lstStyle/>
        <a:p>
          <a:r>
            <a:rPr lang="zh-CN" altLang="en-US" sz="2400" dirty="0"/>
            <a:t>理论计算法</a:t>
          </a:r>
        </a:p>
      </dgm:t>
    </dgm:pt>
    <dgm:pt modelId="{3B8E3E89-3A00-49D2-A63A-0A8F280A7ABB}" type="parTrans" cxnId="{8D602764-C836-40AB-8A0C-AEF8C0B17DFB}">
      <dgm:prSet custT="1"/>
      <dgm:spPr/>
      <dgm:t>
        <a:bodyPr/>
        <a:lstStyle/>
        <a:p>
          <a:endParaRPr lang="zh-CN" altLang="en-US" sz="2400"/>
        </a:p>
      </dgm:t>
    </dgm:pt>
    <dgm:pt modelId="{172B2B36-E47C-49EE-A895-C5E4BF161BF6}" type="sibTrans" cxnId="{8D602764-C836-40AB-8A0C-AEF8C0B17DFB}">
      <dgm:prSet/>
      <dgm:spPr/>
      <dgm:t>
        <a:bodyPr/>
        <a:lstStyle/>
        <a:p>
          <a:endParaRPr lang="zh-CN" altLang="en-US"/>
        </a:p>
      </dgm:t>
    </dgm:pt>
    <dgm:pt modelId="{C490973B-8402-4BAE-A81B-CF4051CDC1D4}">
      <dgm:prSet phldrT="[文本]" custT="1"/>
      <dgm:spPr/>
      <dgm:t>
        <a:bodyPr/>
        <a:lstStyle/>
        <a:p>
          <a:r>
            <a:rPr lang="zh-CN" altLang="en-US" sz="2400" dirty="0"/>
            <a:t>工程整定法</a:t>
          </a:r>
        </a:p>
      </dgm:t>
    </dgm:pt>
    <dgm:pt modelId="{06054F3A-68B4-4F8B-B5F1-0E5D6AB15C23}" type="parTrans" cxnId="{67959525-724D-443A-8149-011679EAFFD3}">
      <dgm:prSet custT="1"/>
      <dgm:spPr/>
      <dgm:t>
        <a:bodyPr/>
        <a:lstStyle/>
        <a:p>
          <a:endParaRPr lang="zh-CN" altLang="en-US" sz="2400"/>
        </a:p>
      </dgm:t>
    </dgm:pt>
    <dgm:pt modelId="{19180908-8D95-4A61-A7CE-DAEFA2E4F4B1}" type="sibTrans" cxnId="{67959525-724D-443A-8149-011679EAFFD3}">
      <dgm:prSet/>
      <dgm:spPr/>
      <dgm:t>
        <a:bodyPr/>
        <a:lstStyle/>
        <a:p>
          <a:endParaRPr lang="zh-CN" altLang="en-US"/>
        </a:p>
      </dgm:t>
    </dgm:pt>
    <dgm:pt modelId="{9E1B0F8B-ED4E-4F38-B00D-97D3221E7E88}">
      <dgm:prSet phldrT="[文本]" custT="1"/>
      <dgm:spPr/>
      <dgm:t>
        <a:bodyPr/>
        <a:lstStyle/>
        <a:p>
          <a:r>
            <a:rPr lang="zh-CN" altLang="en-US" sz="2400" dirty="0"/>
            <a:t>经验数据整定法</a:t>
          </a:r>
        </a:p>
      </dgm:t>
    </dgm:pt>
    <dgm:pt modelId="{AF89CCD4-8252-4C41-8B70-8A6F7347FBDD}" type="parTrans" cxnId="{6E164B6E-B598-413D-897E-2A46511DDBA4}">
      <dgm:prSet custT="1"/>
      <dgm:spPr/>
      <dgm:t>
        <a:bodyPr/>
        <a:lstStyle/>
        <a:p>
          <a:endParaRPr lang="zh-CN" altLang="en-US" sz="2400"/>
        </a:p>
      </dgm:t>
    </dgm:pt>
    <dgm:pt modelId="{638F1FDE-27E5-4649-875C-C1125495FB54}" type="sibTrans" cxnId="{6E164B6E-B598-413D-897E-2A46511DDBA4}">
      <dgm:prSet/>
      <dgm:spPr/>
      <dgm:t>
        <a:bodyPr/>
        <a:lstStyle/>
        <a:p>
          <a:endParaRPr lang="zh-CN" altLang="en-US"/>
        </a:p>
      </dgm:t>
    </dgm:pt>
    <dgm:pt modelId="{498399E5-060D-4137-ADD0-4329206E8436}">
      <dgm:prSet phldrT="[文本]" custT="1"/>
      <dgm:spPr/>
      <dgm:t>
        <a:bodyPr/>
        <a:lstStyle/>
        <a:p>
          <a:r>
            <a:rPr lang="zh-CN" altLang="en-US" sz="2400" dirty="0"/>
            <a:t>实验试凑法</a:t>
          </a:r>
        </a:p>
      </dgm:t>
    </dgm:pt>
    <dgm:pt modelId="{2B6A9F90-76D1-4C3D-BA4C-C342EC382841}" type="parTrans" cxnId="{7500E017-BE35-47C0-A56E-52B6958D7CFE}">
      <dgm:prSet custT="1"/>
      <dgm:spPr/>
      <dgm:t>
        <a:bodyPr/>
        <a:lstStyle/>
        <a:p>
          <a:endParaRPr lang="zh-CN" altLang="en-US" sz="2400"/>
        </a:p>
      </dgm:t>
    </dgm:pt>
    <dgm:pt modelId="{9E75799B-8DC4-4F03-9A5A-5361EDB6DA36}" type="sibTrans" cxnId="{7500E017-BE35-47C0-A56E-52B6958D7CFE}">
      <dgm:prSet/>
      <dgm:spPr/>
      <dgm:t>
        <a:bodyPr/>
        <a:lstStyle/>
        <a:p>
          <a:endParaRPr lang="zh-CN" altLang="en-US"/>
        </a:p>
      </dgm:t>
    </dgm:pt>
    <dgm:pt modelId="{4D100DD1-06F5-41A3-B508-F7D2C0049087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扩充临界比例度</a:t>
          </a:r>
          <a:r>
            <a:rPr lang="zh-CN" altLang="en-US" sz="2400" b="1" i="0" kern="1200" dirty="0"/>
            <a:t>法</a:t>
          </a:r>
          <a:endParaRPr lang="zh-CN" altLang="en-US" sz="2400" kern="1200" dirty="0"/>
        </a:p>
      </dgm:t>
    </dgm:pt>
    <dgm:pt modelId="{AEDB696B-E6DC-4DC4-B188-7B60C1971B39}" type="parTrans" cxnId="{A854850E-EB73-4102-AC37-D7066772C546}">
      <dgm:prSet custT="1"/>
      <dgm:spPr/>
      <dgm:t>
        <a:bodyPr/>
        <a:lstStyle/>
        <a:p>
          <a:endParaRPr lang="zh-CN" altLang="en-US" sz="2400"/>
        </a:p>
      </dgm:t>
    </dgm:pt>
    <dgm:pt modelId="{7FED2FE7-84A2-4B9C-943C-22B304D36C5C}" type="sibTrans" cxnId="{A854850E-EB73-4102-AC37-D7066772C546}">
      <dgm:prSet/>
      <dgm:spPr/>
      <dgm:t>
        <a:bodyPr/>
        <a:lstStyle/>
        <a:p>
          <a:endParaRPr lang="zh-CN" altLang="en-US"/>
        </a:p>
      </dgm:t>
    </dgm:pt>
    <dgm:pt modelId="{8D394F65-D054-45E5-9EBF-9DC019B40D74}">
      <dgm:prSet phldrT="[文本]" custT="1"/>
      <dgm:spPr/>
      <dgm:t>
        <a:bodyPr/>
        <a:lstStyle/>
        <a:p>
          <a:r>
            <a:rPr lang="zh-CN" altLang="en-US" sz="2400" dirty="0"/>
            <a:t>扩充响应曲线法</a:t>
          </a:r>
        </a:p>
      </dgm:t>
    </dgm:pt>
    <dgm:pt modelId="{16F767F5-C58A-4EC2-8D8E-D7784C8FCE49}" type="parTrans" cxnId="{B352BF17-A349-4AC6-BFCE-F72E33CCE009}">
      <dgm:prSet custT="1"/>
      <dgm:spPr/>
      <dgm:t>
        <a:bodyPr/>
        <a:lstStyle/>
        <a:p>
          <a:endParaRPr lang="zh-CN" altLang="en-US" sz="2400"/>
        </a:p>
      </dgm:t>
    </dgm:pt>
    <dgm:pt modelId="{97CF61D0-AA36-4494-9773-4CFA29E34B89}" type="sibTrans" cxnId="{B352BF17-A349-4AC6-BFCE-F72E33CCE009}">
      <dgm:prSet/>
      <dgm:spPr/>
      <dgm:t>
        <a:bodyPr/>
        <a:lstStyle/>
        <a:p>
          <a:endParaRPr lang="zh-CN" altLang="en-US"/>
        </a:p>
      </dgm:t>
    </dgm:pt>
    <dgm:pt modelId="{1EBAE3EE-DFEE-44C8-B615-C309E01AD499}" type="pres">
      <dgm:prSet presAssocID="{BB5E997B-1567-4BB9-AC3E-C44CD028E12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75CC9C-4F8F-4AD0-8022-0044881B17CD}" type="pres">
      <dgm:prSet presAssocID="{AE814216-9FC8-4B6E-9A4D-F87B299CD966}" presName="root1" presStyleCnt="0"/>
      <dgm:spPr/>
    </dgm:pt>
    <dgm:pt modelId="{41D893E5-CA5F-4A14-885C-5EB7DB1BB758}" type="pres">
      <dgm:prSet presAssocID="{AE814216-9FC8-4B6E-9A4D-F87B299CD966}" presName="LevelOneTextNode" presStyleLbl="node0" presStyleIdx="0" presStyleCnt="1" custAng="5400000" custScaleX="90226" custScaleY="40297" custLinFactNeighborX="-39779" custLinFactNeighborY="-1277">
        <dgm:presLayoutVars>
          <dgm:chPref val="3"/>
        </dgm:presLayoutVars>
      </dgm:prSet>
      <dgm:spPr>
        <a:prstGeom prst="rect">
          <a:avLst/>
        </a:prstGeom>
      </dgm:spPr>
    </dgm:pt>
    <dgm:pt modelId="{F8C8BA8E-E66B-419D-AA0B-69C59A5DE8CF}" type="pres">
      <dgm:prSet presAssocID="{AE814216-9FC8-4B6E-9A4D-F87B299CD966}" presName="level2hierChild" presStyleCnt="0"/>
      <dgm:spPr/>
    </dgm:pt>
    <dgm:pt modelId="{799F35B9-BD6F-4170-B924-55C25854ED5E}" type="pres">
      <dgm:prSet presAssocID="{3B8E3E89-3A00-49D2-A63A-0A8F280A7ABB}" presName="conn2-1" presStyleLbl="parChTrans1D2" presStyleIdx="0" presStyleCnt="2"/>
      <dgm:spPr/>
    </dgm:pt>
    <dgm:pt modelId="{19C6BCB6-5095-46A7-A882-AA507413AA94}" type="pres">
      <dgm:prSet presAssocID="{3B8E3E89-3A00-49D2-A63A-0A8F280A7ABB}" presName="connTx" presStyleLbl="parChTrans1D2" presStyleIdx="0" presStyleCnt="2"/>
      <dgm:spPr/>
    </dgm:pt>
    <dgm:pt modelId="{B3AF386C-BBEE-4C56-AD14-E296123B4550}" type="pres">
      <dgm:prSet presAssocID="{4C6C61C9-6C81-4CC9-A8D3-F72B716CD371}" presName="root2" presStyleCnt="0"/>
      <dgm:spPr/>
    </dgm:pt>
    <dgm:pt modelId="{5021AC1C-CCD2-4668-BE94-65AE8D2BAB77}" type="pres">
      <dgm:prSet presAssocID="{4C6C61C9-6C81-4CC9-A8D3-F72B716CD371}" presName="LevelTwoTextNode" presStyleLbl="node2" presStyleIdx="0" presStyleCnt="2" custLinFactNeighborX="23071">
        <dgm:presLayoutVars>
          <dgm:chPref val="3"/>
        </dgm:presLayoutVars>
      </dgm:prSet>
      <dgm:spPr/>
    </dgm:pt>
    <dgm:pt modelId="{7AB2CCA4-D129-4809-A2C6-39FBEC569F16}" type="pres">
      <dgm:prSet presAssocID="{4C6C61C9-6C81-4CC9-A8D3-F72B716CD371}" presName="level3hierChild" presStyleCnt="0"/>
      <dgm:spPr/>
    </dgm:pt>
    <dgm:pt modelId="{6D82C1AB-2F02-413D-87C2-D2F7F1C46C7C}" type="pres">
      <dgm:prSet presAssocID="{06054F3A-68B4-4F8B-B5F1-0E5D6AB15C23}" presName="conn2-1" presStyleLbl="parChTrans1D2" presStyleIdx="1" presStyleCnt="2"/>
      <dgm:spPr/>
    </dgm:pt>
    <dgm:pt modelId="{590E92AB-EC14-430A-9C04-82D412481F40}" type="pres">
      <dgm:prSet presAssocID="{06054F3A-68B4-4F8B-B5F1-0E5D6AB15C23}" presName="connTx" presStyleLbl="parChTrans1D2" presStyleIdx="1" presStyleCnt="2"/>
      <dgm:spPr/>
    </dgm:pt>
    <dgm:pt modelId="{401D8C5F-0893-4497-B7BD-BFC92DFD8736}" type="pres">
      <dgm:prSet presAssocID="{C490973B-8402-4BAE-A81B-CF4051CDC1D4}" presName="root2" presStyleCnt="0"/>
      <dgm:spPr/>
    </dgm:pt>
    <dgm:pt modelId="{46ABB1BB-59FD-4596-8314-ECD16F2E6E5B}" type="pres">
      <dgm:prSet presAssocID="{C490973B-8402-4BAE-A81B-CF4051CDC1D4}" presName="LevelTwoTextNode" presStyleLbl="node2" presStyleIdx="1" presStyleCnt="2" custLinFactNeighborX="23071">
        <dgm:presLayoutVars>
          <dgm:chPref val="3"/>
        </dgm:presLayoutVars>
      </dgm:prSet>
      <dgm:spPr/>
    </dgm:pt>
    <dgm:pt modelId="{47EAB79A-7EC2-4FF1-8266-EF5CEA681C4D}" type="pres">
      <dgm:prSet presAssocID="{C490973B-8402-4BAE-A81B-CF4051CDC1D4}" presName="level3hierChild" presStyleCnt="0"/>
      <dgm:spPr/>
    </dgm:pt>
    <dgm:pt modelId="{813A2D14-0AAE-4913-BC34-1EE65B009478}" type="pres">
      <dgm:prSet presAssocID="{AF89CCD4-8252-4C41-8B70-8A6F7347FBDD}" presName="conn2-1" presStyleLbl="parChTrans1D3" presStyleIdx="0" presStyleCnt="4"/>
      <dgm:spPr/>
    </dgm:pt>
    <dgm:pt modelId="{B51E6176-7560-4CF8-BF7A-62668419EF29}" type="pres">
      <dgm:prSet presAssocID="{AF89CCD4-8252-4C41-8B70-8A6F7347FBDD}" presName="connTx" presStyleLbl="parChTrans1D3" presStyleIdx="0" presStyleCnt="4"/>
      <dgm:spPr/>
    </dgm:pt>
    <dgm:pt modelId="{7C2FB6E9-C5BF-4094-9C03-24E2833CAD09}" type="pres">
      <dgm:prSet presAssocID="{9E1B0F8B-ED4E-4F38-B00D-97D3221E7E88}" presName="root2" presStyleCnt="0"/>
      <dgm:spPr/>
    </dgm:pt>
    <dgm:pt modelId="{DC3FBB0A-66A6-4FAA-9B40-D70A0B6B1BA8}" type="pres">
      <dgm:prSet presAssocID="{9E1B0F8B-ED4E-4F38-B00D-97D3221E7E88}" presName="LevelTwoTextNode" presStyleLbl="node3" presStyleIdx="0" presStyleCnt="4" custLinFactNeighborX="23071">
        <dgm:presLayoutVars>
          <dgm:chPref val="3"/>
        </dgm:presLayoutVars>
      </dgm:prSet>
      <dgm:spPr/>
    </dgm:pt>
    <dgm:pt modelId="{76B768AC-53CC-4BF0-A847-3BBD501EF28C}" type="pres">
      <dgm:prSet presAssocID="{9E1B0F8B-ED4E-4F38-B00D-97D3221E7E88}" presName="level3hierChild" presStyleCnt="0"/>
      <dgm:spPr/>
    </dgm:pt>
    <dgm:pt modelId="{BBAC1730-422B-48EE-B6BF-85FF4C2957B1}" type="pres">
      <dgm:prSet presAssocID="{2B6A9F90-76D1-4C3D-BA4C-C342EC382841}" presName="conn2-1" presStyleLbl="parChTrans1D3" presStyleIdx="1" presStyleCnt="4"/>
      <dgm:spPr/>
    </dgm:pt>
    <dgm:pt modelId="{953AE471-9670-4228-B2E7-CDA4A900C95A}" type="pres">
      <dgm:prSet presAssocID="{2B6A9F90-76D1-4C3D-BA4C-C342EC382841}" presName="connTx" presStyleLbl="parChTrans1D3" presStyleIdx="1" presStyleCnt="4"/>
      <dgm:spPr/>
    </dgm:pt>
    <dgm:pt modelId="{BD9F1681-8F5C-43BE-B798-540601F0B58D}" type="pres">
      <dgm:prSet presAssocID="{498399E5-060D-4137-ADD0-4329206E8436}" presName="root2" presStyleCnt="0"/>
      <dgm:spPr/>
    </dgm:pt>
    <dgm:pt modelId="{34BC8E3C-19A3-463B-9D31-E6A5E6F1CC08}" type="pres">
      <dgm:prSet presAssocID="{498399E5-060D-4137-ADD0-4329206E8436}" presName="LevelTwoTextNode" presStyleLbl="node3" presStyleIdx="1" presStyleCnt="4" custLinFactNeighborX="23071">
        <dgm:presLayoutVars>
          <dgm:chPref val="3"/>
        </dgm:presLayoutVars>
      </dgm:prSet>
      <dgm:spPr/>
    </dgm:pt>
    <dgm:pt modelId="{6790D733-F9C5-4CCC-AD2C-588A9C245CA8}" type="pres">
      <dgm:prSet presAssocID="{498399E5-060D-4137-ADD0-4329206E8436}" presName="level3hierChild" presStyleCnt="0"/>
      <dgm:spPr/>
    </dgm:pt>
    <dgm:pt modelId="{DF38AB19-7C11-4E5B-AAE5-E8BA524E4C72}" type="pres">
      <dgm:prSet presAssocID="{AEDB696B-E6DC-4DC4-B188-7B60C1971B39}" presName="conn2-1" presStyleLbl="parChTrans1D3" presStyleIdx="2" presStyleCnt="4"/>
      <dgm:spPr/>
    </dgm:pt>
    <dgm:pt modelId="{2FD57F60-82C9-4788-BA52-CC06464BF332}" type="pres">
      <dgm:prSet presAssocID="{AEDB696B-E6DC-4DC4-B188-7B60C1971B39}" presName="connTx" presStyleLbl="parChTrans1D3" presStyleIdx="2" presStyleCnt="4"/>
      <dgm:spPr/>
    </dgm:pt>
    <dgm:pt modelId="{AD3F0F1C-C63D-4D8B-8943-3FFD52443431}" type="pres">
      <dgm:prSet presAssocID="{4D100DD1-06F5-41A3-B508-F7D2C0049087}" presName="root2" presStyleCnt="0"/>
      <dgm:spPr/>
    </dgm:pt>
    <dgm:pt modelId="{877AF96B-1271-4D31-AF4B-40314FA1D40B}" type="pres">
      <dgm:prSet presAssocID="{4D100DD1-06F5-41A3-B508-F7D2C0049087}" presName="LevelTwoTextNode" presStyleLbl="node3" presStyleIdx="2" presStyleCnt="4" custLinFactNeighborX="23071">
        <dgm:presLayoutVars>
          <dgm:chPref val="3"/>
        </dgm:presLayoutVars>
      </dgm:prSet>
      <dgm:spPr/>
    </dgm:pt>
    <dgm:pt modelId="{C5A28132-AB25-4696-B84A-58B9619F3012}" type="pres">
      <dgm:prSet presAssocID="{4D100DD1-06F5-41A3-B508-F7D2C0049087}" presName="level3hierChild" presStyleCnt="0"/>
      <dgm:spPr/>
    </dgm:pt>
    <dgm:pt modelId="{E5BCAB9C-42E1-4AF4-81C1-EA6C5426C76C}" type="pres">
      <dgm:prSet presAssocID="{16F767F5-C58A-4EC2-8D8E-D7784C8FCE49}" presName="conn2-1" presStyleLbl="parChTrans1D3" presStyleIdx="3" presStyleCnt="4"/>
      <dgm:spPr/>
    </dgm:pt>
    <dgm:pt modelId="{3481792F-F282-4672-8E8A-4EA2B1BFB61A}" type="pres">
      <dgm:prSet presAssocID="{16F767F5-C58A-4EC2-8D8E-D7784C8FCE49}" presName="connTx" presStyleLbl="parChTrans1D3" presStyleIdx="3" presStyleCnt="4"/>
      <dgm:spPr/>
    </dgm:pt>
    <dgm:pt modelId="{A68E4B6B-DA5E-445D-B882-7D170CC993CC}" type="pres">
      <dgm:prSet presAssocID="{8D394F65-D054-45E5-9EBF-9DC019B40D74}" presName="root2" presStyleCnt="0"/>
      <dgm:spPr/>
    </dgm:pt>
    <dgm:pt modelId="{851EBBA9-5C10-45D2-B779-90099FF3FC89}" type="pres">
      <dgm:prSet presAssocID="{8D394F65-D054-45E5-9EBF-9DC019B40D74}" presName="LevelTwoTextNode" presStyleLbl="node3" presStyleIdx="3" presStyleCnt="4" custLinFactNeighborX="23071">
        <dgm:presLayoutVars>
          <dgm:chPref val="3"/>
        </dgm:presLayoutVars>
      </dgm:prSet>
      <dgm:spPr/>
    </dgm:pt>
    <dgm:pt modelId="{90697C19-71D8-4203-9BD6-DC8EEEE36703}" type="pres">
      <dgm:prSet presAssocID="{8D394F65-D054-45E5-9EBF-9DC019B40D74}" presName="level3hierChild" presStyleCnt="0"/>
      <dgm:spPr/>
    </dgm:pt>
  </dgm:ptLst>
  <dgm:cxnLst>
    <dgm:cxn modelId="{81A57607-F8DB-4F81-9FEF-3D66C49CAEFC}" type="presOf" srcId="{3B8E3E89-3A00-49D2-A63A-0A8F280A7ABB}" destId="{799F35B9-BD6F-4170-B924-55C25854ED5E}" srcOrd="0" destOrd="0" presId="urn:microsoft.com/office/officeart/2008/layout/HorizontalMultiLevelHierarchy"/>
    <dgm:cxn modelId="{A854850E-EB73-4102-AC37-D7066772C546}" srcId="{C490973B-8402-4BAE-A81B-CF4051CDC1D4}" destId="{4D100DD1-06F5-41A3-B508-F7D2C0049087}" srcOrd="2" destOrd="0" parTransId="{AEDB696B-E6DC-4DC4-B188-7B60C1971B39}" sibTransId="{7FED2FE7-84A2-4B9C-943C-22B304D36C5C}"/>
    <dgm:cxn modelId="{B352BF17-A349-4AC6-BFCE-F72E33CCE009}" srcId="{C490973B-8402-4BAE-A81B-CF4051CDC1D4}" destId="{8D394F65-D054-45E5-9EBF-9DC019B40D74}" srcOrd="3" destOrd="0" parTransId="{16F767F5-C58A-4EC2-8D8E-D7784C8FCE49}" sibTransId="{97CF61D0-AA36-4494-9773-4CFA29E34B89}"/>
    <dgm:cxn modelId="{7500E017-BE35-47C0-A56E-52B6958D7CFE}" srcId="{C490973B-8402-4BAE-A81B-CF4051CDC1D4}" destId="{498399E5-060D-4137-ADD0-4329206E8436}" srcOrd="1" destOrd="0" parTransId="{2B6A9F90-76D1-4C3D-BA4C-C342EC382841}" sibTransId="{9E75799B-8DC4-4F03-9A5A-5361EDB6DA36}"/>
    <dgm:cxn modelId="{DA179619-8DF7-4437-A271-AE25B08C728A}" type="presOf" srcId="{AF89CCD4-8252-4C41-8B70-8A6F7347FBDD}" destId="{813A2D14-0AAE-4913-BC34-1EE65B009478}" srcOrd="0" destOrd="0" presId="urn:microsoft.com/office/officeart/2008/layout/HorizontalMultiLevelHierarchy"/>
    <dgm:cxn modelId="{F1668B22-2CA6-46E4-B7B7-51553FFCBBAE}" type="presOf" srcId="{16F767F5-C58A-4EC2-8D8E-D7784C8FCE49}" destId="{E5BCAB9C-42E1-4AF4-81C1-EA6C5426C76C}" srcOrd="0" destOrd="0" presId="urn:microsoft.com/office/officeart/2008/layout/HorizontalMultiLevelHierarchy"/>
    <dgm:cxn modelId="{67959525-724D-443A-8149-011679EAFFD3}" srcId="{AE814216-9FC8-4B6E-9A4D-F87B299CD966}" destId="{C490973B-8402-4BAE-A81B-CF4051CDC1D4}" srcOrd="1" destOrd="0" parTransId="{06054F3A-68B4-4F8B-B5F1-0E5D6AB15C23}" sibTransId="{19180908-8D95-4A61-A7CE-DAEFA2E4F4B1}"/>
    <dgm:cxn modelId="{7CD8BD2B-7612-456D-8E04-7C6D4C365374}" type="presOf" srcId="{2B6A9F90-76D1-4C3D-BA4C-C342EC382841}" destId="{953AE471-9670-4228-B2E7-CDA4A900C95A}" srcOrd="1" destOrd="0" presId="urn:microsoft.com/office/officeart/2008/layout/HorizontalMultiLevelHierarchy"/>
    <dgm:cxn modelId="{6CF21F38-865A-4DCB-A891-6AAAE30A890B}" type="presOf" srcId="{AF89CCD4-8252-4C41-8B70-8A6F7347FBDD}" destId="{B51E6176-7560-4CF8-BF7A-62668419EF29}" srcOrd="1" destOrd="0" presId="urn:microsoft.com/office/officeart/2008/layout/HorizontalMultiLevelHierarchy"/>
    <dgm:cxn modelId="{68E9C73D-B539-4305-A00E-CE83A038BAA2}" type="presOf" srcId="{AEDB696B-E6DC-4DC4-B188-7B60C1971B39}" destId="{DF38AB19-7C11-4E5B-AAE5-E8BA524E4C72}" srcOrd="0" destOrd="0" presId="urn:microsoft.com/office/officeart/2008/layout/HorizontalMultiLevelHierarchy"/>
    <dgm:cxn modelId="{B20F6E5B-F1CA-48DA-962C-2DE904FACC8D}" type="presOf" srcId="{AEDB696B-E6DC-4DC4-B188-7B60C1971B39}" destId="{2FD57F60-82C9-4788-BA52-CC06464BF332}" srcOrd="1" destOrd="0" presId="urn:microsoft.com/office/officeart/2008/layout/HorizontalMultiLevelHierarchy"/>
    <dgm:cxn modelId="{8D602764-C836-40AB-8A0C-AEF8C0B17DFB}" srcId="{AE814216-9FC8-4B6E-9A4D-F87B299CD966}" destId="{4C6C61C9-6C81-4CC9-A8D3-F72B716CD371}" srcOrd="0" destOrd="0" parTransId="{3B8E3E89-3A00-49D2-A63A-0A8F280A7ABB}" sibTransId="{172B2B36-E47C-49EE-A895-C5E4BF161BF6}"/>
    <dgm:cxn modelId="{C812124A-975D-4C07-A32A-67EA79DD0557}" srcId="{BB5E997B-1567-4BB9-AC3E-C44CD028E126}" destId="{AE814216-9FC8-4B6E-9A4D-F87B299CD966}" srcOrd="0" destOrd="0" parTransId="{3D52F4EF-BC81-48D9-92DA-D46FD4BBBF15}" sibTransId="{1E722145-ABFF-41EF-B798-B9669509B348}"/>
    <dgm:cxn modelId="{6E164B6E-B598-413D-897E-2A46511DDBA4}" srcId="{C490973B-8402-4BAE-A81B-CF4051CDC1D4}" destId="{9E1B0F8B-ED4E-4F38-B00D-97D3221E7E88}" srcOrd="0" destOrd="0" parTransId="{AF89CCD4-8252-4C41-8B70-8A6F7347FBDD}" sibTransId="{638F1FDE-27E5-4649-875C-C1125495FB54}"/>
    <dgm:cxn modelId="{06DC2271-896E-41DC-9CE8-BE4B8DE05402}" type="presOf" srcId="{498399E5-060D-4137-ADD0-4329206E8436}" destId="{34BC8E3C-19A3-463B-9D31-E6A5E6F1CC08}" srcOrd="0" destOrd="0" presId="urn:microsoft.com/office/officeart/2008/layout/HorizontalMultiLevelHierarchy"/>
    <dgm:cxn modelId="{FCE07654-3EA4-4DD9-AF56-10C855EE7629}" type="presOf" srcId="{AE814216-9FC8-4B6E-9A4D-F87B299CD966}" destId="{41D893E5-CA5F-4A14-885C-5EB7DB1BB758}" srcOrd="0" destOrd="0" presId="urn:microsoft.com/office/officeart/2008/layout/HorizontalMultiLevelHierarchy"/>
    <dgm:cxn modelId="{72D83777-A5C1-4D7D-A0F1-49ECF5ED15DE}" type="presOf" srcId="{3B8E3E89-3A00-49D2-A63A-0A8F280A7ABB}" destId="{19C6BCB6-5095-46A7-A882-AA507413AA94}" srcOrd="1" destOrd="0" presId="urn:microsoft.com/office/officeart/2008/layout/HorizontalMultiLevelHierarchy"/>
    <dgm:cxn modelId="{478BE77D-72FA-4A59-B3A4-080E8BCABD1A}" type="presOf" srcId="{2B6A9F90-76D1-4C3D-BA4C-C342EC382841}" destId="{BBAC1730-422B-48EE-B6BF-85FF4C2957B1}" srcOrd="0" destOrd="0" presId="urn:microsoft.com/office/officeart/2008/layout/HorizontalMultiLevelHierarchy"/>
    <dgm:cxn modelId="{FE47DC87-44D1-4880-A733-E7315D2FC3C7}" type="presOf" srcId="{06054F3A-68B4-4F8B-B5F1-0E5D6AB15C23}" destId="{6D82C1AB-2F02-413D-87C2-D2F7F1C46C7C}" srcOrd="0" destOrd="0" presId="urn:microsoft.com/office/officeart/2008/layout/HorizontalMultiLevelHierarchy"/>
    <dgm:cxn modelId="{B7EBD696-BCAE-4D4C-B57A-EF3497094267}" type="presOf" srcId="{8D394F65-D054-45E5-9EBF-9DC019B40D74}" destId="{851EBBA9-5C10-45D2-B779-90099FF3FC89}" srcOrd="0" destOrd="0" presId="urn:microsoft.com/office/officeart/2008/layout/HorizontalMultiLevelHierarchy"/>
    <dgm:cxn modelId="{C567C8A3-7951-4944-AE27-1467D96A8A96}" type="presOf" srcId="{BB5E997B-1567-4BB9-AC3E-C44CD028E126}" destId="{1EBAE3EE-DFEE-44C8-B615-C309E01AD499}" srcOrd="0" destOrd="0" presId="urn:microsoft.com/office/officeart/2008/layout/HorizontalMultiLevelHierarchy"/>
    <dgm:cxn modelId="{ADB430A4-3968-488A-B774-DFC3320450DC}" type="presOf" srcId="{4C6C61C9-6C81-4CC9-A8D3-F72B716CD371}" destId="{5021AC1C-CCD2-4668-BE94-65AE8D2BAB77}" srcOrd="0" destOrd="0" presId="urn:microsoft.com/office/officeart/2008/layout/HorizontalMultiLevelHierarchy"/>
    <dgm:cxn modelId="{DBC237A5-3EAC-40E9-8CF8-9A53A72FC22F}" type="presOf" srcId="{4D100DD1-06F5-41A3-B508-F7D2C0049087}" destId="{877AF96B-1271-4D31-AF4B-40314FA1D40B}" srcOrd="0" destOrd="0" presId="urn:microsoft.com/office/officeart/2008/layout/HorizontalMultiLevelHierarchy"/>
    <dgm:cxn modelId="{92085EB2-2BD5-46F1-A978-AB101AEFCB14}" type="presOf" srcId="{16F767F5-C58A-4EC2-8D8E-D7784C8FCE49}" destId="{3481792F-F282-4672-8E8A-4EA2B1BFB61A}" srcOrd="1" destOrd="0" presId="urn:microsoft.com/office/officeart/2008/layout/HorizontalMultiLevelHierarchy"/>
    <dgm:cxn modelId="{7C2B61B6-8AAB-4DEC-9C79-1F6FAA4D8349}" type="presOf" srcId="{06054F3A-68B4-4F8B-B5F1-0E5D6AB15C23}" destId="{590E92AB-EC14-430A-9C04-82D412481F40}" srcOrd="1" destOrd="0" presId="urn:microsoft.com/office/officeart/2008/layout/HorizontalMultiLevelHierarchy"/>
    <dgm:cxn modelId="{CFDFE2C5-EF0F-42DE-8F5D-E99EBFCBEB06}" type="presOf" srcId="{9E1B0F8B-ED4E-4F38-B00D-97D3221E7E88}" destId="{DC3FBB0A-66A6-4FAA-9B40-D70A0B6B1BA8}" srcOrd="0" destOrd="0" presId="urn:microsoft.com/office/officeart/2008/layout/HorizontalMultiLevelHierarchy"/>
    <dgm:cxn modelId="{05DE90FA-51D0-4884-BBAB-84547688AE43}" type="presOf" srcId="{C490973B-8402-4BAE-A81B-CF4051CDC1D4}" destId="{46ABB1BB-59FD-4596-8314-ECD16F2E6E5B}" srcOrd="0" destOrd="0" presId="urn:microsoft.com/office/officeart/2008/layout/HorizontalMultiLevelHierarchy"/>
    <dgm:cxn modelId="{826497AB-C1A6-4130-81F1-56A19810CF4B}" type="presParOf" srcId="{1EBAE3EE-DFEE-44C8-B615-C309E01AD499}" destId="{A075CC9C-4F8F-4AD0-8022-0044881B17CD}" srcOrd="0" destOrd="0" presId="urn:microsoft.com/office/officeart/2008/layout/HorizontalMultiLevelHierarchy"/>
    <dgm:cxn modelId="{049E8D00-5842-400C-94D6-E2B9DB4AED6B}" type="presParOf" srcId="{A075CC9C-4F8F-4AD0-8022-0044881B17CD}" destId="{41D893E5-CA5F-4A14-885C-5EB7DB1BB758}" srcOrd="0" destOrd="0" presId="urn:microsoft.com/office/officeart/2008/layout/HorizontalMultiLevelHierarchy"/>
    <dgm:cxn modelId="{02120E3A-2262-4DF5-9FCB-76463500296F}" type="presParOf" srcId="{A075CC9C-4F8F-4AD0-8022-0044881B17CD}" destId="{F8C8BA8E-E66B-419D-AA0B-69C59A5DE8CF}" srcOrd="1" destOrd="0" presId="urn:microsoft.com/office/officeart/2008/layout/HorizontalMultiLevelHierarchy"/>
    <dgm:cxn modelId="{BB368920-5DA0-436F-A4E2-0DC039BCDFD5}" type="presParOf" srcId="{F8C8BA8E-E66B-419D-AA0B-69C59A5DE8CF}" destId="{799F35B9-BD6F-4170-B924-55C25854ED5E}" srcOrd="0" destOrd="0" presId="urn:microsoft.com/office/officeart/2008/layout/HorizontalMultiLevelHierarchy"/>
    <dgm:cxn modelId="{64872811-5D1E-49D3-80F5-43407823D1F9}" type="presParOf" srcId="{799F35B9-BD6F-4170-B924-55C25854ED5E}" destId="{19C6BCB6-5095-46A7-A882-AA507413AA94}" srcOrd="0" destOrd="0" presId="urn:microsoft.com/office/officeart/2008/layout/HorizontalMultiLevelHierarchy"/>
    <dgm:cxn modelId="{98A5DF67-6E14-4C78-888C-F91550E9B7B1}" type="presParOf" srcId="{F8C8BA8E-E66B-419D-AA0B-69C59A5DE8CF}" destId="{B3AF386C-BBEE-4C56-AD14-E296123B4550}" srcOrd="1" destOrd="0" presId="urn:microsoft.com/office/officeart/2008/layout/HorizontalMultiLevelHierarchy"/>
    <dgm:cxn modelId="{4A27B309-7C01-4258-9C07-C70277AF1F2E}" type="presParOf" srcId="{B3AF386C-BBEE-4C56-AD14-E296123B4550}" destId="{5021AC1C-CCD2-4668-BE94-65AE8D2BAB77}" srcOrd="0" destOrd="0" presId="urn:microsoft.com/office/officeart/2008/layout/HorizontalMultiLevelHierarchy"/>
    <dgm:cxn modelId="{6D42BD72-A728-4E73-BE58-FAEC2CB0AD84}" type="presParOf" srcId="{B3AF386C-BBEE-4C56-AD14-E296123B4550}" destId="{7AB2CCA4-D129-4809-A2C6-39FBEC569F16}" srcOrd="1" destOrd="0" presId="urn:microsoft.com/office/officeart/2008/layout/HorizontalMultiLevelHierarchy"/>
    <dgm:cxn modelId="{ABE7C69F-A76F-4733-A7C9-8159478822A9}" type="presParOf" srcId="{F8C8BA8E-E66B-419D-AA0B-69C59A5DE8CF}" destId="{6D82C1AB-2F02-413D-87C2-D2F7F1C46C7C}" srcOrd="2" destOrd="0" presId="urn:microsoft.com/office/officeart/2008/layout/HorizontalMultiLevelHierarchy"/>
    <dgm:cxn modelId="{651BDAE4-D508-4792-A494-F0D26A116514}" type="presParOf" srcId="{6D82C1AB-2F02-413D-87C2-D2F7F1C46C7C}" destId="{590E92AB-EC14-430A-9C04-82D412481F40}" srcOrd="0" destOrd="0" presId="urn:microsoft.com/office/officeart/2008/layout/HorizontalMultiLevelHierarchy"/>
    <dgm:cxn modelId="{693763EA-2B1B-44AB-AB7A-71FF22826851}" type="presParOf" srcId="{F8C8BA8E-E66B-419D-AA0B-69C59A5DE8CF}" destId="{401D8C5F-0893-4497-B7BD-BFC92DFD8736}" srcOrd="3" destOrd="0" presId="urn:microsoft.com/office/officeart/2008/layout/HorizontalMultiLevelHierarchy"/>
    <dgm:cxn modelId="{ED2BCB12-CF37-4109-81C0-06370CB05026}" type="presParOf" srcId="{401D8C5F-0893-4497-B7BD-BFC92DFD8736}" destId="{46ABB1BB-59FD-4596-8314-ECD16F2E6E5B}" srcOrd="0" destOrd="0" presId="urn:microsoft.com/office/officeart/2008/layout/HorizontalMultiLevelHierarchy"/>
    <dgm:cxn modelId="{D1826462-6AAD-43D9-81AA-B572315B4E64}" type="presParOf" srcId="{401D8C5F-0893-4497-B7BD-BFC92DFD8736}" destId="{47EAB79A-7EC2-4FF1-8266-EF5CEA681C4D}" srcOrd="1" destOrd="0" presId="urn:microsoft.com/office/officeart/2008/layout/HorizontalMultiLevelHierarchy"/>
    <dgm:cxn modelId="{27E68526-7020-4914-B998-225495055BD2}" type="presParOf" srcId="{47EAB79A-7EC2-4FF1-8266-EF5CEA681C4D}" destId="{813A2D14-0AAE-4913-BC34-1EE65B009478}" srcOrd="0" destOrd="0" presId="urn:microsoft.com/office/officeart/2008/layout/HorizontalMultiLevelHierarchy"/>
    <dgm:cxn modelId="{C1510DC9-4D32-4FE8-94B1-AA1C189CE910}" type="presParOf" srcId="{813A2D14-0AAE-4913-BC34-1EE65B009478}" destId="{B51E6176-7560-4CF8-BF7A-62668419EF29}" srcOrd="0" destOrd="0" presId="urn:microsoft.com/office/officeart/2008/layout/HorizontalMultiLevelHierarchy"/>
    <dgm:cxn modelId="{6DAE97DC-504A-4660-B0C7-07553FB5348B}" type="presParOf" srcId="{47EAB79A-7EC2-4FF1-8266-EF5CEA681C4D}" destId="{7C2FB6E9-C5BF-4094-9C03-24E2833CAD09}" srcOrd="1" destOrd="0" presId="urn:microsoft.com/office/officeart/2008/layout/HorizontalMultiLevelHierarchy"/>
    <dgm:cxn modelId="{E918987A-F2D0-4632-8BE9-BA4DA0034C7F}" type="presParOf" srcId="{7C2FB6E9-C5BF-4094-9C03-24E2833CAD09}" destId="{DC3FBB0A-66A6-4FAA-9B40-D70A0B6B1BA8}" srcOrd="0" destOrd="0" presId="urn:microsoft.com/office/officeart/2008/layout/HorizontalMultiLevelHierarchy"/>
    <dgm:cxn modelId="{E28805A6-AB65-4EEC-82BC-7595C2711881}" type="presParOf" srcId="{7C2FB6E9-C5BF-4094-9C03-24E2833CAD09}" destId="{76B768AC-53CC-4BF0-A847-3BBD501EF28C}" srcOrd="1" destOrd="0" presId="urn:microsoft.com/office/officeart/2008/layout/HorizontalMultiLevelHierarchy"/>
    <dgm:cxn modelId="{C9F2BCDD-4DD1-4A02-9701-B2C009504979}" type="presParOf" srcId="{47EAB79A-7EC2-4FF1-8266-EF5CEA681C4D}" destId="{BBAC1730-422B-48EE-B6BF-85FF4C2957B1}" srcOrd="2" destOrd="0" presId="urn:microsoft.com/office/officeart/2008/layout/HorizontalMultiLevelHierarchy"/>
    <dgm:cxn modelId="{563448D1-19EF-445B-8704-49246D87E2C9}" type="presParOf" srcId="{BBAC1730-422B-48EE-B6BF-85FF4C2957B1}" destId="{953AE471-9670-4228-B2E7-CDA4A900C95A}" srcOrd="0" destOrd="0" presId="urn:microsoft.com/office/officeart/2008/layout/HorizontalMultiLevelHierarchy"/>
    <dgm:cxn modelId="{F714653B-59A2-407A-B2B3-DB751A4A605E}" type="presParOf" srcId="{47EAB79A-7EC2-4FF1-8266-EF5CEA681C4D}" destId="{BD9F1681-8F5C-43BE-B798-540601F0B58D}" srcOrd="3" destOrd="0" presId="urn:microsoft.com/office/officeart/2008/layout/HorizontalMultiLevelHierarchy"/>
    <dgm:cxn modelId="{549E056B-3194-44BC-AD5F-7DD60C14F4A2}" type="presParOf" srcId="{BD9F1681-8F5C-43BE-B798-540601F0B58D}" destId="{34BC8E3C-19A3-463B-9D31-E6A5E6F1CC08}" srcOrd="0" destOrd="0" presId="urn:microsoft.com/office/officeart/2008/layout/HorizontalMultiLevelHierarchy"/>
    <dgm:cxn modelId="{95EA7C72-C385-43E1-83D6-4965DD12FDB0}" type="presParOf" srcId="{BD9F1681-8F5C-43BE-B798-540601F0B58D}" destId="{6790D733-F9C5-4CCC-AD2C-588A9C245CA8}" srcOrd="1" destOrd="0" presId="urn:microsoft.com/office/officeart/2008/layout/HorizontalMultiLevelHierarchy"/>
    <dgm:cxn modelId="{AF8A6B40-4718-4332-8D2E-6DC2A5973465}" type="presParOf" srcId="{47EAB79A-7EC2-4FF1-8266-EF5CEA681C4D}" destId="{DF38AB19-7C11-4E5B-AAE5-E8BA524E4C72}" srcOrd="4" destOrd="0" presId="urn:microsoft.com/office/officeart/2008/layout/HorizontalMultiLevelHierarchy"/>
    <dgm:cxn modelId="{81DA6637-45A9-4BBD-8B3B-BC7E8C78C023}" type="presParOf" srcId="{DF38AB19-7C11-4E5B-AAE5-E8BA524E4C72}" destId="{2FD57F60-82C9-4788-BA52-CC06464BF332}" srcOrd="0" destOrd="0" presId="urn:microsoft.com/office/officeart/2008/layout/HorizontalMultiLevelHierarchy"/>
    <dgm:cxn modelId="{F0681353-B97E-4B51-8E3D-E39FC66FAD0A}" type="presParOf" srcId="{47EAB79A-7EC2-4FF1-8266-EF5CEA681C4D}" destId="{AD3F0F1C-C63D-4D8B-8943-3FFD52443431}" srcOrd="5" destOrd="0" presId="urn:microsoft.com/office/officeart/2008/layout/HorizontalMultiLevelHierarchy"/>
    <dgm:cxn modelId="{34190C6E-D911-465C-9047-DD4E16E03110}" type="presParOf" srcId="{AD3F0F1C-C63D-4D8B-8943-3FFD52443431}" destId="{877AF96B-1271-4D31-AF4B-40314FA1D40B}" srcOrd="0" destOrd="0" presId="urn:microsoft.com/office/officeart/2008/layout/HorizontalMultiLevelHierarchy"/>
    <dgm:cxn modelId="{9423AEAB-7919-4E75-A373-30ACCAB5E417}" type="presParOf" srcId="{AD3F0F1C-C63D-4D8B-8943-3FFD52443431}" destId="{C5A28132-AB25-4696-B84A-58B9619F3012}" srcOrd="1" destOrd="0" presId="urn:microsoft.com/office/officeart/2008/layout/HorizontalMultiLevelHierarchy"/>
    <dgm:cxn modelId="{09631634-B958-4C84-A613-E418BE798DCB}" type="presParOf" srcId="{47EAB79A-7EC2-4FF1-8266-EF5CEA681C4D}" destId="{E5BCAB9C-42E1-4AF4-81C1-EA6C5426C76C}" srcOrd="6" destOrd="0" presId="urn:microsoft.com/office/officeart/2008/layout/HorizontalMultiLevelHierarchy"/>
    <dgm:cxn modelId="{7C8AB08D-99F0-4BB5-9EB1-F749CEF1F5D0}" type="presParOf" srcId="{E5BCAB9C-42E1-4AF4-81C1-EA6C5426C76C}" destId="{3481792F-F282-4672-8E8A-4EA2B1BFB61A}" srcOrd="0" destOrd="0" presId="urn:microsoft.com/office/officeart/2008/layout/HorizontalMultiLevelHierarchy"/>
    <dgm:cxn modelId="{3F20CCC3-A114-400F-B366-D0A6E7E680F6}" type="presParOf" srcId="{47EAB79A-7EC2-4FF1-8266-EF5CEA681C4D}" destId="{A68E4B6B-DA5E-445D-B882-7D170CC993CC}" srcOrd="7" destOrd="0" presId="urn:microsoft.com/office/officeart/2008/layout/HorizontalMultiLevelHierarchy"/>
    <dgm:cxn modelId="{76F1C3C4-C9D0-49E1-875B-82960549D3FD}" type="presParOf" srcId="{A68E4B6B-DA5E-445D-B882-7D170CC993CC}" destId="{851EBBA9-5C10-45D2-B779-90099FF3FC89}" srcOrd="0" destOrd="0" presId="urn:microsoft.com/office/officeart/2008/layout/HorizontalMultiLevelHierarchy"/>
    <dgm:cxn modelId="{472E9801-6DB7-4BE7-B82A-048DC2AB086F}" type="presParOf" srcId="{A68E4B6B-DA5E-445D-B882-7D170CC993CC}" destId="{90697C19-71D8-4203-9BD6-DC8EEEE36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8AB19-7C11-4E5B-AAE5-E8BA524E4C72}">
      <dsp:nvSpPr>
        <dsp:cNvPr id="0" name=""/>
        <dsp:cNvSpPr/>
      </dsp:nvSpPr>
      <dsp:spPr>
        <a:xfrm>
          <a:off x="5557740" y="3300446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33330" y="3654201"/>
        <a:ext cx="42341" cy="42341"/>
      </dsp:txXfrm>
    </dsp:sp>
    <dsp:sp modelId="{BBAC1730-422B-48EE-B6BF-85FF4C2957B1}">
      <dsp:nvSpPr>
        <dsp:cNvPr id="0" name=""/>
        <dsp:cNvSpPr/>
      </dsp:nvSpPr>
      <dsp:spPr>
        <a:xfrm>
          <a:off x="5557740" y="325472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663" y="3290608"/>
        <a:ext cx="19676" cy="19676"/>
      </dsp:txXfrm>
    </dsp:sp>
    <dsp:sp modelId="{813A2D14-0AAE-4913-BC34-1EE65B009478}">
      <dsp:nvSpPr>
        <dsp:cNvPr id="0" name=""/>
        <dsp:cNvSpPr/>
      </dsp:nvSpPr>
      <dsp:spPr>
        <a:xfrm>
          <a:off x="5557740" y="2550594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33330" y="2904349"/>
        <a:ext cx="42341" cy="42341"/>
      </dsp:txXfrm>
    </dsp:sp>
    <dsp:sp modelId="{6D82C1AB-2F02-413D-87C2-D2F7F1C46C7C}">
      <dsp:nvSpPr>
        <dsp:cNvPr id="0" name=""/>
        <dsp:cNvSpPr/>
      </dsp:nvSpPr>
      <dsp:spPr>
        <a:xfrm>
          <a:off x="3196608" y="2175669"/>
          <a:ext cx="393522" cy="112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124777"/>
              </a:lnTo>
              <a:lnTo>
                <a:pt x="393522" y="1124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3578" y="2708266"/>
        <a:ext cx="59581" cy="59581"/>
      </dsp:txXfrm>
    </dsp:sp>
    <dsp:sp modelId="{194903E9-11C2-47AD-AA53-FE47B5745571}">
      <dsp:nvSpPr>
        <dsp:cNvPr id="0" name=""/>
        <dsp:cNvSpPr/>
      </dsp:nvSpPr>
      <dsp:spPr>
        <a:xfrm>
          <a:off x="5557740" y="1050891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33330" y="1404646"/>
        <a:ext cx="42341" cy="42341"/>
      </dsp:txXfrm>
    </dsp:sp>
    <dsp:sp modelId="{0E976B7B-D452-4F9D-A626-19027177DC8C}">
      <dsp:nvSpPr>
        <dsp:cNvPr id="0" name=""/>
        <dsp:cNvSpPr/>
      </dsp:nvSpPr>
      <dsp:spPr>
        <a:xfrm>
          <a:off x="5557740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663" y="1041053"/>
        <a:ext cx="19676" cy="19676"/>
      </dsp:txXfrm>
    </dsp:sp>
    <dsp:sp modelId="{315CF009-78BE-45B3-AE62-6AC8EB29539F}">
      <dsp:nvSpPr>
        <dsp:cNvPr id="0" name=""/>
        <dsp:cNvSpPr/>
      </dsp:nvSpPr>
      <dsp:spPr>
        <a:xfrm>
          <a:off x="5557740" y="301040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33330" y="654794"/>
        <a:ext cx="42341" cy="42341"/>
      </dsp:txXfrm>
    </dsp:sp>
    <dsp:sp modelId="{799F35B9-BD6F-4170-B924-55C25854ED5E}">
      <dsp:nvSpPr>
        <dsp:cNvPr id="0" name=""/>
        <dsp:cNvSpPr/>
      </dsp:nvSpPr>
      <dsp:spPr>
        <a:xfrm>
          <a:off x="3196608" y="1050891"/>
          <a:ext cx="393522" cy="1124777"/>
        </a:xfrm>
        <a:custGeom>
          <a:avLst/>
          <a:gdLst/>
          <a:ahLst/>
          <a:cxnLst/>
          <a:rect l="0" t="0" r="0" b="0"/>
          <a:pathLst>
            <a:path>
              <a:moveTo>
                <a:pt x="0" y="1124777"/>
              </a:moveTo>
              <a:lnTo>
                <a:pt x="196761" y="1124777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3578" y="1583489"/>
        <a:ext cx="59581" cy="59581"/>
      </dsp:txXfrm>
    </dsp:sp>
    <dsp:sp modelId="{41D893E5-CA5F-4A14-885C-5EB7DB1BB758}">
      <dsp:nvSpPr>
        <dsp:cNvPr id="0" name=""/>
        <dsp:cNvSpPr/>
      </dsp:nvSpPr>
      <dsp:spPr>
        <a:xfrm rot="16200000">
          <a:off x="1318032" y="1875728"/>
          <a:ext cx="3157269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控制算法</a:t>
          </a:r>
        </a:p>
      </dsp:txBody>
      <dsp:txXfrm>
        <a:off x="1318032" y="1875728"/>
        <a:ext cx="3157269" cy="599881"/>
      </dsp:txXfrm>
    </dsp:sp>
    <dsp:sp modelId="{5021AC1C-CCD2-4668-BE94-65AE8D2BAB77}">
      <dsp:nvSpPr>
        <dsp:cNvPr id="0" name=""/>
        <dsp:cNvSpPr/>
      </dsp:nvSpPr>
      <dsp:spPr>
        <a:xfrm>
          <a:off x="3590130" y="750951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传统控制算法</a:t>
          </a:r>
        </a:p>
      </dsp:txBody>
      <dsp:txXfrm>
        <a:off x="3590130" y="750951"/>
        <a:ext cx="1967610" cy="599881"/>
      </dsp:txXfrm>
    </dsp:sp>
    <dsp:sp modelId="{64AB4C99-EFC8-4D5E-9F76-4F039F3A0776}">
      <dsp:nvSpPr>
        <dsp:cNvPr id="0" name=""/>
        <dsp:cNvSpPr/>
      </dsp:nvSpPr>
      <dsp:spPr>
        <a:xfrm>
          <a:off x="5951262" y="1099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PID</a:t>
          </a:r>
          <a:r>
            <a:rPr lang="zh-CN" altLang="en-US" sz="1900" kern="1200" dirty="0"/>
            <a:t>算法</a:t>
          </a:r>
        </a:p>
      </dsp:txBody>
      <dsp:txXfrm>
        <a:off x="5951262" y="1099"/>
        <a:ext cx="1967610" cy="599881"/>
      </dsp:txXfrm>
    </dsp:sp>
    <dsp:sp modelId="{4313BC9E-9D05-47BA-A1A0-7D186C6BE105}">
      <dsp:nvSpPr>
        <dsp:cNvPr id="0" name=""/>
        <dsp:cNvSpPr/>
      </dsp:nvSpPr>
      <dsp:spPr>
        <a:xfrm>
          <a:off x="5951262" y="750951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模糊控制算法</a:t>
          </a:r>
        </a:p>
      </dsp:txBody>
      <dsp:txXfrm>
        <a:off x="5951262" y="750951"/>
        <a:ext cx="1967610" cy="599881"/>
      </dsp:txXfrm>
    </dsp:sp>
    <dsp:sp modelId="{45BE6223-7E54-4670-B593-C356D8751613}">
      <dsp:nvSpPr>
        <dsp:cNvPr id="0" name=""/>
        <dsp:cNvSpPr/>
      </dsp:nvSpPr>
      <dsp:spPr>
        <a:xfrm>
          <a:off x="5951262" y="1500802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神经网络控制算法</a:t>
          </a:r>
        </a:p>
      </dsp:txBody>
      <dsp:txXfrm>
        <a:off x="5951262" y="1500802"/>
        <a:ext cx="1967610" cy="599881"/>
      </dsp:txXfrm>
    </dsp:sp>
    <dsp:sp modelId="{46ABB1BB-59FD-4596-8314-ECD16F2E6E5B}">
      <dsp:nvSpPr>
        <dsp:cNvPr id="0" name=""/>
        <dsp:cNvSpPr/>
      </dsp:nvSpPr>
      <dsp:spPr>
        <a:xfrm>
          <a:off x="3590130" y="3000505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现代控制算法</a:t>
          </a:r>
        </a:p>
      </dsp:txBody>
      <dsp:txXfrm>
        <a:off x="3590130" y="3000505"/>
        <a:ext cx="1967610" cy="599881"/>
      </dsp:txXfrm>
    </dsp:sp>
    <dsp:sp modelId="{DC3FBB0A-66A6-4FAA-9B40-D70A0B6B1BA8}">
      <dsp:nvSpPr>
        <dsp:cNvPr id="0" name=""/>
        <dsp:cNvSpPr/>
      </dsp:nvSpPr>
      <dsp:spPr>
        <a:xfrm>
          <a:off x="5951262" y="2250654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LQR</a:t>
          </a:r>
          <a:r>
            <a:rPr lang="zh-CN" altLang="en-US" sz="1900" kern="1200" dirty="0"/>
            <a:t>算法</a:t>
          </a:r>
        </a:p>
      </dsp:txBody>
      <dsp:txXfrm>
        <a:off x="5951262" y="2250654"/>
        <a:ext cx="1967610" cy="599881"/>
      </dsp:txXfrm>
    </dsp:sp>
    <dsp:sp modelId="{34BC8E3C-19A3-463B-9D31-E6A5E6F1CC08}">
      <dsp:nvSpPr>
        <dsp:cNvPr id="0" name=""/>
        <dsp:cNvSpPr/>
      </dsp:nvSpPr>
      <dsp:spPr>
        <a:xfrm>
          <a:off x="5951262" y="3000505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自适应控制算法</a:t>
          </a:r>
        </a:p>
      </dsp:txBody>
      <dsp:txXfrm>
        <a:off x="5951262" y="3000505"/>
        <a:ext cx="1967610" cy="599881"/>
      </dsp:txXfrm>
    </dsp:sp>
    <dsp:sp modelId="{877AF96B-1271-4D31-AF4B-40314FA1D40B}">
      <dsp:nvSpPr>
        <dsp:cNvPr id="0" name=""/>
        <dsp:cNvSpPr/>
      </dsp:nvSpPr>
      <dsp:spPr>
        <a:xfrm>
          <a:off x="5951262" y="3750357"/>
          <a:ext cx="1967610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滑模控制算法</a:t>
          </a:r>
        </a:p>
      </dsp:txBody>
      <dsp:txXfrm>
        <a:off x="5951262" y="3750357"/>
        <a:ext cx="1967610" cy="599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AB9C-42E1-4AF4-81C1-EA6C5426C76C}">
      <dsp:nvSpPr>
        <dsp:cNvPr id="0" name=""/>
        <dsp:cNvSpPr/>
      </dsp:nvSpPr>
      <dsp:spPr>
        <a:xfrm>
          <a:off x="6256402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486520" y="2909693"/>
        <a:ext cx="82115" cy="82115"/>
      </dsp:txXfrm>
    </dsp:sp>
    <dsp:sp modelId="{DF38AB19-7C11-4E5B-AAE5-E8BA524E4C72}">
      <dsp:nvSpPr>
        <dsp:cNvPr id="0" name=""/>
        <dsp:cNvSpPr/>
      </dsp:nvSpPr>
      <dsp:spPr>
        <a:xfrm>
          <a:off x="6256402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508850" y="2415302"/>
        <a:ext cx="37454" cy="37454"/>
      </dsp:txXfrm>
    </dsp:sp>
    <dsp:sp modelId="{BBAC1730-422B-48EE-B6BF-85FF4C2957B1}">
      <dsp:nvSpPr>
        <dsp:cNvPr id="0" name=""/>
        <dsp:cNvSpPr/>
      </dsp:nvSpPr>
      <dsp:spPr>
        <a:xfrm>
          <a:off x="6256402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508850" y="1898580"/>
        <a:ext cx="37454" cy="37454"/>
      </dsp:txXfrm>
    </dsp:sp>
    <dsp:sp modelId="{813A2D14-0AAE-4913-BC34-1EE65B009478}">
      <dsp:nvSpPr>
        <dsp:cNvPr id="0" name=""/>
        <dsp:cNvSpPr/>
      </dsp:nvSpPr>
      <dsp:spPr>
        <a:xfrm>
          <a:off x="6256402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486520" y="1359529"/>
        <a:ext cx="82115" cy="82115"/>
      </dsp:txXfrm>
    </dsp:sp>
    <dsp:sp modelId="{6D82C1AB-2F02-413D-87C2-D2F7F1C46C7C}">
      <dsp:nvSpPr>
        <dsp:cNvPr id="0" name=""/>
        <dsp:cNvSpPr/>
      </dsp:nvSpPr>
      <dsp:spPr>
        <a:xfrm>
          <a:off x="2047794" y="1603381"/>
          <a:ext cx="1496854" cy="572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427" y="0"/>
              </a:lnTo>
              <a:lnTo>
                <a:pt x="748427" y="572287"/>
              </a:lnTo>
              <a:lnTo>
                <a:pt x="1496854" y="572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756158" y="1849461"/>
        <a:ext cx="80126" cy="80126"/>
      </dsp:txXfrm>
    </dsp:sp>
    <dsp:sp modelId="{799F35B9-BD6F-4170-B924-55C25854ED5E}">
      <dsp:nvSpPr>
        <dsp:cNvPr id="0" name=""/>
        <dsp:cNvSpPr/>
      </dsp:nvSpPr>
      <dsp:spPr>
        <a:xfrm>
          <a:off x="2047794" y="1142226"/>
          <a:ext cx="1496854" cy="461154"/>
        </a:xfrm>
        <a:custGeom>
          <a:avLst/>
          <a:gdLst/>
          <a:ahLst/>
          <a:cxnLst/>
          <a:rect l="0" t="0" r="0" b="0"/>
          <a:pathLst>
            <a:path>
              <a:moveTo>
                <a:pt x="0" y="461154"/>
              </a:moveTo>
              <a:lnTo>
                <a:pt x="748427" y="461154"/>
              </a:lnTo>
              <a:lnTo>
                <a:pt x="748427" y="0"/>
              </a:lnTo>
              <a:lnTo>
                <a:pt x="14968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757064" y="1333646"/>
        <a:ext cx="78314" cy="78314"/>
      </dsp:txXfrm>
    </dsp:sp>
    <dsp:sp modelId="{41D893E5-CA5F-4A14-885C-5EB7DB1BB758}">
      <dsp:nvSpPr>
        <dsp:cNvPr id="0" name=""/>
        <dsp:cNvSpPr/>
      </dsp:nvSpPr>
      <dsp:spPr>
        <a:xfrm>
          <a:off x="798091" y="1230407"/>
          <a:ext cx="1753458" cy="745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参数整定</a:t>
          </a:r>
        </a:p>
      </dsp:txBody>
      <dsp:txXfrm>
        <a:off x="798091" y="1230407"/>
        <a:ext cx="1753458" cy="745947"/>
      </dsp:txXfrm>
    </dsp:sp>
    <dsp:sp modelId="{5021AC1C-CCD2-4668-BE94-65AE8D2BAB77}">
      <dsp:nvSpPr>
        <dsp:cNvPr id="0" name=""/>
        <dsp:cNvSpPr/>
      </dsp:nvSpPr>
      <dsp:spPr>
        <a:xfrm>
          <a:off x="3544648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理论计算法</a:t>
          </a:r>
        </a:p>
      </dsp:txBody>
      <dsp:txXfrm>
        <a:off x="3544648" y="728849"/>
        <a:ext cx="2711753" cy="826754"/>
      </dsp:txXfrm>
    </dsp:sp>
    <dsp:sp modelId="{46ABB1BB-59FD-4596-8314-ECD16F2E6E5B}">
      <dsp:nvSpPr>
        <dsp:cNvPr id="0" name=""/>
        <dsp:cNvSpPr/>
      </dsp:nvSpPr>
      <dsp:spPr>
        <a:xfrm>
          <a:off x="3544648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工程整定法</a:t>
          </a:r>
        </a:p>
      </dsp:txBody>
      <dsp:txXfrm>
        <a:off x="3544648" y="1762291"/>
        <a:ext cx="2711753" cy="826754"/>
      </dsp:txXfrm>
    </dsp:sp>
    <dsp:sp modelId="{DC3FBB0A-66A6-4FAA-9B40-D70A0B6B1BA8}">
      <dsp:nvSpPr>
        <dsp:cNvPr id="0" name=""/>
        <dsp:cNvSpPr/>
      </dsp:nvSpPr>
      <dsp:spPr>
        <a:xfrm>
          <a:off x="6798753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经验数据整定法</a:t>
          </a:r>
        </a:p>
      </dsp:txBody>
      <dsp:txXfrm>
        <a:off x="6798753" y="212127"/>
        <a:ext cx="2711753" cy="826754"/>
      </dsp:txXfrm>
    </dsp:sp>
    <dsp:sp modelId="{34BC8E3C-19A3-463B-9D31-E6A5E6F1CC08}">
      <dsp:nvSpPr>
        <dsp:cNvPr id="0" name=""/>
        <dsp:cNvSpPr/>
      </dsp:nvSpPr>
      <dsp:spPr>
        <a:xfrm>
          <a:off x="6798753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实验试凑法</a:t>
          </a:r>
        </a:p>
      </dsp:txBody>
      <dsp:txXfrm>
        <a:off x="6798753" y="1245570"/>
        <a:ext cx="2711753" cy="826754"/>
      </dsp:txXfrm>
    </dsp:sp>
    <dsp:sp modelId="{877AF96B-1271-4D31-AF4B-40314FA1D40B}">
      <dsp:nvSpPr>
        <dsp:cNvPr id="0" name=""/>
        <dsp:cNvSpPr/>
      </dsp:nvSpPr>
      <dsp:spPr>
        <a:xfrm>
          <a:off x="6798753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扩充临界比例度</a:t>
          </a:r>
          <a:r>
            <a:rPr lang="zh-CN" altLang="en-US" sz="2400" b="1" i="0" kern="1200" dirty="0"/>
            <a:t>法</a:t>
          </a:r>
          <a:endParaRPr lang="zh-CN" altLang="en-US" sz="2400" kern="1200" dirty="0"/>
        </a:p>
      </dsp:txBody>
      <dsp:txXfrm>
        <a:off x="6798753" y="2279013"/>
        <a:ext cx="2711753" cy="826754"/>
      </dsp:txXfrm>
    </dsp:sp>
    <dsp:sp modelId="{851EBBA9-5C10-45D2-B779-90099FF3FC89}">
      <dsp:nvSpPr>
        <dsp:cNvPr id="0" name=""/>
        <dsp:cNvSpPr/>
      </dsp:nvSpPr>
      <dsp:spPr>
        <a:xfrm>
          <a:off x="6798753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扩充响应曲线法</a:t>
          </a:r>
        </a:p>
      </dsp:txBody>
      <dsp:txXfrm>
        <a:off x="6798753" y="3312456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46A5C-37D1-4114-AA31-4536D2EBFA13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ADD1-7002-4A1C-AC30-6FB55C67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4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E9FA-7E8A-4728-89BA-3CF34DE5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FB066-CB2D-4BE3-91BE-364504D7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33FDF-772B-4D3B-B4FC-3EC1A7F0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5474E-6C5E-4BD9-971F-CF3A392D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566AA-96BD-4742-A3C2-14982973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4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3FDC-08AB-4684-AB62-D687415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F9A26-A01D-4258-AAA1-B70D7503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D88DE-EBBE-4072-AFF9-0E2307CB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00FA-0773-467B-B5EE-D66838F5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D42B7-3CD3-4855-BCC4-A0FD520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870A2-DC1F-4063-B1CD-500DE73C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99B81-B46F-4AC8-9DFB-FF9D5391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352F7-75A1-4897-955C-89E71047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51210-D3D7-4D4A-9FD3-98FC4000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56EC-1A78-41EF-BC10-05FF722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8171-CB78-4703-9289-7130379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5EDF-EFAF-40F5-9198-63DAD8E7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29ADD-1177-4A13-8698-95F342DE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338BF-2FF1-4F65-9136-9786BC5B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62854-D29D-49BD-A259-EA54A6E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6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DCA63-1F24-4BEE-A75C-0A5EB3D2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021E0-FA13-4373-A0D4-0B0387C3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C043-C9D3-48C8-9A53-C3AAF1D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6686A-0ECA-4BC1-8055-4C08FCC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9A679-4CB1-4E2F-80FD-E3553184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E53A-F3DE-4F30-9A78-5BD8295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96110-5254-43D4-9233-E5CDA3DE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F9743-AAC2-4293-ADE3-B9E7B991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1A3CF-BAD4-4CA3-8958-534E256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7ABE-4F62-46B5-95A3-0CE7C2FF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E0119-EAAA-4FB1-B13B-EF2CD7AB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DC2-4AAD-438D-AB5B-E438F1C4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ADB7E-292B-49EE-AB44-5A69C37E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0EC93-A702-468A-9351-4EE510E2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C1FBBD-C1B8-4B27-BD88-85EF9B10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C7831-63AE-4140-B1BC-AB796A7E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B388B2-171A-4FA5-A2C7-94D3CE21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123B6-51F9-41C6-B205-9F0DAB8F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47411-C5A5-4C8D-94FA-2B228D9F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ECA6D-6AD7-4EC0-AFE3-794EDF4E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F1FD3-29C1-4683-AC7C-97AD8EF3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8418A-DE9E-4898-9D07-1E3C5D66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6DD10-3F82-4BED-8124-DB994759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BCF9E-492A-481F-A043-401C3D47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338C1A-502A-4451-9A32-82BC6D0E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DAF55-703D-47E9-8F05-886C3C1C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A4BA0-29E7-45BF-B480-538CCC25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453B6-C766-4897-8689-9CAA0C75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6BFA0-B7D0-41E9-A39C-1405027B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02627-2035-4A0F-A1B3-3DD111DF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25677-F503-4678-80FA-D837A0D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5AE08-E6AC-4CAD-922C-421D08C7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F84F0-C9BB-4F97-A52F-09C4ADAF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B378C7-5F44-4769-871E-17FD6B40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A9AD0-1ECA-4823-B3B1-C681D9D9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88E4D5-7497-4609-8FFE-B79FBEF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46438-4BCC-4BCE-90A6-AF7CFDF8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44387-21EE-426D-B84C-704BAFCD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540D5-2A12-41C7-8B29-732B921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4525C-692D-465E-8CB3-27C7FCAB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D83CF-4634-40ED-9B19-0DD92E08D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ABCA-7BFA-4A12-96BD-9DE03ACB2770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DB26-B3F9-4447-A15F-012E619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B45C0-D63C-4B2E-B7A7-72616B536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B4CB-2A7B-4455-A0E5-DCA8E877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5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1.wmf"/><Relationship Id="rId18" Type="http://schemas.openxmlformats.org/officeDocument/2006/relationships/image" Target="../media/image16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C3D79-8FFA-498F-BB45-E75B98348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控制算法之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B2372-CA2B-41BE-8A3B-2B13755E2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比例（</a:t>
            </a:r>
            <a:r>
              <a:rPr lang="en-US" altLang="zh-CN" dirty="0"/>
              <a:t>proportion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921"/>
            <a:ext cx="10515600" cy="464995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/>
              <a:t>u=</a:t>
            </a:r>
            <a:r>
              <a:rPr lang="en-US" altLang="zh-CN" sz="2400" dirty="0" err="1"/>
              <a:t>kp</a:t>
            </a:r>
            <a:r>
              <a:rPr lang="en-US" altLang="zh-CN" sz="2400" dirty="0"/>
              <a:t>*error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假设比例系数</a:t>
            </a:r>
            <a:r>
              <a:rPr lang="en-US" altLang="zh-CN" sz="2400" dirty="0" err="1"/>
              <a:t>kp</a:t>
            </a:r>
            <a:r>
              <a:rPr lang="zh-CN" altLang="en-US" sz="2400" dirty="0"/>
              <a:t>取</a:t>
            </a:r>
            <a:r>
              <a:rPr lang="en-US" altLang="zh-CN" sz="2400" dirty="0"/>
              <a:t>0.5</a:t>
            </a:r>
            <a:r>
              <a:rPr lang="zh-CN" altLang="en-US" sz="2400" dirty="0"/>
              <a:t>，那么</a:t>
            </a:r>
            <a:r>
              <a:rPr lang="en-US" altLang="zh-CN" sz="2400" dirty="0"/>
              <a:t>t=1</a:t>
            </a:r>
            <a:r>
              <a:rPr lang="zh-CN" altLang="en-US" sz="2400" dirty="0"/>
              <a:t>时（表示第</a:t>
            </a:r>
            <a:r>
              <a:rPr lang="en-US" altLang="zh-CN" sz="2400" dirty="0"/>
              <a:t>1</a:t>
            </a:r>
            <a:r>
              <a:rPr lang="zh-CN" altLang="en-US" sz="2400" dirty="0"/>
              <a:t>次加水，也就是第一次对系统施加控制），那么</a:t>
            </a:r>
            <a:r>
              <a:rPr lang="en-US" altLang="zh-CN" sz="2400" dirty="0"/>
              <a:t>u=0.5*0.8=0.4</a:t>
            </a:r>
            <a:r>
              <a:rPr lang="zh-CN" altLang="en-US" sz="2400" dirty="0"/>
              <a:t>，所以这一次加入的水量会使水位在</a:t>
            </a:r>
            <a:r>
              <a:rPr lang="en-US" altLang="zh-CN" sz="2400" dirty="0"/>
              <a:t>0.2</a:t>
            </a:r>
            <a:r>
              <a:rPr lang="zh-CN" altLang="en-US" sz="2400" dirty="0"/>
              <a:t>的基础上上升</a:t>
            </a:r>
            <a:r>
              <a:rPr lang="en-US" altLang="zh-CN" sz="2400" dirty="0"/>
              <a:t>0.4</a:t>
            </a:r>
            <a:r>
              <a:rPr lang="zh-CN" altLang="en-US" sz="2400" dirty="0"/>
              <a:t>，达到</a:t>
            </a:r>
            <a:r>
              <a:rPr lang="en-US" altLang="zh-CN" sz="2400" dirty="0"/>
              <a:t>0.6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接着，</a:t>
            </a:r>
            <a:r>
              <a:rPr lang="en-US" altLang="zh-CN" sz="2400" dirty="0"/>
              <a:t>t=2</a:t>
            </a:r>
            <a:r>
              <a:rPr lang="zh-CN" altLang="en-US" sz="2400" dirty="0"/>
              <a:t>时刻（第</a:t>
            </a:r>
            <a:r>
              <a:rPr lang="en-US" altLang="zh-CN" sz="2400" dirty="0"/>
              <a:t>2</a:t>
            </a:r>
            <a:r>
              <a:rPr lang="zh-CN" altLang="en-US" sz="2400" dirty="0"/>
              <a:t>次施加控制），当前水位是</a:t>
            </a:r>
            <a:r>
              <a:rPr lang="en-US" altLang="zh-CN" sz="2400" dirty="0"/>
              <a:t>0.6</a:t>
            </a:r>
            <a:r>
              <a:rPr lang="zh-CN" altLang="en-US" sz="2400" dirty="0"/>
              <a:t>，所以</a:t>
            </a:r>
            <a:r>
              <a:rPr lang="en-US" altLang="zh-CN" sz="2400" dirty="0"/>
              <a:t>error</a:t>
            </a:r>
            <a:r>
              <a:rPr lang="zh-CN" altLang="en-US" sz="2400" dirty="0"/>
              <a:t>是</a:t>
            </a:r>
            <a:r>
              <a:rPr lang="en-US" altLang="zh-CN" sz="2400" dirty="0"/>
              <a:t>0.4</a:t>
            </a:r>
            <a:r>
              <a:rPr lang="zh-CN" altLang="en-US" sz="2400" dirty="0"/>
              <a:t>。</a:t>
            </a:r>
            <a:r>
              <a:rPr lang="en-US" altLang="zh-CN" sz="2400" dirty="0"/>
              <a:t>u=0.5*0.4=0.2</a:t>
            </a:r>
            <a:r>
              <a:rPr lang="zh-CN" altLang="en-US" sz="2400" dirty="0"/>
              <a:t>，会使水位再次上升</a:t>
            </a:r>
            <a:r>
              <a:rPr lang="en-US" altLang="zh-CN" sz="2400" dirty="0"/>
              <a:t>0.2</a:t>
            </a:r>
            <a:r>
              <a:rPr lang="zh-CN" altLang="en-US" sz="2400" dirty="0"/>
              <a:t>，达到</a:t>
            </a:r>
            <a:r>
              <a:rPr lang="en-US" altLang="zh-CN" sz="2400" dirty="0"/>
              <a:t>0.8.</a:t>
            </a:r>
            <a:r>
              <a:rPr lang="zh-CN" altLang="en-US" sz="2400" dirty="0"/>
              <a:t>如此这么循环下去，就是比例控制算法的运行方法。可以看到，最终水位会达到我们需要的</a:t>
            </a:r>
            <a:r>
              <a:rPr lang="en-US" altLang="zh-CN" sz="2400" dirty="0"/>
              <a:t>1</a:t>
            </a:r>
            <a:r>
              <a:rPr lang="zh-CN" altLang="en-US" sz="2400" dirty="0"/>
              <a:t>米。</a:t>
            </a:r>
          </a:p>
        </p:txBody>
      </p:sp>
    </p:spTree>
    <p:extLst>
      <p:ext uri="{BB962C8B-B14F-4D97-AF65-F5344CB8AC3E}">
        <p14:creationId xmlns:p14="http://schemas.microsoft.com/office/powerpoint/2010/main" val="231277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积分（</a:t>
            </a:r>
            <a:r>
              <a:rPr lang="en-US" altLang="zh-CN" dirty="0"/>
              <a:t>integration 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99"/>
            <a:ext cx="10515600" cy="4577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但是，单单的比例控制存在着一些不足，其中一点就是 </a:t>
            </a:r>
            <a:r>
              <a:rPr lang="en-US" altLang="zh-CN" sz="2400" dirty="0"/>
              <a:t>– </a:t>
            </a:r>
            <a:r>
              <a:rPr lang="zh-CN" altLang="en-US" sz="2400" dirty="0"/>
              <a:t>稳态误差。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像上述的例子，根据</a:t>
            </a:r>
            <a:r>
              <a:rPr lang="en-US" altLang="zh-CN" sz="2400" dirty="0" err="1"/>
              <a:t>kp</a:t>
            </a:r>
            <a:r>
              <a:rPr lang="zh-CN" altLang="en-US" sz="2400" dirty="0"/>
              <a:t>取值不同，系统最后都会达到</a:t>
            </a:r>
            <a:r>
              <a:rPr lang="en-US" altLang="zh-CN" sz="2400" dirty="0"/>
              <a:t>1</a:t>
            </a:r>
            <a:r>
              <a:rPr lang="zh-CN" altLang="en-US" sz="2400" dirty="0"/>
              <a:t>米，不会有稳态误差。但是，假设这个水缸存在漏水的情况，假设每次加水的过程，都会漏掉</a:t>
            </a:r>
            <a:r>
              <a:rPr lang="en-US" altLang="zh-CN" sz="2400" dirty="0"/>
              <a:t>0.1</a:t>
            </a:r>
            <a:r>
              <a:rPr lang="zh-CN" altLang="en-US" sz="2400" dirty="0"/>
              <a:t>米高度的水。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仍然假设</a:t>
            </a:r>
            <a:r>
              <a:rPr lang="en-US" altLang="zh-CN" sz="2400" dirty="0" err="1"/>
              <a:t>kp</a:t>
            </a:r>
            <a:r>
              <a:rPr lang="zh-CN" altLang="en-US" sz="2400" dirty="0"/>
              <a:t>取</a:t>
            </a:r>
            <a:r>
              <a:rPr lang="en-US" altLang="zh-CN" sz="2400" dirty="0"/>
              <a:t>0.5</a:t>
            </a:r>
            <a:r>
              <a:rPr lang="zh-CN" altLang="en-US" sz="2400" dirty="0"/>
              <a:t>，那么会存在着某种情况，假设经过几次加水，水缸中的水位到</a:t>
            </a:r>
            <a:r>
              <a:rPr lang="en-US" altLang="zh-CN" sz="2400" dirty="0"/>
              <a:t>0.8</a:t>
            </a:r>
            <a:r>
              <a:rPr lang="zh-CN" altLang="en-US" sz="2400" dirty="0"/>
              <a:t>时，水位将不会再变换。因为，水位为</a:t>
            </a:r>
            <a:r>
              <a:rPr lang="en-US" altLang="zh-CN" sz="2400" dirty="0"/>
              <a:t>0.8</a:t>
            </a:r>
            <a:r>
              <a:rPr lang="zh-CN" altLang="en-US" sz="2400" dirty="0"/>
              <a:t>，则误差</a:t>
            </a:r>
            <a:r>
              <a:rPr lang="en-US" altLang="zh-CN" sz="2400" dirty="0"/>
              <a:t>error=0.2</a:t>
            </a:r>
            <a:r>
              <a:rPr lang="zh-CN" altLang="en-US" sz="2400" dirty="0"/>
              <a:t>。所以每次往水缸中加水的量为</a:t>
            </a:r>
            <a:r>
              <a:rPr lang="en-US" altLang="zh-CN" sz="2400" dirty="0"/>
              <a:t>u=0.5*0.2=0.1</a:t>
            </a:r>
            <a:r>
              <a:rPr lang="zh-CN" altLang="en-US" sz="2400" dirty="0"/>
              <a:t>。同时，每次加水缸里又会流出去</a:t>
            </a:r>
            <a:r>
              <a:rPr lang="en-US" altLang="zh-CN" sz="2400" dirty="0"/>
              <a:t>0.1</a:t>
            </a:r>
            <a:r>
              <a:rPr lang="zh-CN" altLang="en-US" sz="2400" dirty="0"/>
              <a:t>米的水加入的水和流出的水相抵消，水位将不再变，系统达到稳定，由此产生的误差就是稳态误差。</a:t>
            </a:r>
          </a:p>
        </p:txBody>
      </p:sp>
    </p:spTree>
    <p:extLst>
      <p:ext uri="{BB962C8B-B14F-4D97-AF65-F5344CB8AC3E}">
        <p14:creationId xmlns:p14="http://schemas.microsoft.com/office/powerpoint/2010/main" val="50455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积分（</a:t>
            </a:r>
            <a:r>
              <a:rPr lang="en-US" altLang="zh-CN" dirty="0"/>
              <a:t>integration 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7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在实际情况中，这种类似水缸漏水的情况往往更加常见，比如控制汽车运动，摩擦阻力就相当于是“漏水”，控制机械臂、无人机的飞行，各类阻力和消耗都可以理解为本例中的“漏水”。所以，单独的比例控制，在很多时候并不能满足要求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于是，在控制中，我们再引入一个分量，该分量和误差的积分是正比关系。所以，比例</a:t>
            </a:r>
            <a:r>
              <a:rPr lang="en-US" altLang="zh-CN" sz="2400" dirty="0"/>
              <a:t>+</a:t>
            </a:r>
            <a:r>
              <a:rPr lang="zh-CN" altLang="en-US" sz="2400" dirty="0"/>
              <a:t>积分控制算法为：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/>
              <a:t>u=</a:t>
            </a:r>
            <a:r>
              <a:rPr lang="en-US" altLang="zh-CN" sz="2400" dirty="0" err="1"/>
              <a:t>kp</a:t>
            </a:r>
            <a:r>
              <a:rPr lang="en-US" altLang="zh-CN" sz="2400" dirty="0"/>
              <a:t>*error+ </a:t>
            </a:r>
            <a:r>
              <a:rPr lang="en-US" altLang="zh-CN" sz="2400" dirty="0" err="1"/>
              <a:t>ki</a:t>
            </a:r>
            <a:r>
              <a:rPr lang="en-US" altLang="zh-CN" sz="2400" dirty="0"/>
              <a:t>∗∫error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1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积分（</a:t>
            </a:r>
            <a:r>
              <a:rPr lang="en-US" altLang="zh-CN" dirty="0"/>
              <a:t>integration 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614"/>
            <a:ext cx="10515600" cy="457776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/>
              <a:t>u=</a:t>
            </a:r>
            <a:r>
              <a:rPr lang="en-US" altLang="zh-CN" sz="2400" dirty="0" err="1"/>
              <a:t>kp</a:t>
            </a:r>
            <a:r>
              <a:rPr lang="en-US" altLang="zh-CN" sz="2400" dirty="0"/>
              <a:t>*error+ </a:t>
            </a:r>
            <a:r>
              <a:rPr lang="en-US" altLang="zh-CN" sz="2400" dirty="0" err="1"/>
              <a:t>ki</a:t>
            </a:r>
            <a:r>
              <a:rPr lang="en-US" altLang="zh-CN" sz="2400" dirty="0"/>
              <a:t>∗∫error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  在上面的例子，第一次的误差</a:t>
            </a:r>
            <a:r>
              <a:rPr lang="en-US" altLang="zh-CN" sz="2400" dirty="0"/>
              <a:t>error</a:t>
            </a:r>
            <a:r>
              <a:rPr lang="zh-CN" altLang="en-US" sz="2400" dirty="0"/>
              <a:t>是</a:t>
            </a:r>
            <a:r>
              <a:rPr lang="en-US" altLang="zh-CN" sz="2400" dirty="0"/>
              <a:t>0.8</a:t>
            </a:r>
            <a:r>
              <a:rPr lang="zh-CN" altLang="en-US" sz="2400" dirty="0"/>
              <a:t>，第二次的误差是</a:t>
            </a:r>
            <a:r>
              <a:rPr lang="en-US" altLang="zh-CN" sz="2400" dirty="0"/>
              <a:t>0.4</a:t>
            </a:r>
            <a:r>
              <a:rPr lang="zh-CN" altLang="en-US" sz="2400" dirty="0"/>
              <a:t>，至此，误差的积分（离散情况下积分其实就是做累加），∫</a:t>
            </a:r>
            <a:r>
              <a:rPr lang="en-US" altLang="zh-CN" sz="2400" dirty="0"/>
              <a:t>error=0.8+0.4=1.2</a:t>
            </a:r>
            <a:r>
              <a:rPr lang="zh-CN" altLang="en-US" sz="2400" dirty="0"/>
              <a:t>。这个时候的控制量，除了比例的那一部分，还有一部分就是一个系数</a:t>
            </a:r>
            <a:r>
              <a:rPr lang="en-US" altLang="zh-CN" sz="2400" dirty="0" err="1"/>
              <a:t>ki</a:t>
            </a:r>
            <a:r>
              <a:rPr lang="zh-CN" altLang="en-US" sz="2400" dirty="0"/>
              <a:t>乘以这个积分项。由于这个积分项会将前面若干次的误差进行累计，所以可以很好的消除稳态误差。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假设在仅有比例项的情况下，系统卡在稳态误差了，即上例中的</a:t>
            </a:r>
            <a:r>
              <a:rPr lang="en-US" altLang="zh-CN" sz="2400" dirty="0"/>
              <a:t>0.8</a:t>
            </a:r>
            <a:r>
              <a:rPr lang="zh-CN" altLang="en-US" sz="2400" dirty="0"/>
              <a:t>，由于加入了积分项的存在，会让输入增大，从而使得水缸的水位可以大于</a:t>
            </a:r>
            <a:r>
              <a:rPr lang="en-US" altLang="zh-CN" sz="2400" dirty="0"/>
              <a:t>0.8</a:t>
            </a:r>
            <a:r>
              <a:rPr lang="zh-CN" altLang="en-US" sz="2400" dirty="0"/>
              <a:t>，渐渐到达目标的</a:t>
            </a:r>
            <a:r>
              <a:rPr lang="en-US" altLang="zh-CN" sz="2400" dirty="0"/>
              <a:t>1.0</a:t>
            </a:r>
            <a:r>
              <a:rPr lang="zh-CN" altLang="en-US" sz="2400" dirty="0"/>
              <a:t>。这就是积分项的作用。</a:t>
            </a:r>
          </a:p>
        </p:txBody>
      </p:sp>
    </p:spTree>
    <p:extLst>
      <p:ext uri="{BB962C8B-B14F-4D97-AF65-F5344CB8AC3E}">
        <p14:creationId xmlns:p14="http://schemas.microsoft.com/office/powerpoint/2010/main" val="268156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微分（</a:t>
            </a:r>
            <a:r>
              <a:rPr lang="en-US" altLang="zh-CN" dirty="0"/>
              <a:t>differentiation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182"/>
            <a:ext cx="10515600" cy="4577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还是上面的例子，当第一次水位逼近</a:t>
            </a:r>
            <a:r>
              <a:rPr lang="en-US" altLang="zh-CN" sz="2000" dirty="0"/>
              <a:t>1.0</a:t>
            </a:r>
            <a:r>
              <a:rPr lang="zh-CN" altLang="en-US" sz="2000" dirty="0"/>
              <a:t>时，下一次在比例和积分控制作用下水位超越了</a:t>
            </a:r>
            <a:r>
              <a:rPr lang="en-US" altLang="zh-CN" sz="2000" dirty="0"/>
              <a:t>1.0</a:t>
            </a:r>
            <a:r>
              <a:rPr lang="zh-CN" altLang="en-US" sz="2000" dirty="0"/>
              <a:t>，可能达到</a:t>
            </a:r>
            <a:r>
              <a:rPr lang="en-US" altLang="zh-CN" sz="2000" dirty="0"/>
              <a:t>1.05</a:t>
            </a:r>
            <a:r>
              <a:rPr lang="zh-CN" altLang="en-US" sz="2000" dirty="0"/>
              <a:t>。此时比例控制还得把水缸中的水抽回去，水位下次可能会回到</a:t>
            </a:r>
            <a:r>
              <a:rPr lang="en-US" altLang="zh-CN" sz="2000" dirty="0"/>
              <a:t>1.0</a:t>
            </a:r>
            <a:r>
              <a:rPr lang="zh-CN" altLang="en-US" sz="2000" dirty="0"/>
              <a:t>以下，然后继续加水到超过</a:t>
            </a:r>
            <a:r>
              <a:rPr lang="en-US" altLang="zh-CN" sz="2000" dirty="0"/>
              <a:t>1.0</a:t>
            </a:r>
            <a:r>
              <a:rPr lang="zh-CN" altLang="en-US" sz="2000" dirty="0"/>
              <a:t>，整个过程水位就像阻尼振荡那样，过一段时间最后趋于</a:t>
            </a:r>
            <a:r>
              <a:rPr lang="en-US" altLang="zh-CN" sz="2000" dirty="0"/>
              <a:t>1.0</a:t>
            </a:r>
            <a:r>
              <a:rPr lang="zh-CN" altLang="en-US" sz="2000" dirty="0"/>
              <a:t>。如果想让水位在快速达到预定高度的同时，让震荡不那么剧烈或者说抑制震荡，需要有一个控制量作用于此，类似增强阻尼的作用，微分控制器的作用正是如此。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在偏差刚出现或变化的瞬间，不仅根据偏差量作出及时反应（即比例控制作用），还可以根据偏差量的变化趋势（速度）提前给出较大的控制作用（即微分控制作用），将偏差消灭在萌芽状态，这样可以大大减小系统的动态偏差和调节时间，使系统的动态调节品质得以改善。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39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5.PID</a:t>
            </a:r>
            <a:r>
              <a:rPr lang="zh-CN" altLang="en-US" dirty="0"/>
              <a:t>参数作用示意动图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9902173-51BB-46F3-9921-86F28E350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07" y="1304632"/>
            <a:ext cx="6876493" cy="5157370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0D5B58-3DD0-4008-A864-0480EB2A4E2F}"/>
              </a:ext>
            </a:extLst>
          </p:cNvPr>
          <p:cNvSpPr txBox="1">
            <a:spLocks/>
          </p:cNvSpPr>
          <p:nvPr/>
        </p:nvSpPr>
        <p:spPr>
          <a:xfrm>
            <a:off x="838200" y="1498182"/>
            <a:ext cx="10515600" cy="457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12E683-3D7F-43E7-A3EE-49B95B4D15C6}"/>
              </a:ext>
            </a:extLst>
          </p:cNvPr>
          <p:cNvSpPr/>
          <p:nvPr/>
        </p:nvSpPr>
        <p:spPr>
          <a:xfrm>
            <a:off x="578603" y="2332018"/>
            <a:ext cx="5517397" cy="2910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P: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加快系统对偏差的响应速率</a:t>
            </a:r>
            <a:br>
              <a:rPr lang="zh-CN" altLang="en-US" sz="3200" dirty="0"/>
            </a:b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D: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减缓系统震荡</a:t>
            </a:r>
            <a:br>
              <a:rPr lang="zh-CN" altLang="en-US" sz="3200" dirty="0"/>
            </a:b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I: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消除静差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994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内容占位符 17">
            <a:extLst>
              <a:ext uri="{FF2B5EF4-FFF2-40B4-BE49-F238E27FC236}">
                <a16:creationId xmlns:a16="http://schemas.microsoft.com/office/drawing/2014/main" id="{8774D8B2-64C4-4394-9320-F89E72A0F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2540"/>
              </p:ext>
            </p:extLst>
          </p:nvPr>
        </p:nvGraphicFramePr>
        <p:xfrm>
          <a:off x="838200" y="1825624"/>
          <a:ext cx="10515600" cy="449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891997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466791"/>
                    </a:ext>
                  </a:extLst>
                </a:gridCol>
              </a:tblGrid>
              <a:tr h="1122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模拟</a:t>
                      </a:r>
                      <a:r>
                        <a:rPr lang="en-US" altLang="zh-CN" sz="2800" dirty="0"/>
                        <a:t>PID</a:t>
                      </a:r>
                      <a:r>
                        <a:rPr lang="zh-CN" altLang="en-US" sz="2800" dirty="0"/>
                        <a:t>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离散化</a:t>
                      </a:r>
                      <a:r>
                        <a:rPr lang="en-US" altLang="zh-CN" sz="2800" dirty="0"/>
                        <a:t>PID</a:t>
                      </a:r>
                      <a:r>
                        <a:rPr lang="zh-CN" altLang="en-US" sz="2800" dirty="0"/>
                        <a:t>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57382"/>
                  </a:ext>
                </a:extLst>
              </a:tr>
              <a:tr h="1122821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6460"/>
                  </a:ext>
                </a:extLst>
              </a:tr>
              <a:tr h="1122821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562578"/>
                  </a:ext>
                </a:extLst>
              </a:tr>
              <a:tr h="1122821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3201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6.PID</a:t>
            </a:r>
            <a:r>
              <a:rPr lang="zh-CN" altLang="en-US" dirty="0"/>
              <a:t>的数字离散化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CD26799E-5CBD-45DF-AD4C-BA741965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42" y="3188262"/>
            <a:ext cx="4037301" cy="79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9A99659-D77F-485B-9240-7C1906D2D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48258"/>
              </p:ext>
            </p:extLst>
          </p:nvPr>
        </p:nvGraphicFramePr>
        <p:xfrm>
          <a:off x="6888535" y="3263613"/>
          <a:ext cx="4037300" cy="72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r:id="rId4" imgW="1117115" imgH="203112" progId="Equation.3">
                  <p:embed/>
                </p:oleObj>
              </mc:Choice>
              <mc:Fallback>
                <p:oleObj r:id="rId4" imgW="1117115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535" y="3263613"/>
                        <a:ext cx="4037300" cy="724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60A9BFA-7EAC-4AD1-BFFC-C2CB3F418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60147"/>
              </p:ext>
            </p:extLst>
          </p:nvPr>
        </p:nvGraphicFramePr>
        <p:xfrm>
          <a:off x="3103708" y="4130486"/>
          <a:ext cx="994168" cy="104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r:id="rId6" imgW="368140" imgH="393529" progId="Equation.3">
                  <p:embed/>
                </p:oleObj>
              </mc:Choice>
              <mc:Fallback>
                <p:oleObj r:id="rId6" imgW="36814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708" y="4130486"/>
                        <a:ext cx="994168" cy="1045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>
            <a:extLst>
              <a:ext uri="{FF2B5EF4-FFF2-40B4-BE49-F238E27FC236}">
                <a16:creationId xmlns:a16="http://schemas.microsoft.com/office/drawing/2014/main" id="{228D72C1-076C-48D3-957B-2F9017C5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94" y="4130485"/>
            <a:ext cx="2447183" cy="1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02DF370-8D64-4969-8919-B873D6FA3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67302"/>
              </p:ext>
            </p:extLst>
          </p:nvPr>
        </p:nvGraphicFramePr>
        <p:xfrm>
          <a:off x="2902351" y="5200041"/>
          <a:ext cx="1396882" cy="8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r:id="rId9" imgW="520474" imgH="330057" progId="Equation.3">
                  <p:embed/>
                </p:oleObj>
              </mc:Choice>
              <mc:Fallback>
                <p:oleObj r:id="rId9" imgW="520474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351" y="5200041"/>
                        <a:ext cx="1396882" cy="888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2E188F1-6289-45CF-94BC-2FAFAFF1B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64086"/>
              </p:ext>
            </p:extLst>
          </p:nvPr>
        </p:nvGraphicFramePr>
        <p:xfrm>
          <a:off x="7460667" y="5139585"/>
          <a:ext cx="2893036" cy="102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r:id="rId11" imgW="1206500" imgH="431800" progId="Equation.3">
                  <p:embed/>
                </p:oleObj>
              </mc:Choice>
              <mc:Fallback>
                <p:oleObj r:id="rId11" imgW="1206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667" y="5139585"/>
                        <a:ext cx="2893036" cy="1025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264FD392-4D72-4F8C-82F9-1F961150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91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5D3F8760-F39F-4B06-942D-679D2A16F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1D0479-2640-45EE-BC3B-C51DC035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91A35B4-FF1B-4110-A35E-A15933AD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2CC8C8-6A8C-47BB-9CE9-93EE761B5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38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30DC92E9-DA61-45CF-97F5-0D3365B0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6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3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6.PID</a:t>
            </a:r>
            <a:r>
              <a:rPr lang="zh-CN" altLang="en-US" dirty="0"/>
              <a:t>的数字离散化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50FE410-03D7-44AC-BD93-78792A5A5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21021"/>
              </p:ext>
            </p:extLst>
          </p:nvPr>
        </p:nvGraphicFramePr>
        <p:xfrm>
          <a:off x="1353518" y="1690688"/>
          <a:ext cx="9484963" cy="198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3" imgW="3378200" imgH="711200" progId="Equation.3">
                  <p:embed/>
                </p:oleObj>
              </mc:Choice>
              <mc:Fallback>
                <p:oleObj r:id="rId3" imgW="33782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518" y="1690688"/>
                        <a:ext cx="9484963" cy="1985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20946D3-9DDE-4A01-9758-1A4200714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518" y="3795712"/>
            <a:ext cx="6419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实际应用中灵活使用各种</a:t>
            </a:r>
            <a:r>
              <a:rPr lang="en-US" altLang="zh-CN" dirty="0"/>
              <a:t>PID</a:t>
            </a:r>
            <a:r>
              <a:rPr lang="zh-CN" altLang="en-US" dirty="0"/>
              <a:t>控制组合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2C10EB-1174-4EDA-8C9F-FA81696C237E}"/>
              </a:ext>
            </a:extLst>
          </p:cNvPr>
          <p:cNvSpPr/>
          <p:nvPr/>
        </p:nvSpPr>
        <p:spPr>
          <a:xfrm>
            <a:off x="838200" y="1690688"/>
            <a:ext cx="10299915" cy="466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在选择数字 </a:t>
            </a:r>
            <a:r>
              <a:rPr lang="en-US" altLang="zh-CN" sz="2800" dirty="0"/>
              <a:t>PID</a:t>
            </a:r>
            <a:r>
              <a:rPr lang="zh-CN" altLang="en-US" sz="2800" dirty="0"/>
              <a:t>参数之前</a:t>
            </a:r>
            <a:r>
              <a:rPr lang="en-US" altLang="zh-CN" sz="2800" dirty="0"/>
              <a:t>,</a:t>
            </a:r>
            <a:r>
              <a:rPr lang="zh-CN" altLang="en-US" sz="2800" dirty="0"/>
              <a:t>首先应该确定控制器的结构。</a:t>
            </a:r>
            <a:endParaRPr lang="en-US" altLang="zh-CN" sz="28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对允许有静差（或稳态误差）的系统，可以适当选择 </a:t>
            </a:r>
            <a:r>
              <a:rPr lang="en-US" altLang="zh-CN" sz="2400" dirty="0"/>
              <a:t>P</a:t>
            </a:r>
            <a:r>
              <a:rPr lang="zh-CN" altLang="en-US" sz="2400" dirty="0"/>
              <a:t>或</a:t>
            </a:r>
            <a:r>
              <a:rPr lang="en-US" altLang="zh-CN" sz="2400" dirty="0"/>
              <a:t>PD</a:t>
            </a:r>
            <a:r>
              <a:rPr lang="zh-CN" altLang="en-US" sz="2400" dirty="0"/>
              <a:t>控制器，使稳态误差在允许的范围内。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对必须消除稳态误差的系统，应选择包含积分控制的 </a:t>
            </a:r>
            <a:r>
              <a:rPr lang="en-US" altLang="zh-CN" sz="2400" dirty="0"/>
              <a:t>PI</a:t>
            </a:r>
            <a:r>
              <a:rPr lang="zh-CN" altLang="en-US" sz="2400" dirty="0"/>
              <a:t>或</a:t>
            </a:r>
            <a:r>
              <a:rPr lang="en-US" altLang="zh-CN" sz="2400" dirty="0"/>
              <a:t>PID</a:t>
            </a:r>
            <a:r>
              <a:rPr lang="zh-CN" altLang="en-US" sz="2400" dirty="0"/>
              <a:t>控制器。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一般来说，</a:t>
            </a:r>
            <a:r>
              <a:rPr lang="en-US" altLang="zh-CN" sz="2400" dirty="0"/>
              <a:t>PI</a:t>
            </a:r>
            <a:r>
              <a:rPr lang="zh-CN" altLang="en-US" sz="2400" dirty="0"/>
              <a:t>，</a:t>
            </a:r>
            <a:r>
              <a:rPr lang="en-US" altLang="zh-CN" sz="2400" dirty="0"/>
              <a:t>PID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控制器应用较多。对于有滞后的对象，往往都加入微分控制。</a:t>
            </a:r>
          </a:p>
        </p:txBody>
      </p:sp>
    </p:spTree>
    <p:extLst>
      <p:ext uri="{BB962C8B-B14F-4D97-AF65-F5344CB8AC3E}">
        <p14:creationId xmlns:p14="http://schemas.microsoft.com/office/powerpoint/2010/main" val="210141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实际应用中灵活使用各种</a:t>
            </a:r>
            <a:r>
              <a:rPr lang="en-US" altLang="zh-CN" dirty="0"/>
              <a:t>PID</a:t>
            </a:r>
            <a:r>
              <a:rPr lang="zh-CN" altLang="en-US" dirty="0"/>
              <a:t>控制组合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7D67A-AF16-4E5F-80D9-C9D72218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1" y="1690688"/>
            <a:ext cx="9111937" cy="41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F8483-A37D-45E8-B257-CE4035AC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控制算法之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50FD-091E-43CE-9625-32E4801A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+mj-ea"/>
              <a:buAutoNum type="ea1JpnChsDbPeriod"/>
            </a:pPr>
            <a:r>
              <a:rPr lang="zh-CN" altLang="en-US" sz="3200" dirty="0"/>
              <a:t>控制算法简介</a:t>
            </a:r>
            <a:endParaRPr lang="en-US" altLang="zh-CN" sz="3200" dirty="0"/>
          </a:p>
          <a:p>
            <a:pPr marL="571500" indent="-571500">
              <a:lnSpc>
                <a:spcPct val="100000"/>
              </a:lnSpc>
              <a:buFont typeface="+mj-ea"/>
              <a:buAutoNum type="ea1JpnChsDbPeriod"/>
            </a:pPr>
            <a:endParaRPr lang="en-US" altLang="zh-CN" sz="3200" dirty="0"/>
          </a:p>
          <a:p>
            <a:pPr marL="571500" indent="-571500">
              <a:lnSpc>
                <a:spcPct val="100000"/>
              </a:lnSpc>
              <a:buFont typeface="+mj-ea"/>
              <a:buAutoNum type="ea1JpnChsDbPeriod"/>
            </a:pPr>
            <a:r>
              <a:rPr lang="en-US" altLang="zh-CN" sz="3200" dirty="0"/>
              <a:t>PID</a:t>
            </a:r>
            <a:r>
              <a:rPr lang="zh-CN" altLang="en-US" sz="3200" dirty="0"/>
              <a:t>算法原理</a:t>
            </a:r>
            <a:endParaRPr lang="en-US" altLang="zh-CN" sz="3200" dirty="0"/>
          </a:p>
          <a:p>
            <a:pPr marL="571500" indent="-571500">
              <a:lnSpc>
                <a:spcPct val="100000"/>
              </a:lnSpc>
              <a:buFont typeface="+mj-ea"/>
              <a:buAutoNum type="ea1JpnChsDbPeriod"/>
            </a:pPr>
            <a:endParaRPr lang="en-US" altLang="zh-CN" sz="3200" dirty="0"/>
          </a:p>
          <a:p>
            <a:pPr marL="571500" indent="-571500">
              <a:lnSpc>
                <a:spcPct val="100000"/>
              </a:lnSpc>
              <a:buFont typeface="+mj-ea"/>
              <a:buAutoNum type="ea1JpnChsDbPeriod"/>
            </a:pPr>
            <a:r>
              <a:rPr lang="en-US" altLang="zh-CN" sz="3200" dirty="0"/>
              <a:t>PID</a:t>
            </a:r>
            <a:r>
              <a:rPr lang="zh-CN" altLang="en-US" sz="3200" dirty="0"/>
              <a:t>参数整定</a:t>
            </a:r>
          </a:p>
        </p:txBody>
      </p:sp>
    </p:spTree>
    <p:extLst>
      <p:ext uri="{BB962C8B-B14F-4D97-AF65-F5344CB8AC3E}">
        <p14:creationId xmlns:p14="http://schemas.microsoft.com/office/powerpoint/2010/main" val="265677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.PID</a:t>
            </a:r>
            <a:r>
              <a:rPr lang="zh-CN" altLang="en-US" dirty="0"/>
              <a:t>参数整定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E90D674-25B4-44A1-AF6C-9579DD53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/>
              <a:t>        在选择参数控制器结构确定后，即可开始选择参数。参数的选择，要根据受控对象的具体特性和对控制系统的性能要求进行。</a:t>
            </a:r>
            <a:endParaRPr lang="en-US" altLang="zh-CN" sz="32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3200" dirty="0"/>
              <a:t>        </a:t>
            </a:r>
            <a:r>
              <a:rPr lang="zh-CN" altLang="en-US" sz="3200" dirty="0"/>
              <a:t>工程上，一般要求整个闭环系统是稳定的，对给定量的变化能迅速响应并平滑跟踪，超调量小；在不同干扰作用下，能保证被控量在给定值；当环境参数发生变化时，整个系统能保持稳定，等等。这些要求，对控制系统自身性能来说，有些是矛盾的。我们必须满足主要的方面的要求，解决主要矛盾的主要方面，兼顾其他方面</a:t>
            </a:r>
            <a:r>
              <a:rPr lang="en-US" altLang="zh-CN" sz="3200" dirty="0"/>
              <a:t>,</a:t>
            </a:r>
            <a:r>
              <a:rPr lang="zh-CN" altLang="en-US" sz="3200" dirty="0"/>
              <a:t>适当地折衷处理。</a:t>
            </a:r>
          </a:p>
        </p:txBody>
      </p:sp>
    </p:spTree>
    <p:extLst>
      <p:ext uri="{BB962C8B-B14F-4D97-AF65-F5344CB8AC3E}">
        <p14:creationId xmlns:p14="http://schemas.microsoft.com/office/powerpoint/2010/main" val="182390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.PID</a:t>
            </a:r>
            <a:r>
              <a:rPr lang="zh-CN" altLang="en-US" dirty="0"/>
              <a:t>参数整定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E90D674-25B4-44A1-AF6C-9579DD53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/>
              <a:t>PID</a:t>
            </a:r>
            <a:r>
              <a:rPr lang="zh-CN" altLang="en-US" sz="3200" dirty="0"/>
              <a:t>参数整定方法介绍</a:t>
            </a:r>
            <a:endParaRPr lang="en-US" altLang="zh-CN" sz="32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3200" dirty="0"/>
              <a:t>实验试凑法</a:t>
            </a:r>
            <a:r>
              <a:rPr lang="en-US" altLang="zh-CN" sz="3200" dirty="0"/>
              <a:t>PID</a:t>
            </a:r>
            <a:r>
              <a:rPr lang="zh-CN" altLang="en-US" sz="3200" dirty="0"/>
              <a:t>参数整定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587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/>
          <a:lstStyle/>
          <a:p>
            <a:r>
              <a:rPr lang="en-US" altLang="zh-CN" dirty="0"/>
              <a:t>1.PID</a:t>
            </a:r>
            <a:r>
              <a:rPr lang="zh-CN" altLang="en-US" dirty="0"/>
              <a:t>参数整定方法介绍</a:t>
            </a:r>
          </a:p>
        </p:txBody>
      </p:sp>
      <p:graphicFrame>
        <p:nvGraphicFramePr>
          <p:cNvPr id="7" name="内容占位符 7">
            <a:extLst>
              <a:ext uri="{FF2B5EF4-FFF2-40B4-BE49-F238E27FC236}">
                <a16:creationId xmlns:a16="http://schemas.microsoft.com/office/drawing/2014/main" id="{9F4A1086-621A-4A75-AC08-0A62AFAD1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137428"/>
              </p:ext>
            </p:extLst>
          </p:nvPr>
        </p:nvGraphicFramePr>
        <p:xfrm>
          <a:off x="838200" y="18015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3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实验试凑法</a:t>
            </a:r>
            <a:r>
              <a:rPr lang="en-US" altLang="zh-CN" dirty="0"/>
              <a:t>PID</a:t>
            </a:r>
            <a:r>
              <a:rPr lang="zh-CN" altLang="en-US" dirty="0"/>
              <a:t>参数整定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0D5B58-3DD0-4008-A864-0480EB2A4E2F}"/>
              </a:ext>
            </a:extLst>
          </p:cNvPr>
          <p:cNvSpPr txBox="1">
            <a:spLocks/>
          </p:cNvSpPr>
          <p:nvPr/>
        </p:nvSpPr>
        <p:spPr>
          <a:xfrm>
            <a:off x="838200" y="1498182"/>
            <a:ext cx="10515600" cy="457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DC826-0692-4A1A-8A18-F97346F1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实验凑试法的整定步骤为 </a:t>
            </a:r>
            <a:r>
              <a:rPr lang="en-US" altLang="zh-CN" sz="2400" dirty="0"/>
              <a:t>“</a:t>
            </a:r>
            <a:r>
              <a:rPr lang="zh-CN" altLang="en-US" sz="2400" dirty="0"/>
              <a:t>先比例，再积分，最后微分 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整定比例控制 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将比例控制作用由</a:t>
            </a:r>
            <a:r>
              <a:rPr lang="zh-CN" altLang="en-US" sz="2400" dirty="0">
                <a:solidFill>
                  <a:srgbClr val="FF0000"/>
                </a:solidFill>
              </a:rPr>
              <a:t>小变到大</a:t>
            </a:r>
            <a:r>
              <a:rPr lang="zh-CN" altLang="en-US" sz="2400" dirty="0"/>
              <a:t>，观察各次响应，直至得到反应快、超调小的响应曲线。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整定积分环节 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    若在比例控制下稳态误差不能满足要求，需加入积分控制。先将步骤</a:t>
            </a:r>
            <a:r>
              <a:rPr lang="en-US" altLang="zh-CN" sz="2400" dirty="0"/>
              <a:t>(1)</a:t>
            </a:r>
            <a:r>
              <a:rPr lang="zh-CN" altLang="en-US" sz="2400" dirty="0"/>
              <a:t>中选择的比例系数减小为</a:t>
            </a:r>
            <a:r>
              <a:rPr lang="zh-CN" altLang="en-US" sz="2400" dirty="0">
                <a:solidFill>
                  <a:srgbClr val="FF0000"/>
                </a:solidFill>
              </a:rPr>
              <a:t>原来的 </a:t>
            </a:r>
            <a:r>
              <a:rPr lang="en-US" altLang="zh-CN" sz="2400" dirty="0">
                <a:solidFill>
                  <a:srgbClr val="FF0000"/>
                </a:solidFill>
              </a:rPr>
              <a:t>50~80%</a:t>
            </a:r>
            <a:r>
              <a:rPr lang="zh-CN" altLang="en-US" sz="2400" dirty="0"/>
              <a:t>，再将</a:t>
            </a:r>
            <a:r>
              <a:rPr lang="zh-CN" altLang="en-US" sz="2400" dirty="0">
                <a:solidFill>
                  <a:srgbClr val="FF0000"/>
                </a:solidFill>
              </a:rPr>
              <a:t>积分时间置一个较大值</a:t>
            </a:r>
            <a:r>
              <a:rPr lang="zh-CN" altLang="en-US" sz="2400" dirty="0"/>
              <a:t>，观测响应曲线。然后</a:t>
            </a:r>
            <a:r>
              <a:rPr lang="zh-CN" altLang="en-US" sz="2400" dirty="0">
                <a:solidFill>
                  <a:srgbClr val="FF0000"/>
                </a:solidFill>
              </a:rPr>
              <a:t>减小积分时间</a:t>
            </a:r>
            <a:r>
              <a:rPr lang="zh-CN" altLang="en-US" sz="2400" dirty="0"/>
              <a:t>，加大积分作用，并相应调整比例系数，反复试凑至得到较满意的响应，确定比例和积分的参数。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整定微分环节 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    若经过步骤</a:t>
            </a:r>
            <a:r>
              <a:rPr lang="en-US" altLang="zh-CN" sz="2400" dirty="0"/>
              <a:t>( 2)</a:t>
            </a:r>
            <a:r>
              <a:rPr lang="zh-CN" altLang="en-US" sz="2400" dirty="0"/>
              <a:t>，</a:t>
            </a:r>
            <a:r>
              <a:rPr lang="en-US" altLang="zh-CN" sz="2400" dirty="0"/>
              <a:t>PI</a:t>
            </a:r>
            <a:r>
              <a:rPr lang="zh-CN" altLang="en-US" sz="2400" dirty="0"/>
              <a:t>控制只能消除稳态误差，而动态过程不能令人满意，则应加入微分控制，构成</a:t>
            </a:r>
            <a:r>
              <a:rPr lang="en-US" altLang="zh-CN" sz="2400" dirty="0"/>
              <a:t>PID</a:t>
            </a:r>
            <a:r>
              <a:rPr lang="zh-CN" altLang="en-US" sz="2400" dirty="0"/>
              <a:t>控制。先置微分时间 </a:t>
            </a:r>
            <a:r>
              <a:rPr lang="en-US" altLang="zh-CN" sz="2400" dirty="0"/>
              <a:t>TD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，逐渐</a:t>
            </a:r>
            <a:r>
              <a:rPr lang="zh-CN" altLang="en-US" sz="2400" dirty="0">
                <a:solidFill>
                  <a:srgbClr val="FF0000"/>
                </a:solidFill>
              </a:rPr>
              <a:t>加大</a:t>
            </a:r>
            <a:r>
              <a:rPr lang="en-US" altLang="zh-CN" sz="2400" dirty="0">
                <a:solidFill>
                  <a:srgbClr val="FF0000"/>
                </a:solidFill>
              </a:rPr>
              <a:t>TD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同时相应地改变比例系数和积分时间</a:t>
            </a:r>
            <a:r>
              <a:rPr lang="zh-CN" altLang="en-US" sz="2400" dirty="0"/>
              <a:t>，反复试凑至获得满意的控制效果和</a:t>
            </a:r>
            <a:r>
              <a:rPr lang="en-US" altLang="zh-CN" sz="2400" dirty="0"/>
              <a:t>PID</a:t>
            </a:r>
            <a:r>
              <a:rPr lang="zh-CN" altLang="en-US" sz="2400" dirty="0"/>
              <a:t>控制参数。</a:t>
            </a:r>
          </a:p>
        </p:txBody>
      </p:sp>
    </p:spTree>
    <p:extLst>
      <p:ext uri="{BB962C8B-B14F-4D97-AF65-F5344CB8AC3E}">
        <p14:creationId xmlns:p14="http://schemas.microsoft.com/office/powerpoint/2010/main" val="203165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控制算法简介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8AB9A5-863F-4409-9DD9-8FF57C76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控制算法（</a:t>
            </a:r>
            <a:r>
              <a:rPr lang="en-US" altLang="zh-CN" sz="2400" dirty="0"/>
              <a:t>The control algorithm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是在机电一体化中，在进行任何一个具体控制系统的分析、综合或设计时，首先应建立该系统的数学模型，确定其控制算法。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所谓数学模型就是系统动态特性的数学表达式。它反映了系统输入、内部状态和输出之间的数量和逻辑关系。这些关系式为计算机进行运算处理提供了依据，即由数学模型推出控制算法。所谓计算机控制，就是按照规定的控制算法进行控制，因此，控制算法的正确与否直接影响控制系统的品质，甚至决定整个系统的成败。</a:t>
            </a:r>
          </a:p>
        </p:txBody>
      </p:sp>
    </p:spTree>
    <p:extLst>
      <p:ext uri="{BB962C8B-B14F-4D97-AF65-F5344CB8AC3E}">
        <p14:creationId xmlns:p14="http://schemas.microsoft.com/office/powerpoint/2010/main" val="33972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控制算法简介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8AB9A5-863F-4409-9DD9-8FF57C76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149"/>
            <a:ext cx="10515600" cy="25627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控制器通过执行元件控制被控对象，通过传感器测量被控对象状态反馈回控制器。比如，小车走路，目标就是按照给定速度行驶，控制器就是单片机，执行单元就是电机驱动器，控制的马达旋转带动小车运动，测量马达转速的传感器进行反馈，最后的输出设定就是实际行驶速度，测量马达转速与控制器</a:t>
            </a:r>
            <a:r>
              <a:rPr lang="zh-CN" altLang="en-US" sz="2400"/>
              <a:t>设定给定速度的</a:t>
            </a:r>
            <a:r>
              <a:rPr lang="zh-CN" altLang="en-US" sz="2400" dirty="0"/>
              <a:t>偏差，然后决策再次产生控制信号，驱动马达带动小车走动。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91C0D-0F0B-4150-81D5-23129CF5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27" y="1502180"/>
            <a:ext cx="7749546" cy="24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控制算法简介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E9BC98B-7278-4466-A828-E7921D6E1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32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6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.PID</a:t>
            </a:r>
            <a:r>
              <a:rPr lang="zh-CN" altLang="en-US" dirty="0"/>
              <a:t>算法原理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zh-CN" dirty="0"/>
              <a:t>PID</a:t>
            </a:r>
            <a:r>
              <a:rPr lang="zh-CN" altLang="en-US" dirty="0"/>
              <a:t>算法简介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zh-CN" altLang="en-US" dirty="0"/>
              <a:t>比例（</a:t>
            </a:r>
            <a:r>
              <a:rPr lang="en-US" altLang="zh-CN" dirty="0"/>
              <a:t>proportion</a:t>
            </a:r>
            <a:r>
              <a:rPr lang="zh-CN" altLang="en-US" dirty="0"/>
              <a:t>）控制算法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zh-CN" altLang="en-US" dirty="0"/>
              <a:t>积分（</a:t>
            </a:r>
            <a:r>
              <a:rPr lang="en-US" altLang="zh-CN" dirty="0"/>
              <a:t>integration </a:t>
            </a:r>
            <a:r>
              <a:rPr lang="zh-CN" altLang="en-US" dirty="0"/>
              <a:t>）控制算法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zh-CN" altLang="en-US" dirty="0"/>
              <a:t>微分（</a:t>
            </a:r>
            <a:r>
              <a:rPr lang="en-US" altLang="zh-CN" dirty="0"/>
              <a:t>differentiation</a:t>
            </a:r>
            <a:r>
              <a:rPr lang="zh-CN" altLang="en-US" dirty="0"/>
              <a:t>）控制算法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/>
              <a:t>PID</a:t>
            </a:r>
            <a:r>
              <a:rPr lang="zh-CN" altLang="en-US" dirty="0"/>
              <a:t>参数作用示意动图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zh-CN" dirty="0"/>
              <a:t>PID</a:t>
            </a:r>
            <a:r>
              <a:rPr lang="zh-CN" altLang="en-US" dirty="0"/>
              <a:t>的数字离散化</a:t>
            </a:r>
          </a:p>
        </p:txBody>
      </p:sp>
    </p:spTree>
    <p:extLst>
      <p:ext uri="{BB962C8B-B14F-4D97-AF65-F5344CB8AC3E}">
        <p14:creationId xmlns:p14="http://schemas.microsoft.com/office/powerpoint/2010/main" val="35629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1.PID</a:t>
            </a:r>
            <a:r>
              <a:rPr lang="zh-CN" altLang="en-US" dirty="0"/>
              <a:t>算法简介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PID</a:t>
            </a:r>
            <a:r>
              <a:rPr lang="zh-CN" altLang="en-US" dirty="0"/>
              <a:t>控制算法是应用非常广泛的经典控制算法之一。小到控制一个元件的温度，大到控制无人机的飞行姿态和飞行速度等等，都可以使用</a:t>
            </a:r>
            <a:r>
              <a:rPr lang="en-US" altLang="zh-CN" dirty="0"/>
              <a:t>PID</a:t>
            </a:r>
            <a:r>
              <a:rPr lang="zh-CN" altLang="en-US" dirty="0"/>
              <a:t>控制。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PID(proportion integration differentiation)</a:t>
            </a:r>
            <a:r>
              <a:rPr lang="zh-CN" altLang="en-US" dirty="0"/>
              <a:t>其实就是指比例（</a:t>
            </a:r>
            <a:r>
              <a:rPr lang="en-US" altLang="zh-CN" dirty="0"/>
              <a:t>proportion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，积分（</a:t>
            </a:r>
            <a:r>
              <a:rPr lang="en-US" altLang="zh-CN" dirty="0"/>
              <a:t>integration </a:t>
            </a:r>
            <a:r>
              <a:rPr lang="zh-CN" altLang="en-US" dirty="0"/>
              <a:t>），微分（</a:t>
            </a:r>
            <a:r>
              <a:rPr lang="en-US" altLang="zh-CN" dirty="0"/>
              <a:t>differentiation</a:t>
            </a:r>
            <a:r>
              <a:rPr lang="zh-CN" altLang="en-US" dirty="0"/>
              <a:t>）控制。</a:t>
            </a:r>
          </a:p>
        </p:txBody>
      </p:sp>
    </p:spTree>
    <p:extLst>
      <p:ext uri="{BB962C8B-B14F-4D97-AF65-F5344CB8AC3E}">
        <p14:creationId xmlns:p14="http://schemas.microsoft.com/office/powerpoint/2010/main" val="303631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1.PID</a:t>
            </a:r>
            <a:r>
              <a:rPr lang="zh-CN" altLang="en-US" dirty="0"/>
              <a:t>算法简介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BA8989-F952-4B26-8FEF-FBEC9F2BC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67" y="2038653"/>
            <a:ext cx="8772249" cy="324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E6C88B-E175-4133-9850-40615D0A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0B217-1CD5-44B1-8073-36491805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17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BFE1B5-1791-45CE-A917-C345BB904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40506"/>
              </p:ext>
            </p:extLst>
          </p:nvPr>
        </p:nvGraphicFramePr>
        <p:xfrm>
          <a:off x="3093195" y="4969711"/>
          <a:ext cx="6005596" cy="119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4" imgW="2451100" imgH="482600" progId="Equation.3">
                  <p:embed/>
                </p:oleObj>
              </mc:Choice>
              <mc:Fallback>
                <p:oleObj r:id="rId4" imgW="2451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95" y="4969711"/>
                        <a:ext cx="6005596" cy="1192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A6DB107-8794-4B10-9950-0AFAD367F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21180"/>
              </p:ext>
            </p:extLst>
          </p:nvPr>
        </p:nvGraphicFramePr>
        <p:xfrm>
          <a:off x="4786305" y="6161998"/>
          <a:ext cx="2619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6" imgW="1016000" imgH="203200" progId="Equation.3">
                  <p:embed/>
                </p:oleObj>
              </mc:Choice>
              <mc:Fallback>
                <p:oleObj r:id="rId6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05" y="6161998"/>
                        <a:ext cx="261937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E802FFA-1C14-4314-B92A-0770FF83A8EF}"/>
              </a:ext>
            </a:extLst>
          </p:cNvPr>
          <p:cNvSpPr/>
          <p:nvPr/>
        </p:nvSpPr>
        <p:spPr>
          <a:xfrm>
            <a:off x="838191" y="1426442"/>
            <a:ext cx="10515600" cy="96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调节器是一种线性调节器，它将给定值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r(t)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与实际输出值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c(t)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的偏差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e(t)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的比例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、积分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(I)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、微分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通过线性组合构成控制量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u(t)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，对控制对象进行控制。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93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BF3B-B0AB-43D5-A5F2-924E1F4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比例（</a:t>
            </a:r>
            <a:r>
              <a:rPr lang="en-US" altLang="zh-CN" dirty="0"/>
              <a:t>proportion</a:t>
            </a:r>
            <a:r>
              <a:rPr lang="zh-CN" altLang="en-US" dirty="0"/>
              <a:t>）控制算法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09ACE2-008E-4894-A1EB-24F4A75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即时成比例地反应控制系统的偏差信号</a:t>
            </a:r>
            <a:r>
              <a:rPr lang="en-US" altLang="zh-CN" dirty="0"/>
              <a:t>e(t)</a:t>
            </a:r>
            <a:r>
              <a:rPr lang="zh-CN" altLang="en-US" dirty="0"/>
              <a:t>，偏差一旦产生，调节器立即产生控制作用以减小偏差。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假设要往一个水缸中加水，最终的控制目的是要保证水缸里的水位永远的维持在</a:t>
            </a:r>
            <a:r>
              <a:rPr lang="en-US" altLang="zh-CN" dirty="0"/>
              <a:t>1</a:t>
            </a:r>
            <a:r>
              <a:rPr lang="zh-CN" altLang="en-US" dirty="0"/>
              <a:t>米的高度。假设初试时刻，水缸里的水位是</a:t>
            </a:r>
            <a:r>
              <a:rPr lang="en-US" altLang="zh-CN" dirty="0"/>
              <a:t>0.2</a:t>
            </a:r>
            <a:r>
              <a:rPr lang="zh-CN" altLang="en-US" dirty="0"/>
              <a:t>米，那么当前时刻的水位和目标水位之间存在的误差</a:t>
            </a:r>
            <a:r>
              <a:rPr lang="en-US" altLang="zh-CN" dirty="0"/>
              <a:t>error</a:t>
            </a:r>
            <a:r>
              <a:rPr lang="zh-CN" altLang="en-US" dirty="0"/>
              <a:t>为</a:t>
            </a:r>
            <a:r>
              <a:rPr lang="en-US" altLang="zh-CN" dirty="0"/>
              <a:t>0.8</a:t>
            </a:r>
            <a:r>
              <a:rPr lang="zh-CN" altLang="en-US" dirty="0"/>
              <a:t>。现在要通过往缸里加水的方式来控制水位，只采用比例控制算法，则加入的水量</a:t>
            </a:r>
            <a:r>
              <a:rPr lang="en-US" altLang="zh-CN" dirty="0"/>
              <a:t>u</a:t>
            </a:r>
            <a:r>
              <a:rPr lang="zh-CN" altLang="en-US" dirty="0"/>
              <a:t>和误差</a:t>
            </a:r>
            <a:r>
              <a:rPr lang="en-US" altLang="zh-CN" dirty="0"/>
              <a:t>error</a:t>
            </a:r>
            <a:r>
              <a:rPr lang="zh-CN" altLang="en-US" dirty="0"/>
              <a:t>成正比。即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u=</a:t>
            </a:r>
            <a:r>
              <a:rPr lang="en-US" altLang="zh-CN" dirty="0" err="1"/>
              <a:t>kp</a:t>
            </a:r>
            <a:r>
              <a:rPr lang="en-US" altLang="zh-CN" dirty="0"/>
              <a:t>*error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1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</TotalTime>
  <Words>1732</Words>
  <Application>Microsoft Office PowerPoint</Application>
  <PresentationFormat>宽屏</PresentationFormat>
  <Paragraphs>92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Equation.3</vt:lpstr>
      <vt:lpstr>控制算法之PID</vt:lpstr>
      <vt:lpstr>控制算法之PID</vt:lpstr>
      <vt:lpstr>一.控制算法简介</vt:lpstr>
      <vt:lpstr>一.控制算法简介</vt:lpstr>
      <vt:lpstr>一.控制算法简介</vt:lpstr>
      <vt:lpstr>二.PID算法原理</vt:lpstr>
      <vt:lpstr>1.PID算法简介</vt:lpstr>
      <vt:lpstr>1.PID算法简介</vt:lpstr>
      <vt:lpstr>2.比例（proportion）控制算法</vt:lpstr>
      <vt:lpstr>2.比例（proportion）控制算法</vt:lpstr>
      <vt:lpstr>3.积分（integration ）控制算法</vt:lpstr>
      <vt:lpstr>3.积分（integration ）控制算法</vt:lpstr>
      <vt:lpstr>3.积分（integration ）控制算法</vt:lpstr>
      <vt:lpstr>4.微分（differentiation）控制算法</vt:lpstr>
      <vt:lpstr>5.PID参数作用示意动图</vt:lpstr>
      <vt:lpstr>6.PID的数字离散化</vt:lpstr>
      <vt:lpstr>6.PID的数字离散化</vt:lpstr>
      <vt:lpstr>实际应用中灵活使用各种PID控制组合</vt:lpstr>
      <vt:lpstr>实际应用中灵活使用各种PID控制组合</vt:lpstr>
      <vt:lpstr>三.PID参数整定</vt:lpstr>
      <vt:lpstr>三.PID参数整定</vt:lpstr>
      <vt:lpstr>1.PID参数整定方法介绍</vt:lpstr>
      <vt:lpstr>2.实验试凑法PID参数整定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基于MSP430单片机的 智能小车坡道行驶</dc:title>
  <dc:creator>joby</dc:creator>
  <cp:lastModifiedBy>mama</cp:lastModifiedBy>
  <cp:revision>132</cp:revision>
  <dcterms:created xsi:type="dcterms:W3CDTF">2021-06-28T01:28:20Z</dcterms:created>
  <dcterms:modified xsi:type="dcterms:W3CDTF">2021-07-10T07:11:16Z</dcterms:modified>
</cp:coreProperties>
</file>