
<file path=[Content_Types].xml><?xml version="1.0" encoding="utf-8"?>
<Types xmlns="http://schemas.openxmlformats.org/package/2006/content-types">
  <Default Extension="png" ContentType="image/png"/>
  <Default Extension="jfif" ContentType="image/jpe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7" r:id="rId3"/>
    <p:sldId id="258" r:id="rId4"/>
    <p:sldId id="259" r:id="rId5"/>
    <p:sldId id="268" r:id="rId6"/>
    <p:sldId id="262" r:id="rId7"/>
    <p:sldId id="263" r:id="rId8"/>
    <p:sldId id="264" r:id="rId9"/>
    <p:sldId id="265" r:id="rId10"/>
    <p:sldId id="269" r:id="rId11"/>
    <p:sldId id="266" r:id="rId12"/>
    <p:sldId id="270" r:id="rId13"/>
    <p:sldId id="271" r:id="rId14"/>
    <p:sldId id="272" r:id="rId15"/>
    <p:sldId id="273" r:id="rId16"/>
    <p:sldId id="274" r:id="rId17"/>
    <p:sldId id="276" r:id="rId18"/>
    <p:sldId id="280" r:id="rId19"/>
    <p:sldId id="27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96" autoAdjust="0"/>
    <p:restoredTop sz="79722" autoAdjust="0"/>
  </p:normalViewPr>
  <p:slideViewPr>
    <p:cSldViewPr snapToGrid="0">
      <p:cViewPr varScale="1">
        <p:scale>
          <a:sx n="74" d="100"/>
          <a:sy n="74" d="100"/>
        </p:scale>
        <p:origin x="24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162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B5CC1-1516-4E16-810D-82C74BEBAE46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42330-5AA1-450F-8984-3C57A6B31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70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발표자 </a:t>
            </a:r>
            <a:r>
              <a:rPr lang="ko-KR" altLang="en-US" dirty="0" err="1"/>
              <a:t>김이삭입니다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330-5AA1-450F-8984-3C57A6B31FD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881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330-5AA1-450F-8984-3C57A6B31FD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060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330-5AA1-450F-8984-3C57A6B31FD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721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330-5AA1-450F-8984-3C57A6B31FD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829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330-5AA1-450F-8984-3C57A6B31FD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93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330-5AA1-450F-8984-3C57A6B31FD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112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330-5AA1-450F-8984-3C57A6B31FD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284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330-5AA1-450F-8984-3C57A6B31FD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330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330-5AA1-450F-8984-3C57A6B31FD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287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실제로 제 엑셀 파일에 있는 데이터입니다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330-5AA1-450F-8984-3C57A6B31FD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3096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과제를 진행하면서 </a:t>
            </a:r>
            <a:r>
              <a:rPr lang="ko-KR" altLang="en-US" dirty="0" err="1"/>
              <a:t>파이썬</a:t>
            </a:r>
            <a:r>
              <a:rPr lang="ko-KR" altLang="en-US" dirty="0"/>
              <a:t> 구문</a:t>
            </a:r>
            <a:r>
              <a:rPr lang="en-US" altLang="ko-KR" dirty="0"/>
              <a:t>, </a:t>
            </a:r>
            <a:r>
              <a:rPr lang="ko-KR" altLang="en-US" dirty="0"/>
              <a:t>라이브러리</a:t>
            </a:r>
            <a:r>
              <a:rPr lang="en-US" altLang="ko-KR" dirty="0"/>
              <a:t>, GUI </a:t>
            </a:r>
            <a:r>
              <a:rPr lang="ko-KR" altLang="en-US" dirty="0"/>
              <a:t>등에 대해서 공부할 수 있는 시간이 되었고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프로그래밍을 통한 </a:t>
            </a:r>
            <a:r>
              <a:rPr lang="ko-KR" altLang="en-US" dirty="0" err="1"/>
              <a:t>파일입출력에</a:t>
            </a:r>
            <a:r>
              <a:rPr lang="ko-KR" altLang="en-US" dirty="0"/>
              <a:t> 대해 학습할 수 있는 시간이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실제로 가계부 프로그램이 필요한 유저가 있다면 프로그램을 개선하고 버전업을 해보고 싶은 생각이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330-5AA1-450F-8984-3C57A6B31FD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585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330-5AA1-450F-8984-3C57A6B31FD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370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330-5AA1-450F-8984-3C57A6B31FD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713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많은 사람들이 가계부를 작성할 때</a:t>
            </a:r>
            <a:endParaRPr lang="en-US" altLang="ko-KR" dirty="0"/>
          </a:p>
          <a:p>
            <a:r>
              <a:rPr lang="ko-KR" altLang="en-US" dirty="0"/>
              <a:t>수기 또는 엑셀파일을 많이 사용합니다</a:t>
            </a:r>
            <a:r>
              <a:rPr lang="en-US" altLang="ko-KR" dirty="0"/>
              <a:t>. </a:t>
            </a:r>
            <a:r>
              <a:rPr lang="ko-KR" altLang="en-US" dirty="0"/>
              <a:t>응용프로그램이 있다면</a:t>
            </a:r>
            <a:r>
              <a:rPr lang="en-US" altLang="ko-KR" dirty="0"/>
              <a:t> </a:t>
            </a:r>
            <a:r>
              <a:rPr lang="ko-KR" altLang="en-US" dirty="0"/>
              <a:t>프로그램을 썼을 텐데요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이번 과제를 통해서</a:t>
            </a:r>
            <a:r>
              <a:rPr lang="en-US" altLang="ko-KR" dirty="0"/>
              <a:t>, </a:t>
            </a:r>
            <a:r>
              <a:rPr lang="ko-KR" altLang="en-US" dirty="0"/>
              <a:t>파일 입출력이 개념을 포함한 파일 응용 가계부 프로그램을 만들어봤습니다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파일의 입출력은 가계부를 관리할 때 많이 쓰는 엑셀 파일로 파일 </a:t>
            </a:r>
            <a:r>
              <a:rPr lang="ko-KR" altLang="en-US" dirty="0" err="1"/>
              <a:t>입출력되도록</a:t>
            </a:r>
            <a:r>
              <a:rPr lang="ko-KR" altLang="en-US" dirty="0"/>
              <a:t>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330-5AA1-450F-8984-3C57A6B31FD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98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330-5AA1-450F-8984-3C57A6B31FD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607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330-5AA1-450F-8984-3C57A6B31FD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99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330-5AA1-450F-8984-3C57A6B31FD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621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330-5AA1-450F-8984-3C57A6B31FD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102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330-5AA1-450F-8984-3C57A6B31FD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738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CEF78-A30F-4297-839E-0EC8937CA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A01BD4-26C3-4142-AB89-F0831D87D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87C7AC-BFDF-4842-BA32-DA46926BA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07C0-A8A2-49E9-8CB2-4ED7F73299C5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CC9987-76F1-4E27-B5F7-6B7BD726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69865A-68A9-431E-829B-5F3086B4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E8DF-D318-434D-8661-AD06FBDD9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70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D3823-34B0-4B28-89FC-9F2AC3B8D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24E29C-4FDF-41CB-B7C2-46B43B282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B91EB-2D48-42C3-9876-32350B1A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07C0-A8A2-49E9-8CB2-4ED7F73299C5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BA8AA6-8B22-46A1-BB13-DA1957BA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23BA0-914E-4D4E-84DB-AD9C7C8E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E8DF-D318-434D-8661-AD06FBDD9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80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E39756-92E6-4008-BA72-51ACE312A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276D83-AEB3-46CA-B61A-C6F38BE38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7529C-B27B-4606-B0C9-919ECC13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07C0-A8A2-49E9-8CB2-4ED7F73299C5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1EB0F-F1A4-452B-801C-EEAB500C2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5EC0E7-559D-43DA-83E3-E6848130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E8DF-D318-434D-8661-AD06FBDD9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050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EA15F-F7F1-4579-9942-0D18A6F2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74B948-A895-435B-9EC7-9F0CC0031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41C34-7599-4AE8-85A6-18D0486A8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07C0-A8A2-49E9-8CB2-4ED7F73299C5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2C9551-1629-4147-BFB8-C18C74CCF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DFD06-9C28-4373-92C5-6D7990D4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E8DF-D318-434D-8661-AD06FBDD9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84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A8D51-B051-418A-979E-C44DF0D17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050F12-BDD8-415B-9932-AF3F7D703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684B94-643D-4947-8544-0FA94797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07C0-A8A2-49E9-8CB2-4ED7F73299C5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0924B1-0A16-4E64-921D-D6321586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1D78F-7F52-494E-B2E4-5F534B86C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E8DF-D318-434D-8661-AD06FBDD9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16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0AD90-B154-469B-BA9F-1CE03CD7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061C5A-175A-42E4-84D1-C0E4459FE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004B12-0831-4CEB-B8A6-982D0FD6F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D1BA9F-9610-4D5C-BDF9-B567EF68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07C0-A8A2-49E9-8CB2-4ED7F73299C5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182404-1AB9-4D02-B1F3-5BE1F5C89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CA0A16-73F6-45A7-A270-C73541ADE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E8DF-D318-434D-8661-AD06FBDD9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17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25976-8FB1-465D-AF4F-1C1418FD0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90B7BE-B756-4EB4-9077-F8FA06593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F42D4D-4C22-49CF-9593-56C9CE9D4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AF76E5-2BC2-423D-8EB6-F479D431A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500615-4AD8-478D-A373-1B00A142F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91CE0E-307F-4C77-A296-C2B776B5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07C0-A8A2-49E9-8CB2-4ED7F73299C5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2E3CF8-854E-43F6-8EE1-64F54BA3B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2E900F-FACF-46E0-9331-3CE491E1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E8DF-D318-434D-8661-AD06FBDD9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50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45FBB-BC57-466B-9A07-40402485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FE2CFA-25FD-4DB8-82C7-A18ABF19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07C0-A8A2-49E9-8CB2-4ED7F73299C5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6C7AD5-BD3C-4044-9060-D44A1899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E104DD-DFF9-47DF-A843-96718620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E8DF-D318-434D-8661-AD06FBDD9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99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06BD9F-8FC1-4A34-B88A-8F45A21C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07C0-A8A2-49E9-8CB2-4ED7F73299C5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007E76-76DC-4CCE-A1A2-37E940D53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0CFA22-3957-48B8-A363-66AE7DD1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E8DF-D318-434D-8661-AD06FBDD9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65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8C423-FC74-4179-8B9F-9910F765E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EB69F6-22F5-47C6-885F-A5CD6BC98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1BE514-CED0-4317-9C11-DEEF70CAC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C1AB84-6500-4EF3-A85E-FC185734B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07C0-A8A2-49E9-8CB2-4ED7F73299C5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823C8D-CB84-4520-9279-F1A483FC2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C52596-3143-4264-90BB-83E87D8B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E8DF-D318-434D-8661-AD06FBDD9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6127A-2911-4B2D-BF63-E52BFC35A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D79325-33E9-47E4-B418-0258A50D5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55B6C8-CA5B-4E00-8A14-0E9BFD217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9885C9-405D-49E8-95D1-206E9299A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07C0-A8A2-49E9-8CB2-4ED7F73299C5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17F181-9A0D-4CFF-97DF-05889D9A7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2B2E62-7EE0-4036-9E17-D0F8BCDB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E8DF-D318-434D-8661-AD06FBDD9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42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C05BC4-8710-4E45-B482-8313A0B0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E73C24-4679-4BF2-AEAD-9284EF91B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9917A-10FD-490B-8F68-D3C373533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D07C0-A8A2-49E9-8CB2-4ED7F73299C5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5B8569-8C23-4328-A9BE-544764E52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5D9A2C-2522-4DEB-823C-4C9D2BAB7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AE8DF-D318-434D-8661-AD06FBDD9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26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fif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B873632-2444-4140-A79D-857BC9686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196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C8D1A27-45FF-4DF6-9D13-BF8B7400EE4D}"/>
              </a:ext>
            </a:extLst>
          </p:cNvPr>
          <p:cNvSpPr/>
          <p:nvPr/>
        </p:nvSpPr>
        <p:spPr>
          <a:xfrm>
            <a:off x="0" y="400756"/>
            <a:ext cx="12192000" cy="605648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79E6AF-1181-4D3B-B382-D8A7C732D5D2}"/>
              </a:ext>
            </a:extLst>
          </p:cNvPr>
          <p:cNvSpPr txBox="1"/>
          <p:nvPr/>
        </p:nvSpPr>
        <p:spPr>
          <a:xfrm>
            <a:off x="3175166" y="1474793"/>
            <a:ext cx="58416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err="1">
                <a:solidFill>
                  <a:schemeClr val="bg1"/>
                </a:solidFill>
              </a:rPr>
              <a:t>파이썬</a:t>
            </a:r>
            <a:r>
              <a:rPr lang="ko-KR" altLang="en-US" sz="6000" b="1" dirty="0">
                <a:solidFill>
                  <a:schemeClr val="bg1"/>
                </a:solidFill>
              </a:rPr>
              <a:t> 파일처리</a:t>
            </a:r>
            <a:endParaRPr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2484D5-F89E-4D8B-8CA6-3D80DBA41FC4}"/>
              </a:ext>
            </a:extLst>
          </p:cNvPr>
          <p:cNvSpPr txBox="1"/>
          <p:nvPr/>
        </p:nvSpPr>
        <p:spPr>
          <a:xfrm>
            <a:off x="2892237" y="2496492"/>
            <a:ext cx="64075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>
                <a:solidFill>
                  <a:srgbClr val="FFC000"/>
                </a:solidFill>
              </a:rPr>
              <a:t>가계부 프로그램</a:t>
            </a:r>
            <a:endParaRPr lang="en-US" altLang="ko-KR" sz="6600" b="1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FAF03B-4551-46C0-8ACD-D16C9FB67672}"/>
              </a:ext>
            </a:extLst>
          </p:cNvPr>
          <p:cNvSpPr txBox="1"/>
          <p:nvPr/>
        </p:nvSpPr>
        <p:spPr>
          <a:xfrm>
            <a:off x="2892236" y="3727781"/>
            <a:ext cx="6407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</a:rPr>
              <a:t>김이삭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BD4069C-6D53-476D-8105-E40FF4ABDACF}"/>
              </a:ext>
            </a:extLst>
          </p:cNvPr>
          <p:cNvCxnSpPr/>
          <p:nvPr/>
        </p:nvCxnSpPr>
        <p:spPr>
          <a:xfrm>
            <a:off x="2596444" y="3596532"/>
            <a:ext cx="681848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73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0"/>
    </mc:Choice>
    <mc:Fallback xmlns="">
      <p:transition spd="slow" advTm="194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B873632-2444-4140-A79D-857BC9686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196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C8D1A27-45FF-4DF6-9D13-BF8B7400EE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79E6AF-1181-4D3B-B382-D8A7C732D5D2}"/>
              </a:ext>
            </a:extLst>
          </p:cNvPr>
          <p:cNvSpPr txBox="1"/>
          <p:nvPr/>
        </p:nvSpPr>
        <p:spPr>
          <a:xfrm>
            <a:off x="3481785" y="2636793"/>
            <a:ext cx="7968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FFC000"/>
                </a:solidFill>
              </a:rPr>
              <a:t>03. </a:t>
            </a:r>
            <a:r>
              <a:rPr lang="ko-KR" altLang="en-US" sz="5400" b="1" dirty="0">
                <a:solidFill>
                  <a:srgbClr val="FFC000"/>
                </a:solidFill>
              </a:rPr>
              <a:t>구현화면 </a:t>
            </a:r>
            <a:r>
              <a:rPr lang="en-US" altLang="ko-KR" sz="5400" b="1" dirty="0">
                <a:solidFill>
                  <a:srgbClr val="FFC000"/>
                </a:solidFill>
              </a:rPr>
              <a:t>-</a:t>
            </a:r>
            <a:r>
              <a:rPr lang="ko-KR" altLang="en-US" sz="5400" b="1" dirty="0">
                <a:solidFill>
                  <a:srgbClr val="FFC000"/>
                </a:solidFill>
              </a:rPr>
              <a:t> 사용방법</a:t>
            </a:r>
            <a:endParaRPr lang="en-US" altLang="ko-KR" sz="5400" b="1" dirty="0">
              <a:solidFill>
                <a:srgbClr val="FFC000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9ACDD54-0234-4004-BDDA-96312E822EC3}"/>
              </a:ext>
            </a:extLst>
          </p:cNvPr>
          <p:cNvCxnSpPr/>
          <p:nvPr/>
        </p:nvCxnSpPr>
        <p:spPr>
          <a:xfrm>
            <a:off x="1176505" y="3560123"/>
            <a:ext cx="98389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409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7DB40D-E262-4364-8240-55FACE7F29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DB0636-8743-41EF-BA32-7D7469399797}"/>
              </a:ext>
            </a:extLst>
          </p:cNvPr>
          <p:cNvSpPr/>
          <p:nvPr/>
        </p:nvSpPr>
        <p:spPr>
          <a:xfrm>
            <a:off x="0" y="0"/>
            <a:ext cx="12192000" cy="143490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F6663-F0CB-48BC-8F9C-0B74669362F9}"/>
              </a:ext>
            </a:extLst>
          </p:cNvPr>
          <p:cNvSpPr txBox="1"/>
          <p:nvPr/>
        </p:nvSpPr>
        <p:spPr>
          <a:xfrm>
            <a:off x="323559" y="240398"/>
            <a:ext cx="34579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</a:rPr>
              <a:t>03</a:t>
            </a:r>
          </a:p>
          <a:p>
            <a:r>
              <a:rPr lang="ko-KR" altLang="en-US" sz="2800" dirty="0">
                <a:solidFill>
                  <a:srgbClr val="FFC000"/>
                </a:solidFill>
              </a:rPr>
              <a:t>구현화면 </a:t>
            </a:r>
            <a:r>
              <a:rPr lang="en-US" altLang="ko-KR" sz="2800" dirty="0">
                <a:solidFill>
                  <a:srgbClr val="FFC000"/>
                </a:solidFill>
              </a:rPr>
              <a:t>- </a:t>
            </a:r>
            <a:r>
              <a:rPr lang="ko-KR" altLang="en-US" sz="2800" dirty="0">
                <a:solidFill>
                  <a:srgbClr val="FFC000"/>
                </a:solidFill>
              </a:rPr>
              <a:t>사용방법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9A2145-8AC7-456E-B77A-D45CB90A776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8500" y="723900"/>
            <a:ext cx="107950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7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7DB40D-E262-4364-8240-55FACE7F29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DB0636-8743-41EF-BA32-7D7469399797}"/>
              </a:ext>
            </a:extLst>
          </p:cNvPr>
          <p:cNvSpPr/>
          <p:nvPr/>
        </p:nvSpPr>
        <p:spPr>
          <a:xfrm>
            <a:off x="0" y="0"/>
            <a:ext cx="12192000" cy="143490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F6663-F0CB-48BC-8F9C-0B74669362F9}"/>
              </a:ext>
            </a:extLst>
          </p:cNvPr>
          <p:cNvSpPr txBox="1"/>
          <p:nvPr/>
        </p:nvSpPr>
        <p:spPr>
          <a:xfrm>
            <a:off x="323559" y="240398"/>
            <a:ext cx="34579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</a:rPr>
              <a:t>03</a:t>
            </a:r>
          </a:p>
          <a:p>
            <a:r>
              <a:rPr lang="ko-KR" altLang="en-US" sz="2800" dirty="0">
                <a:solidFill>
                  <a:srgbClr val="FFC000"/>
                </a:solidFill>
              </a:rPr>
              <a:t>구현화면 </a:t>
            </a:r>
            <a:r>
              <a:rPr lang="en-US" altLang="ko-KR" sz="2800" dirty="0">
                <a:solidFill>
                  <a:srgbClr val="FFC000"/>
                </a:solidFill>
              </a:rPr>
              <a:t>- </a:t>
            </a:r>
            <a:r>
              <a:rPr lang="ko-KR" altLang="en-US" sz="2800" dirty="0">
                <a:solidFill>
                  <a:srgbClr val="FFC000"/>
                </a:solidFill>
              </a:rPr>
              <a:t>사용방법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686A57-3C72-428E-97FF-6DB80373EBD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3244" y="453072"/>
            <a:ext cx="11031855" cy="596042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F573F66-F936-4E68-B9F6-4D481ABF0782}"/>
              </a:ext>
            </a:extLst>
          </p:cNvPr>
          <p:cNvSpPr/>
          <p:nvPr/>
        </p:nvSpPr>
        <p:spPr>
          <a:xfrm>
            <a:off x="9816664" y="1757871"/>
            <a:ext cx="1702674" cy="3442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5A1F02-B3B6-4C59-B896-4F82D50A6FE2}"/>
              </a:ext>
            </a:extLst>
          </p:cNvPr>
          <p:cNvSpPr/>
          <p:nvPr/>
        </p:nvSpPr>
        <p:spPr>
          <a:xfrm>
            <a:off x="625070" y="471265"/>
            <a:ext cx="779954" cy="25732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EB43493-EC3A-4BFB-8815-065D6437F13F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1466850" y="1140850"/>
            <a:ext cx="8349814" cy="7891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EFD6D333-9411-4D77-998B-8C2FD4601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61" y="557839"/>
            <a:ext cx="666750" cy="6858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849CFF7-F919-441B-98B1-F61B540012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901" y="1258467"/>
            <a:ext cx="779955" cy="80781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8DE9DB4-FBB1-4844-A714-D021AFF228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244" y="2205533"/>
            <a:ext cx="857413" cy="80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7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7DB40D-E262-4364-8240-55FACE7F29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DB0636-8743-41EF-BA32-7D7469399797}"/>
              </a:ext>
            </a:extLst>
          </p:cNvPr>
          <p:cNvSpPr/>
          <p:nvPr/>
        </p:nvSpPr>
        <p:spPr>
          <a:xfrm>
            <a:off x="0" y="0"/>
            <a:ext cx="12192000" cy="143490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F6663-F0CB-48BC-8F9C-0B74669362F9}"/>
              </a:ext>
            </a:extLst>
          </p:cNvPr>
          <p:cNvSpPr txBox="1"/>
          <p:nvPr/>
        </p:nvSpPr>
        <p:spPr>
          <a:xfrm>
            <a:off x="323559" y="240398"/>
            <a:ext cx="34579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</a:rPr>
              <a:t>03</a:t>
            </a:r>
          </a:p>
          <a:p>
            <a:r>
              <a:rPr lang="ko-KR" altLang="en-US" sz="2800" dirty="0">
                <a:solidFill>
                  <a:srgbClr val="FFC000"/>
                </a:solidFill>
              </a:rPr>
              <a:t>구현화면 </a:t>
            </a:r>
            <a:r>
              <a:rPr lang="en-US" altLang="ko-KR" sz="2800" dirty="0">
                <a:solidFill>
                  <a:srgbClr val="FFC000"/>
                </a:solidFill>
              </a:rPr>
              <a:t>- </a:t>
            </a:r>
            <a:r>
              <a:rPr lang="ko-KR" altLang="en-US" sz="2800" dirty="0">
                <a:solidFill>
                  <a:srgbClr val="FFC000"/>
                </a:solidFill>
              </a:rPr>
              <a:t>사용방법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686A57-3C72-428E-97FF-6DB80373EBD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3244" y="453072"/>
            <a:ext cx="11031855" cy="596042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F573F66-F936-4E68-B9F6-4D481ABF0782}"/>
              </a:ext>
            </a:extLst>
          </p:cNvPr>
          <p:cNvSpPr/>
          <p:nvPr/>
        </p:nvSpPr>
        <p:spPr>
          <a:xfrm>
            <a:off x="9816664" y="2017986"/>
            <a:ext cx="1702674" cy="3957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5A1F02-B3B6-4C59-B896-4F82D50A6FE2}"/>
              </a:ext>
            </a:extLst>
          </p:cNvPr>
          <p:cNvSpPr/>
          <p:nvPr/>
        </p:nvSpPr>
        <p:spPr>
          <a:xfrm>
            <a:off x="596901" y="495809"/>
            <a:ext cx="779954" cy="25732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22CD7BE-EA92-499C-AC56-BB86E041582D}"/>
              </a:ext>
            </a:extLst>
          </p:cNvPr>
          <p:cNvPicPr/>
          <p:nvPr/>
        </p:nvPicPr>
        <p:blipFill rotWithShape="1">
          <a:blip r:embed="rId4"/>
          <a:srcRect t="14883" r="16145" b="5143"/>
          <a:stretch/>
        </p:blipFill>
        <p:spPr>
          <a:xfrm>
            <a:off x="1877954" y="1407179"/>
            <a:ext cx="7279664" cy="42987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7693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7DB40D-E262-4364-8240-55FACE7F29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DB0636-8743-41EF-BA32-7D7469399797}"/>
              </a:ext>
            </a:extLst>
          </p:cNvPr>
          <p:cNvSpPr/>
          <p:nvPr/>
        </p:nvSpPr>
        <p:spPr>
          <a:xfrm>
            <a:off x="0" y="0"/>
            <a:ext cx="12192000" cy="143490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F6663-F0CB-48BC-8F9C-0B74669362F9}"/>
              </a:ext>
            </a:extLst>
          </p:cNvPr>
          <p:cNvSpPr txBox="1"/>
          <p:nvPr/>
        </p:nvSpPr>
        <p:spPr>
          <a:xfrm>
            <a:off x="323559" y="240398"/>
            <a:ext cx="34579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</a:rPr>
              <a:t>03</a:t>
            </a:r>
          </a:p>
          <a:p>
            <a:r>
              <a:rPr lang="ko-KR" altLang="en-US" sz="2800" dirty="0">
                <a:solidFill>
                  <a:srgbClr val="FFC000"/>
                </a:solidFill>
              </a:rPr>
              <a:t>구현화면 </a:t>
            </a:r>
            <a:r>
              <a:rPr lang="en-US" altLang="ko-KR" sz="2800" dirty="0">
                <a:solidFill>
                  <a:srgbClr val="FFC000"/>
                </a:solidFill>
              </a:rPr>
              <a:t>- </a:t>
            </a:r>
            <a:r>
              <a:rPr lang="ko-KR" altLang="en-US" sz="2800" dirty="0">
                <a:solidFill>
                  <a:srgbClr val="FFC000"/>
                </a:solidFill>
              </a:rPr>
              <a:t>사용방법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621C66-779A-4717-B1C8-0581DB2DC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7" y="285750"/>
            <a:ext cx="10487025" cy="62865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F573F66-F936-4E68-B9F6-4D481ABF0782}"/>
              </a:ext>
            </a:extLst>
          </p:cNvPr>
          <p:cNvSpPr/>
          <p:nvPr/>
        </p:nvSpPr>
        <p:spPr>
          <a:xfrm>
            <a:off x="9636838" y="1226021"/>
            <a:ext cx="1702674" cy="3957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E18F8D9-4D45-4D6C-96EB-1D07B4C13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700" y="1194505"/>
            <a:ext cx="8595162" cy="367839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BC5B57-1322-438F-A002-51C9985409D6}"/>
              </a:ext>
            </a:extLst>
          </p:cNvPr>
          <p:cNvSpPr/>
          <p:nvPr/>
        </p:nvSpPr>
        <p:spPr>
          <a:xfrm>
            <a:off x="9636838" y="2204258"/>
            <a:ext cx="1702674" cy="3957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2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7DB40D-E262-4364-8240-55FACE7F29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DB0636-8743-41EF-BA32-7D7469399797}"/>
              </a:ext>
            </a:extLst>
          </p:cNvPr>
          <p:cNvSpPr/>
          <p:nvPr/>
        </p:nvSpPr>
        <p:spPr>
          <a:xfrm>
            <a:off x="0" y="0"/>
            <a:ext cx="12192000" cy="143490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F6663-F0CB-48BC-8F9C-0B74669362F9}"/>
              </a:ext>
            </a:extLst>
          </p:cNvPr>
          <p:cNvSpPr txBox="1"/>
          <p:nvPr/>
        </p:nvSpPr>
        <p:spPr>
          <a:xfrm>
            <a:off x="323559" y="240398"/>
            <a:ext cx="34579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</a:rPr>
              <a:t>03</a:t>
            </a:r>
          </a:p>
          <a:p>
            <a:r>
              <a:rPr lang="ko-KR" altLang="en-US" sz="2800" dirty="0">
                <a:solidFill>
                  <a:srgbClr val="FFC000"/>
                </a:solidFill>
              </a:rPr>
              <a:t>구현화면 </a:t>
            </a:r>
            <a:r>
              <a:rPr lang="en-US" altLang="ko-KR" sz="2800" dirty="0">
                <a:solidFill>
                  <a:srgbClr val="FFC000"/>
                </a:solidFill>
              </a:rPr>
              <a:t>- </a:t>
            </a:r>
            <a:r>
              <a:rPr lang="ko-KR" altLang="en-US" sz="2800" dirty="0">
                <a:solidFill>
                  <a:srgbClr val="FFC000"/>
                </a:solidFill>
              </a:rPr>
              <a:t>사용방법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4D3CED-3C77-4A83-83A5-20C115ED7F5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81282" y="2269478"/>
            <a:ext cx="9829433" cy="24512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B970BF6-14BB-4378-83B8-677C4F68721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967285" y="3177725"/>
            <a:ext cx="2257425" cy="15430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A6E59ED-EBEB-4E19-971E-DC76DEA257C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53270" y="2279025"/>
            <a:ext cx="10685453" cy="244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8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7DB40D-E262-4364-8240-55FACE7F29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DB0636-8743-41EF-BA32-7D7469399797}"/>
              </a:ext>
            </a:extLst>
          </p:cNvPr>
          <p:cNvSpPr/>
          <p:nvPr/>
        </p:nvSpPr>
        <p:spPr>
          <a:xfrm>
            <a:off x="0" y="0"/>
            <a:ext cx="12192000" cy="143490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F6663-F0CB-48BC-8F9C-0B74669362F9}"/>
              </a:ext>
            </a:extLst>
          </p:cNvPr>
          <p:cNvSpPr txBox="1"/>
          <p:nvPr/>
        </p:nvSpPr>
        <p:spPr>
          <a:xfrm>
            <a:off x="323559" y="240398"/>
            <a:ext cx="34579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</a:rPr>
              <a:t>03</a:t>
            </a:r>
          </a:p>
          <a:p>
            <a:r>
              <a:rPr lang="ko-KR" altLang="en-US" sz="2800" dirty="0">
                <a:solidFill>
                  <a:srgbClr val="FFC000"/>
                </a:solidFill>
              </a:rPr>
              <a:t>구현화면 </a:t>
            </a:r>
            <a:r>
              <a:rPr lang="en-US" altLang="ko-KR" sz="2800" dirty="0">
                <a:solidFill>
                  <a:srgbClr val="FFC000"/>
                </a:solidFill>
              </a:rPr>
              <a:t>- </a:t>
            </a:r>
            <a:r>
              <a:rPr lang="ko-KR" altLang="en-US" sz="2800" dirty="0">
                <a:solidFill>
                  <a:srgbClr val="FFC000"/>
                </a:solidFill>
              </a:rPr>
              <a:t>사용방법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0A434C-8914-4B6F-A018-711234C6BC36}"/>
              </a:ext>
            </a:extLst>
          </p:cNvPr>
          <p:cNvPicPr/>
          <p:nvPr/>
        </p:nvPicPr>
        <p:blipFill rotWithShape="1">
          <a:blip r:embed="rId3"/>
          <a:srcRect b="14627"/>
          <a:stretch/>
        </p:blipFill>
        <p:spPr>
          <a:xfrm>
            <a:off x="867596" y="1605464"/>
            <a:ext cx="10462557" cy="223081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9FE39CC-8CF7-4FD0-AA3F-99E62DA6C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35" y="3965255"/>
            <a:ext cx="10372725" cy="13906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CF25D4-3AD4-4B6A-9F27-AE44979ACF1C}"/>
              </a:ext>
            </a:extLst>
          </p:cNvPr>
          <p:cNvSpPr/>
          <p:nvPr/>
        </p:nvSpPr>
        <p:spPr>
          <a:xfrm>
            <a:off x="9579684" y="4244153"/>
            <a:ext cx="1702674" cy="5478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582FA60-E979-4696-820F-BD8AFCD99D2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948234" y="3732285"/>
            <a:ext cx="2295525" cy="15716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7CAB14D-7BF0-4345-BAD1-BAEEB5F4F5D6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909635" y="2969610"/>
            <a:ext cx="8896517" cy="97408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70D737F-173A-4FD0-85A7-9367D2944008}"/>
              </a:ext>
            </a:extLst>
          </p:cNvPr>
          <p:cNvCxnSpPr/>
          <p:nvPr/>
        </p:nvCxnSpPr>
        <p:spPr>
          <a:xfrm>
            <a:off x="987972" y="3732285"/>
            <a:ext cx="84923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38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7DB40D-E262-4364-8240-55FACE7F29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DB0636-8743-41EF-BA32-7D7469399797}"/>
              </a:ext>
            </a:extLst>
          </p:cNvPr>
          <p:cNvSpPr/>
          <p:nvPr/>
        </p:nvSpPr>
        <p:spPr>
          <a:xfrm>
            <a:off x="0" y="0"/>
            <a:ext cx="12192000" cy="143490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F6663-F0CB-48BC-8F9C-0B74669362F9}"/>
              </a:ext>
            </a:extLst>
          </p:cNvPr>
          <p:cNvSpPr txBox="1"/>
          <p:nvPr/>
        </p:nvSpPr>
        <p:spPr>
          <a:xfrm>
            <a:off x="323559" y="240398"/>
            <a:ext cx="34579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</a:rPr>
              <a:t>03</a:t>
            </a:r>
          </a:p>
          <a:p>
            <a:r>
              <a:rPr lang="ko-KR" altLang="en-US" sz="2800" dirty="0">
                <a:solidFill>
                  <a:srgbClr val="FFC000"/>
                </a:solidFill>
              </a:rPr>
              <a:t>구현화면 </a:t>
            </a:r>
            <a:r>
              <a:rPr lang="en-US" altLang="ko-KR" sz="2800" dirty="0">
                <a:solidFill>
                  <a:srgbClr val="FFC000"/>
                </a:solidFill>
              </a:rPr>
              <a:t>- </a:t>
            </a:r>
            <a:r>
              <a:rPr lang="ko-KR" altLang="en-US" sz="2800" dirty="0">
                <a:solidFill>
                  <a:srgbClr val="FFC000"/>
                </a:solidFill>
              </a:rPr>
              <a:t>사용방법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E6C237D-AE89-4F5F-B715-062F32758A2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61545" y="1675303"/>
            <a:ext cx="10068910" cy="4827882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9FBD410-9EF6-4089-B4ED-B9A06AD9EBA3}"/>
              </a:ext>
            </a:extLst>
          </p:cNvPr>
          <p:cNvCxnSpPr/>
          <p:nvPr/>
        </p:nvCxnSpPr>
        <p:spPr>
          <a:xfrm flipH="1" flipV="1">
            <a:off x="3520966" y="3836276"/>
            <a:ext cx="5843751" cy="23438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FA84BFA-D182-41A1-8B43-2CCCA1BCCF9D}"/>
              </a:ext>
            </a:extLst>
          </p:cNvPr>
          <p:cNvCxnSpPr>
            <a:cxnSpLocks/>
          </p:cNvCxnSpPr>
          <p:nvPr/>
        </p:nvCxnSpPr>
        <p:spPr>
          <a:xfrm>
            <a:off x="3781557" y="3760075"/>
            <a:ext cx="2135767" cy="1813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48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7DB40D-E262-4364-8240-55FACE7F29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DB0636-8743-41EF-BA32-7D7469399797}"/>
              </a:ext>
            </a:extLst>
          </p:cNvPr>
          <p:cNvSpPr/>
          <p:nvPr/>
        </p:nvSpPr>
        <p:spPr>
          <a:xfrm>
            <a:off x="0" y="0"/>
            <a:ext cx="12192000" cy="143490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F6663-F0CB-48BC-8F9C-0B74669362F9}"/>
              </a:ext>
            </a:extLst>
          </p:cNvPr>
          <p:cNvSpPr txBox="1"/>
          <p:nvPr/>
        </p:nvSpPr>
        <p:spPr>
          <a:xfrm>
            <a:off x="323559" y="240398"/>
            <a:ext cx="34579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</a:rPr>
              <a:t>03</a:t>
            </a:r>
          </a:p>
          <a:p>
            <a:r>
              <a:rPr lang="ko-KR" altLang="en-US" sz="2800" dirty="0">
                <a:solidFill>
                  <a:srgbClr val="FFC000"/>
                </a:solidFill>
              </a:rPr>
              <a:t>구현화면 </a:t>
            </a:r>
            <a:r>
              <a:rPr lang="en-US" altLang="ko-KR" sz="2800" dirty="0">
                <a:solidFill>
                  <a:srgbClr val="FFC000"/>
                </a:solidFill>
              </a:rPr>
              <a:t>- </a:t>
            </a:r>
            <a:r>
              <a:rPr lang="ko-KR" altLang="en-US" sz="2800" dirty="0">
                <a:solidFill>
                  <a:srgbClr val="FFC000"/>
                </a:solidFill>
              </a:rPr>
              <a:t>사용방법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C08EF1-9BCF-46BD-8BCC-0CAA22427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456" y="2200853"/>
            <a:ext cx="9421088" cy="367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20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B873632-2444-4140-A79D-857BC9686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196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C8D1A27-45FF-4DF6-9D13-BF8B7400EE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79E6AF-1181-4D3B-B382-D8A7C732D5D2}"/>
              </a:ext>
            </a:extLst>
          </p:cNvPr>
          <p:cNvSpPr txBox="1"/>
          <p:nvPr/>
        </p:nvSpPr>
        <p:spPr>
          <a:xfrm>
            <a:off x="4951294" y="2636793"/>
            <a:ext cx="2289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FFC000"/>
                </a:solidFill>
              </a:rPr>
              <a:t>Q &amp; A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9ACDD54-0234-4004-BDDA-96312E822EC3}"/>
              </a:ext>
            </a:extLst>
          </p:cNvPr>
          <p:cNvCxnSpPr/>
          <p:nvPr/>
        </p:nvCxnSpPr>
        <p:spPr>
          <a:xfrm>
            <a:off x="1176505" y="3560123"/>
            <a:ext cx="98389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8B8117-CCC8-423A-940F-60A14EB20C0E}"/>
              </a:ext>
            </a:extLst>
          </p:cNvPr>
          <p:cNvSpPr txBox="1"/>
          <p:nvPr/>
        </p:nvSpPr>
        <p:spPr>
          <a:xfrm>
            <a:off x="4181852" y="3652793"/>
            <a:ext cx="38282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>
                <a:solidFill>
                  <a:srgbClr val="FFC000"/>
                </a:solidFill>
              </a:rPr>
              <a:t>감사합니다</a:t>
            </a:r>
            <a:r>
              <a:rPr lang="en-US" altLang="ko-KR" sz="5400" b="1" dirty="0">
                <a:solidFill>
                  <a:srgbClr val="FFC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014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B873632-2444-4140-A79D-857BC9686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196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C8D1A27-45FF-4DF6-9D13-BF8B7400EE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79E6AF-1181-4D3B-B382-D8A7C732D5D2}"/>
              </a:ext>
            </a:extLst>
          </p:cNvPr>
          <p:cNvSpPr txBox="1"/>
          <p:nvPr/>
        </p:nvSpPr>
        <p:spPr>
          <a:xfrm>
            <a:off x="289017" y="413271"/>
            <a:ext cx="23074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FFC000"/>
                </a:solidFill>
              </a:rPr>
              <a:t>INDEX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1FDE43A-1EAE-458D-BFE0-E0ED14CD2CBD}"/>
              </a:ext>
            </a:extLst>
          </p:cNvPr>
          <p:cNvCxnSpPr/>
          <p:nvPr/>
        </p:nvCxnSpPr>
        <p:spPr>
          <a:xfrm>
            <a:off x="235948" y="1336601"/>
            <a:ext cx="24135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1AD1780-C35C-4600-84D6-ABF721A37701}"/>
              </a:ext>
            </a:extLst>
          </p:cNvPr>
          <p:cNvSpPr txBox="1"/>
          <p:nvPr/>
        </p:nvSpPr>
        <p:spPr>
          <a:xfrm>
            <a:off x="1442730" y="1810775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01</a:t>
            </a:r>
          </a:p>
          <a:p>
            <a:r>
              <a:rPr lang="ko-KR" altLang="en-US" sz="2400" dirty="0">
                <a:solidFill>
                  <a:schemeClr val="bg1"/>
                </a:solidFill>
              </a:rPr>
              <a:t>프로그램 소개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911498-D830-45C6-87FC-FAC2E62012F8}"/>
              </a:ext>
            </a:extLst>
          </p:cNvPr>
          <p:cNvSpPr txBox="1"/>
          <p:nvPr/>
        </p:nvSpPr>
        <p:spPr>
          <a:xfrm>
            <a:off x="4631495" y="1725369"/>
            <a:ext cx="33489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02</a:t>
            </a:r>
          </a:p>
          <a:p>
            <a:r>
              <a:rPr lang="ko-KR" altLang="en-US" sz="2400" dirty="0">
                <a:solidFill>
                  <a:schemeClr val="bg1"/>
                </a:solidFill>
              </a:rPr>
              <a:t>프로그램 모델링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  1) class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diagram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 2) sequence diagram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F3C91D-6901-4E26-B3F7-7A333ABA4CCB}"/>
              </a:ext>
            </a:extLst>
          </p:cNvPr>
          <p:cNvSpPr txBox="1"/>
          <p:nvPr/>
        </p:nvSpPr>
        <p:spPr>
          <a:xfrm>
            <a:off x="8351519" y="1723420"/>
            <a:ext cx="3100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03</a:t>
            </a:r>
          </a:p>
          <a:p>
            <a:r>
              <a:rPr lang="ko-KR" altLang="en-US" sz="2400" dirty="0">
                <a:solidFill>
                  <a:schemeClr val="bg1"/>
                </a:solidFill>
              </a:rPr>
              <a:t>구현 화면 </a:t>
            </a:r>
            <a:r>
              <a:rPr lang="en-US" altLang="ko-KR" sz="2400" dirty="0">
                <a:solidFill>
                  <a:schemeClr val="bg1"/>
                </a:solidFill>
              </a:rPr>
              <a:t>- </a:t>
            </a:r>
            <a:r>
              <a:rPr lang="ko-KR" altLang="en-US" sz="2400" dirty="0">
                <a:solidFill>
                  <a:schemeClr val="bg1"/>
                </a:solidFill>
              </a:rPr>
              <a:t>사용방법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712A86-0097-483B-B4D2-CDD641ACB3E8}"/>
              </a:ext>
            </a:extLst>
          </p:cNvPr>
          <p:cNvSpPr txBox="1"/>
          <p:nvPr/>
        </p:nvSpPr>
        <p:spPr>
          <a:xfrm>
            <a:off x="1382874" y="4129007"/>
            <a:ext cx="2666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04</a:t>
            </a:r>
          </a:p>
          <a:p>
            <a:r>
              <a:rPr lang="ko-KR" altLang="en-US" sz="2400" dirty="0">
                <a:solidFill>
                  <a:schemeClr val="bg1"/>
                </a:solidFill>
              </a:rPr>
              <a:t>소감 및 향후 계획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BBF4D0-B11B-4091-9CEC-8EBA5AE8D3DD}"/>
              </a:ext>
            </a:extLst>
          </p:cNvPr>
          <p:cNvSpPr txBox="1"/>
          <p:nvPr/>
        </p:nvSpPr>
        <p:spPr>
          <a:xfrm>
            <a:off x="4631495" y="4175174"/>
            <a:ext cx="34804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</a:t>
            </a:r>
          </a:p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프로그램 소스코드 설명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9ACDD54-0234-4004-BDDA-96312E822EC3}"/>
              </a:ext>
            </a:extLst>
          </p:cNvPr>
          <p:cNvCxnSpPr/>
          <p:nvPr/>
        </p:nvCxnSpPr>
        <p:spPr>
          <a:xfrm>
            <a:off x="1176505" y="3560123"/>
            <a:ext cx="98389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42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B873632-2444-4140-A79D-857BC9686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196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C8D1A27-45FF-4DF6-9D13-BF8B7400EE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79E6AF-1181-4D3B-B382-D8A7C732D5D2}"/>
              </a:ext>
            </a:extLst>
          </p:cNvPr>
          <p:cNvSpPr txBox="1"/>
          <p:nvPr/>
        </p:nvSpPr>
        <p:spPr>
          <a:xfrm>
            <a:off x="4942285" y="2636793"/>
            <a:ext cx="58096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FFC000"/>
                </a:solidFill>
              </a:rPr>
              <a:t>01. </a:t>
            </a:r>
            <a:r>
              <a:rPr lang="ko-KR" altLang="en-US" sz="5400" b="1" dirty="0">
                <a:solidFill>
                  <a:srgbClr val="FFC000"/>
                </a:solidFill>
              </a:rPr>
              <a:t>프로그램 소개</a:t>
            </a:r>
            <a:endParaRPr lang="en-US" altLang="ko-KR" sz="5400" b="1" dirty="0">
              <a:solidFill>
                <a:srgbClr val="FFC000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9ACDD54-0234-4004-BDDA-96312E822EC3}"/>
              </a:ext>
            </a:extLst>
          </p:cNvPr>
          <p:cNvCxnSpPr/>
          <p:nvPr/>
        </p:nvCxnSpPr>
        <p:spPr>
          <a:xfrm>
            <a:off x="1176505" y="3560123"/>
            <a:ext cx="98389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87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7DB40D-E262-4364-8240-55FACE7F29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DB0636-8743-41EF-BA32-7D7469399797}"/>
              </a:ext>
            </a:extLst>
          </p:cNvPr>
          <p:cNvSpPr/>
          <p:nvPr/>
        </p:nvSpPr>
        <p:spPr>
          <a:xfrm>
            <a:off x="0" y="0"/>
            <a:ext cx="12192000" cy="143490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F6663-F0CB-48BC-8F9C-0B74669362F9}"/>
              </a:ext>
            </a:extLst>
          </p:cNvPr>
          <p:cNvSpPr txBox="1"/>
          <p:nvPr/>
        </p:nvSpPr>
        <p:spPr>
          <a:xfrm>
            <a:off x="323559" y="240398"/>
            <a:ext cx="24657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</a:rPr>
              <a:t>01</a:t>
            </a:r>
          </a:p>
          <a:p>
            <a:r>
              <a:rPr lang="ko-KR" altLang="en-US" sz="2800" dirty="0">
                <a:solidFill>
                  <a:srgbClr val="FFC000"/>
                </a:solidFill>
              </a:rPr>
              <a:t>프로그램 소개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3456D83-CDE1-4031-AC35-E2F0FA6D5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7" y="2463790"/>
            <a:ext cx="4276579" cy="30096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85F0C8F-EFE3-4B5D-9926-0FF32DC1AE3D}"/>
              </a:ext>
            </a:extLst>
          </p:cNvPr>
          <p:cNvSpPr/>
          <p:nvPr/>
        </p:nvSpPr>
        <p:spPr>
          <a:xfrm>
            <a:off x="5832758" y="3588764"/>
            <a:ext cx="1069144" cy="75965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 descr="원형 순서도">
            <a:extLst>
              <a:ext uri="{FF2B5EF4-FFF2-40B4-BE49-F238E27FC236}">
                <a16:creationId xmlns:a16="http://schemas.microsoft.com/office/drawing/2014/main" id="{BA13E038-EA0D-4F44-8023-E5C98F0632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1049" y="1362213"/>
            <a:ext cx="5212758" cy="5212758"/>
          </a:xfrm>
          <a:prstGeom prst="rect">
            <a:avLst/>
          </a:prstGeom>
        </p:spPr>
      </p:pic>
      <p:pic>
        <p:nvPicPr>
          <p:cNvPr id="11" name="그래픽 10" descr="인터넷">
            <a:extLst>
              <a:ext uri="{FF2B5EF4-FFF2-40B4-BE49-F238E27FC236}">
                <a16:creationId xmlns:a16="http://schemas.microsoft.com/office/drawing/2014/main" id="{1B46D663-6312-4EA2-A86B-6DCC7E7DEF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91107" y="2906872"/>
            <a:ext cx="1998958" cy="19989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1E3256-284E-41D0-860E-F93052F81F06}"/>
              </a:ext>
            </a:extLst>
          </p:cNvPr>
          <p:cNvSpPr txBox="1"/>
          <p:nvPr/>
        </p:nvSpPr>
        <p:spPr>
          <a:xfrm>
            <a:off x="8066939" y="4641572"/>
            <a:ext cx="1700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Software</a:t>
            </a:r>
            <a:endParaRPr lang="ko-KR" altLang="en-US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A98FF0-2AB0-4435-9A20-3AE6D313C7D2}"/>
              </a:ext>
            </a:extLst>
          </p:cNvPr>
          <p:cNvSpPr txBox="1"/>
          <p:nvPr/>
        </p:nvSpPr>
        <p:spPr>
          <a:xfrm>
            <a:off x="2158357" y="564247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가계부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AD78CC2-1264-4064-A6BA-ED17046098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1935" y="2967147"/>
            <a:ext cx="2966736" cy="2506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3CC46F5-1B1E-4EB9-8F90-BE173EEBB2DF}"/>
              </a:ext>
            </a:extLst>
          </p:cNvPr>
          <p:cNvSpPr txBox="1"/>
          <p:nvPr/>
        </p:nvSpPr>
        <p:spPr>
          <a:xfrm>
            <a:off x="7927413" y="236223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>
                <a:solidFill>
                  <a:srgbClr val="FFC000"/>
                </a:solidFill>
              </a:rPr>
              <a:t>파일입출력</a:t>
            </a:r>
            <a:endParaRPr lang="ko-KR" alt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67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3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B873632-2444-4140-A79D-857BC9686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196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C8D1A27-45FF-4DF6-9D13-BF8B7400EE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79E6AF-1181-4D3B-B382-D8A7C732D5D2}"/>
              </a:ext>
            </a:extLst>
          </p:cNvPr>
          <p:cNvSpPr txBox="1"/>
          <p:nvPr/>
        </p:nvSpPr>
        <p:spPr>
          <a:xfrm>
            <a:off x="4675585" y="2636793"/>
            <a:ext cx="6502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FFC000"/>
                </a:solidFill>
              </a:rPr>
              <a:t>02. </a:t>
            </a:r>
            <a:r>
              <a:rPr lang="ko-KR" altLang="en-US" sz="5400" b="1" dirty="0">
                <a:solidFill>
                  <a:srgbClr val="FFC000"/>
                </a:solidFill>
              </a:rPr>
              <a:t>프로그램 모델링</a:t>
            </a:r>
            <a:endParaRPr lang="en-US" altLang="ko-KR" sz="5400" b="1" dirty="0">
              <a:solidFill>
                <a:srgbClr val="FFC000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9ACDD54-0234-4004-BDDA-96312E822EC3}"/>
              </a:ext>
            </a:extLst>
          </p:cNvPr>
          <p:cNvCxnSpPr/>
          <p:nvPr/>
        </p:nvCxnSpPr>
        <p:spPr>
          <a:xfrm>
            <a:off x="1176505" y="3560123"/>
            <a:ext cx="98389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64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7DB40D-E262-4364-8240-55FACE7F29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DB0636-8743-41EF-BA32-7D7469399797}"/>
              </a:ext>
            </a:extLst>
          </p:cNvPr>
          <p:cNvSpPr/>
          <p:nvPr/>
        </p:nvSpPr>
        <p:spPr>
          <a:xfrm>
            <a:off x="0" y="0"/>
            <a:ext cx="12192000" cy="143490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F6663-F0CB-48BC-8F9C-0B74669362F9}"/>
              </a:ext>
            </a:extLst>
          </p:cNvPr>
          <p:cNvSpPr txBox="1"/>
          <p:nvPr/>
        </p:nvSpPr>
        <p:spPr>
          <a:xfrm>
            <a:off x="323559" y="240398"/>
            <a:ext cx="54793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</a:rPr>
              <a:t>02</a:t>
            </a:r>
          </a:p>
          <a:p>
            <a:r>
              <a:rPr lang="ko-KR" altLang="en-US" sz="2800" dirty="0">
                <a:solidFill>
                  <a:srgbClr val="FFC000"/>
                </a:solidFill>
              </a:rPr>
              <a:t>프로그램 모델링 </a:t>
            </a:r>
            <a:r>
              <a:rPr lang="en-US" altLang="ko-KR" sz="2800" dirty="0">
                <a:solidFill>
                  <a:srgbClr val="FFC000"/>
                </a:solidFill>
              </a:rPr>
              <a:t>– class diagram</a:t>
            </a:r>
            <a:endParaRPr lang="ko-KR" altLang="en-US" sz="2800" dirty="0">
              <a:solidFill>
                <a:srgbClr val="FFC00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59BD42C-B30D-4321-90F8-57578B81742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22286" y="2517767"/>
            <a:ext cx="7547428" cy="275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78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7DB40D-E262-4364-8240-55FACE7F29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DB0636-8743-41EF-BA32-7D7469399797}"/>
              </a:ext>
            </a:extLst>
          </p:cNvPr>
          <p:cNvSpPr/>
          <p:nvPr/>
        </p:nvSpPr>
        <p:spPr>
          <a:xfrm>
            <a:off x="0" y="0"/>
            <a:ext cx="12192000" cy="143490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F6663-F0CB-48BC-8F9C-0B74669362F9}"/>
              </a:ext>
            </a:extLst>
          </p:cNvPr>
          <p:cNvSpPr txBox="1"/>
          <p:nvPr/>
        </p:nvSpPr>
        <p:spPr>
          <a:xfrm>
            <a:off x="323559" y="240398"/>
            <a:ext cx="54793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</a:rPr>
              <a:t>02</a:t>
            </a:r>
          </a:p>
          <a:p>
            <a:r>
              <a:rPr lang="ko-KR" altLang="en-US" sz="2800" dirty="0">
                <a:solidFill>
                  <a:srgbClr val="FFC000"/>
                </a:solidFill>
              </a:rPr>
              <a:t>프로그램 모델링 </a:t>
            </a:r>
            <a:r>
              <a:rPr lang="en-US" altLang="ko-KR" sz="2800" dirty="0">
                <a:solidFill>
                  <a:srgbClr val="FFC000"/>
                </a:solidFill>
              </a:rPr>
              <a:t>– class diagram</a:t>
            </a:r>
            <a:endParaRPr lang="ko-KR" altLang="en-US" sz="2800" dirty="0">
              <a:solidFill>
                <a:srgbClr val="FFC00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59BD42C-B30D-4321-90F8-57578B81742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22286" y="2517767"/>
            <a:ext cx="7547428" cy="27513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38C33A-F548-40A7-86A3-830C29D860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162" y="0"/>
            <a:ext cx="35276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68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7DB40D-E262-4364-8240-55FACE7F29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DB0636-8743-41EF-BA32-7D7469399797}"/>
              </a:ext>
            </a:extLst>
          </p:cNvPr>
          <p:cNvSpPr/>
          <p:nvPr/>
        </p:nvSpPr>
        <p:spPr>
          <a:xfrm>
            <a:off x="0" y="0"/>
            <a:ext cx="12192000" cy="143490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F6663-F0CB-48BC-8F9C-0B74669362F9}"/>
              </a:ext>
            </a:extLst>
          </p:cNvPr>
          <p:cNvSpPr txBox="1"/>
          <p:nvPr/>
        </p:nvSpPr>
        <p:spPr>
          <a:xfrm>
            <a:off x="323559" y="240398"/>
            <a:ext cx="54793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</a:rPr>
              <a:t>02</a:t>
            </a:r>
          </a:p>
          <a:p>
            <a:r>
              <a:rPr lang="ko-KR" altLang="en-US" sz="2800" dirty="0">
                <a:solidFill>
                  <a:srgbClr val="FFC000"/>
                </a:solidFill>
              </a:rPr>
              <a:t>프로그램 모델링 </a:t>
            </a:r>
            <a:r>
              <a:rPr lang="en-US" altLang="ko-KR" sz="2800" dirty="0">
                <a:solidFill>
                  <a:srgbClr val="FFC000"/>
                </a:solidFill>
              </a:rPr>
              <a:t>– class diagram</a:t>
            </a:r>
            <a:endParaRPr lang="ko-KR" altLang="en-US" sz="2800" dirty="0">
              <a:solidFill>
                <a:srgbClr val="FFC00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59BD42C-B30D-4321-90F8-57578B81742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22286" y="2517767"/>
            <a:ext cx="7547428" cy="275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52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7DB40D-E262-4364-8240-55FACE7F29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DB0636-8743-41EF-BA32-7D7469399797}"/>
              </a:ext>
            </a:extLst>
          </p:cNvPr>
          <p:cNvSpPr/>
          <p:nvPr/>
        </p:nvSpPr>
        <p:spPr>
          <a:xfrm>
            <a:off x="0" y="0"/>
            <a:ext cx="12192000" cy="143490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F6663-F0CB-48BC-8F9C-0B74669362F9}"/>
              </a:ext>
            </a:extLst>
          </p:cNvPr>
          <p:cNvSpPr txBox="1"/>
          <p:nvPr/>
        </p:nvSpPr>
        <p:spPr>
          <a:xfrm>
            <a:off x="323559" y="240398"/>
            <a:ext cx="62600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</a:rPr>
              <a:t>02</a:t>
            </a:r>
          </a:p>
          <a:p>
            <a:r>
              <a:rPr lang="ko-KR" altLang="en-US" sz="2800" dirty="0">
                <a:solidFill>
                  <a:srgbClr val="FFC000"/>
                </a:solidFill>
              </a:rPr>
              <a:t>프로그램 모델링 </a:t>
            </a:r>
            <a:r>
              <a:rPr lang="en-US" altLang="ko-KR" sz="2800" dirty="0">
                <a:solidFill>
                  <a:srgbClr val="FFC000"/>
                </a:solidFill>
              </a:rPr>
              <a:t>– sequence diagram</a:t>
            </a:r>
            <a:endParaRPr lang="ko-KR" altLang="en-US" sz="2800" dirty="0">
              <a:solidFill>
                <a:srgbClr val="FFC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992702-D43A-4F41-AF7C-A32741E082B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772" y="1675303"/>
            <a:ext cx="7090456" cy="4866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525DFAF-7CC6-4936-8320-0B2E1E714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100" y="4403725"/>
            <a:ext cx="2025650" cy="2095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4860730-D190-44CB-9D5B-2EB97B364E0F}"/>
              </a:ext>
            </a:extLst>
          </p:cNvPr>
          <p:cNvSpPr/>
          <p:nvPr/>
        </p:nvSpPr>
        <p:spPr>
          <a:xfrm>
            <a:off x="4714875" y="4965700"/>
            <a:ext cx="2047875" cy="146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94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231</Words>
  <Application>Microsoft Office PowerPoint</Application>
  <PresentationFormat>와이드스크린</PresentationFormat>
  <Paragraphs>80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김이삭</dc:creator>
  <cp:lastModifiedBy> </cp:lastModifiedBy>
  <cp:revision>30</cp:revision>
  <dcterms:created xsi:type="dcterms:W3CDTF">2019-12-12T14:52:35Z</dcterms:created>
  <dcterms:modified xsi:type="dcterms:W3CDTF">2019-12-28T15:34:20Z</dcterms:modified>
</cp:coreProperties>
</file>