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0" r:id="rId4"/>
    <p:sldId id="257" r:id="rId5"/>
    <p:sldId id="267" r:id="rId6"/>
    <p:sldId id="258" r:id="rId7"/>
    <p:sldId id="259" r:id="rId8"/>
    <p:sldId id="263" r:id="rId9"/>
    <p:sldId id="261" r:id="rId10"/>
    <p:sldId id="262"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5B359-E7DE-410D-9730-4E24B1E9508A}">
          <p14:sldIdLst>
            <p14:sldId id="256"/>
            <p14:sldId id="266"/>
            <p14:sldId id="260"/>
            <p14:sldId id="257"/>
            <p14:sldId id="267"/>
            <p14:sldId id="258"/>
            <p14:sldId id="259"/>
            <p14:sldId id="263"/>
            <p14:sldId id="261"/>
            <p14:sldId id="262"/>
            <p14:sldId id="268"/>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96" y="48"/>
      </p:cViewPr>
      <p:guideLst/>
    </p:cSldViewPr>
  </p:slideViewPr>
  <p:notesTextViewPr>
    <p:cViewPr>
      <p:scale>
        <a:sx n="1" d="1"/>
        <a:sy n="1" d="1"/>
      </p:scale>
      <p:origin x="0" y="0"/>
    </p:cViewPr>
  </p:notesTextViewPr>
  <p:sorterViewPr>
    <p:cViewPr>
      <p:scale>
        <a:sx n="100" d="100"/>
        <a:sy n="100" d="100"/>
      </p:scale>
      <p:origin x="0" y="-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3C74C-ACBC-491E-9828-E54D48273C72}"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IN"/>
        </a:p>
      </dgm:t>
    </dgm:pt>
    <dgm:pt modelId="{E936C62A-4A9C-427C-8C5D-67EF0791EF1A}">
      <dgm:prSet phldrT="[Text]"/>
      <dgm:spPr/>
      <dgm:t>
        <a:bodyPr/>
        <a:lstStyle/>
        <a:p>
          <a:r>
            <a:rPr lang="en-IN" dirty="0" err="1"/>
            <a:t>Auroasish</a:t>
          </a:r>
          <a:r>
            <a:rPr lang="en-IN" dirty="0"/>
            <a:t> Palatsingh-2201020365</a:t>
          </a:r>
        </a:p>
      </dgm:t>
    </dgm:pt>
    <dgm:pt modelId="{D8C125F5-64F5-4AAA-A9B1-F7E9D4C4730A}" type="parTrans" cxnId="{5DEEF8D1-4158-49FE-A039-C20D95B073A2}">
      <dgm:prSet/>
      <dgm:spPr/>
      <dgm:t>
        <a:bodyPr/>
        <a:lstStyle/>
        <a:p>
          <a:endParaRPr lang="en-IN"/>
        </a:p>
      </dgm:t>
    </dgm:pt>
    <dgm:pt modelId="{D5F66F7E-5F43-4B3F-A18C-C62886F7B219}" type="sibTrans" cxnId="{5DEEF8D1-4158-49FE-A039-C20D95B073A2}">
      <dgm:prSet/>
      <dgm:spPr/>
      <dgm:t>
        <a:bodyPr/>
        <a:lstStyle/>
        <a:p>
          <a:endParaRPr lang="en-IN"/>
        </a:p>
      </dgm:t>
    </dgm:pt>
    <dgm:pt modelId="{4CB15D0F-6EFD-40EB-8DF0-632EF2A259B9}">
      <dgm:prSet phldrT="[Text]"/>
      <dgm:spPr/>
      <dgm:t>
        <a:bodyPr/>
        <a:lstStyle/>
        <a:p>
          <a:r>
            <a:rPr lang="en-IN" dirty="0" err="1"/>
            <a:t>Soumyaranjan</a:t>
          </a:r>
          <a:r>
            <a:rPr lang="en-IN" dirty="0"/>
            <a:t> Sahoo- 2201020420</a:t>
          </a:r>
        </a:p>
      </dgm:t>
    </dgm:pt>
    <dgm:pt modelId="{AC163C69-75E2-46B7-9A0A-401684A4938A}" type="parTrans" cxnId="{66BFD7C1-39B1-4C99-BE01-FE14E8C5A216}">
      <dgm:prSet/>
      <dgm:spPr/>
      <dgm:t>
        <a:bodyPr/>
        <a:lstStyle/>
        <a:p>
          <a:endParaRPr lang="en-IN"/>
        </a:p>
      </dgm:t>
    </dgm:pt>
    <dgm:pt modelId="{8930AC31-E251-45A8-B7DB-E079A61358B7}" type="sibTrans" cxnId="{66BFD7C1-39B1-4C99-BE01-FE14E8C5A216}">
      <dgm:prSet/>
      <dgm:spPr/>
      <dgm:t>
        <a:bodyPr/>
        <a:lstStyle/>
        <a:p>
          <a:endParaRPr lang="en-IN"/>
        </a:p>
      </dgm:t>
    </dgm:pt>
    <dgm:pt modelId="{479D1E6E-0F5D-41BE-BAFE-19CBB9E4D156}">
      <dgm:prSet phldrT="[Text]"/>
      <dgm:spPr/>
      <dgm:t>
        <a:bodyPr/>
        <a:lstStyle/>
        <a:p>
          <a:r>
            <a:rPr lang="en-IN" dirty="0" err="1"/>
            <a:t>Sparsh</a:t>
          </a:r>
          <a:r>
            <a:rPr lang="en-IN" dirty="0"/>
            <a:t> </a:t>
          </a:r>
          <a:r>
            <a:rPr lang="en-IN" dirty="0" err="1"/>
            <a:t>Athghara</a:t>
          </a:r>
          <a:r>
            <a:rPr lang="en-IN" dirty="0"/>
            <a:t>- 2201020421</a:t>
          </a:r>
        </a:p>
      </dgm:t>
    </dgm:pt>
    <dgm:pt modelId="{818C6507-9303-4490-B4D0-B258AEB1D8AB}" type="parTrans" cxnId="{B345CF17-3796-4CAA-94B5-BE57DCE51143}">
      <dgm:prSet/>
      <dgm:spPr/>
      <dgm:t>
        <a:bodyPr/>
        <a:lstStyle/>
        <a:p>
          <a:endParaRPr lang="en-IN"/>
        </a:p>
      </dgm:t>
    </dgm:pt>
    <dgm:pt modelId="{80D9409B-D671-417E-A238-3A330DABEA2C}" type="sibTrans" cxnId="{B345CF17-3796-4CAA-94B5-BE57DCE51143}">
      <dgm:prSet/>
      <dgm:spPr/>
      <dgm:t>
        <a:bodyPr/>
        <a:lstStyle/>
        <a:p>
          <a:endParaRPr lang="en-IN"/>
        </a:p>
      </dgm:t>
    </dgm:pt>
    <dgm:pt modelId="{E81824B5-1BF4-4008-96D6-D612A2A03F61}" type="pres">
      <dgm:prSet presAssocID="{E5B3C74C-ACBC-491E-9828-E54D48273C72}" presName="linear" presStyleCnt="0">
        <dgm:presLayoutVars>
          <dgm:dir/>
          <dgm:animLvl val="lvl"/>
          <dgm:resizeHandles val="exact"/>
        </dgm:presLayoutVars>
      </dgm:prSet>
      <dgm:spPr/>
    </dgm:pt>
    <dgm:pt modelId="{835C2FDC-C116-4FCC-996D-BAE4D03B2ACE}" type="pres">
      <dgm:prSet presAssocID="{E936C62A-4A9C-427C-8C5D-67EF0791EF1A}" presName="parentLin" presStyleCnt="0"/>
      <dgm:spPr/>
    </dgm:pt>
    <dgm:pt modelId="{F5E05362-339A-4C59-B792-654F60D68BEE}" type="pres">
      <dgm:prSet presAssocID="{E936C62A-4A9C-427C-8C5D-67EF0791EF1A}" presName="parentLeftMargin" presStyleLbl="node1" presStyleIdx="0" presStyleCnt="3"/>
      <dgm:spPr/>
    </dgm:pt>
    <dgm:pt modelId="{F8AE8FDC-8B2A-4662-BD19-3B8C6484EAEC}" type="pres">
      <dgm:prSet presAssocID="{E936C62A-4A9C-427C-8C5D-67EF0791EF1A}" presName="parentText" presStyleLbl="node1" presStyleIdx="0" presStyleCnt="3">
        <dgm:presLayoutVars>
          <dgm:chMax val="0"/>
          <dgm:bulletEnabled val="1"/>
        </dgm:presLayoutVars>
      </dgm:prSet>
      <dgm:spPr/>
    </dgm:pt>
    <dgm:pt modelId="{87219A44-72D6-4DD7-B08C-A13659670C95}" type="pres">
      <dgm:prSet presAssocID="{E936C62A-4A9C-427C-8C5D-67EF0791EF1A}" presName="negativeSpace" presStyleCnt="0"/>
      <dgm:spPr/>
    </dgm:pt>
    <dgm:pt modelId="{70B99A14-EDFE-4D84-AC27-E68BE35BCDAE}" type="pres">
      <dgm:prSet presAssocID="{E936C62A-4A9C-427C-8C5D-67EF0791EF1A}" presName="childText" presStyleLbl="conFgAcc1" presStyleIdx="0" presStyleCnt="3">
        <dgm:presLayoutVars>
          <dgm:bulletEnabled val="1"/>
        </dgm:presLayoutVars>
      </dgm:prSet>
      <dgm:spPr/>
    </dgm:pt>
    <dgm:pt modelId="{1E67CE04-851D-43D1-9DC7-F33E04144885}" type="pres">
      <dgm:prSet presAssocID="{D5F66F7E-5F43-4B3F-A18C-C62886F7B219}" presName="spaceBetweenRectangles" presStyleCnt="0"/>
      <dgm:spPr/>
    </dgm:pt>
    <dgm:pt modelId="{432DBD77-A564-4DB4-BC01-FC4987FEEC90}" type="pres">
      <dgm:prSet presAssocID="{4CB15D0F-6EFD-40EB-8DF0-632EF2A259B9}" presName="parentLin" presStyleCnt="0"/>
      <dgm:spPr/>
    </dgm:pt>
    <dgm:pt modelId="{464A454D-2C06-44A6-8CDC-209BE91B8A62}" type="pres">
      <dgm:prSet presAssocID="{4CB15D0F-6EFD-40EB-8DF0-632EF2A259B9}" presName="parentLeftMargin" presStyleLbl="node1" presStyleIdx="0" presStyleCnt="3"/>
      <dgm:spPr/>
    </dgm:pt>
    <dgm:pt modelId="{0941234E-A67C-4A43-A53D-96D279C0B842}" type="pres">
      <dgm:prSet presAssocID="{4CB15D0F-6EFD-40EB-8DF0-632EF2A259B9}" presName="parentText" presStyleLbl="node1" presStyleIdx="1" presStyleCnt="3">
        <dgm:presLayoutVars>
          <dgm:chMax val="0"/>
          <dgm:bulletEnabled val="1"/>
        </dgm:presLayoutVars>
      </dgm:prSet>
      <dgm:spPr/>
    </dgm:pt>
    <dgm:pt modelId="{76B7AFF0-67AC-4257-B95E-8CF5FA4BF41A}" type="pres">
      <dgm:prSet presAssocID="{4CB15D0F-6EFD-40EB-8DF0-632EF2A259B9}" presName="negativeSpace" presStyleCnt="0"/>
      <dgm:spPr/>
    </dgm:pt>
    <dgm:pt modelId="{F3AF55C4-07A8-46F8-8FA9-F2839E12E4A1}" type="pres">
      <dgm:prSet presAssocID="{4CB15D0F-6EFD-40EB-8DF0-632EF2A259B9}" presName="childText" presStyleLbl="conFgAcc1" presStyleIdx="1" presStyleCnt="3">
        <dgm:presLayoutVars>
          <dgm:bulletEnabled val="1"/>
        </dgm:presLayoutVars>
      </dgm:prSet>
      <dgm:spPr/>
    </dgm:pt>
    <dgm:pt modelId="{E8203BE4-6AF5-450E-92F7-BC7FF0694ECF}" type="pres">
      <dgm:prSet presAssocID="{8930AC31-E251-45A8-B7DB-E079A61358B7}" presName="spaceBetweenRectangles" presStyleCnt="0"/>
      <dgm:spPr/>
    </dgm:pt>
    <dgm:pt modelId="{BC512D67-DD8C-4DBC-9521-E5575ACDE016}" type="pres">
      <dgm:prSet presAssocID="{479D1E6E-0F5D-41BE-BAFE-19CBB9E4D156}" presName="parentLin" presStyleCnt="0"/>
      <dgm:spPr/>
    </dgm:pt>
    <dgm:pt modelId="{E7C811AC-331E-4292-A7C4-1D506A136798}" type="pres">
      <dgm:prSet presAssocID="{479D1E6E-0F5D-41BE-BAFE-19CBB9E4D156}" presName="parentLeftMargin" presStyleLbl="node1" presStyleIdx="1" presStyleCnt="3"/>
      <dgm:spPr/>
    </dgm:pt>
    <dgm:pt modelId="{53B43789-4D08-4FAF-8D10-75B59DCEA137}" type="pres">
      <dgm:prSet presAssocID="{479D1E6E-0F5D-41BE-BAFE-19CBB9E4D156}" presName="parentText" presStyleLbl="node1" presStyleIdx="2" presStyleCnt="3">
        <dgm:presLayoutVars>
          <dgm:chMax val="0"/>
          <dgm:bulletEnabled val="1"/>
        </dgm:presLayoutVars>
      </dgm:prSet>
      <dgm:spPr/>
    </dgm:pt>
    <dgm:pt modelId="{E00BF7A8-08CA-408B-AE52-8817210CDD70}" type="pres">
      <dgm:prSet presAssocID="{479D1E6E-0F5D-41BE-BAFE-19CBB9E4D156}" presName="negativeSpace" presStyleCnt="0"/>
      <dgm:spPr/>
    </dgm:pt>
    <dgm:pt modelId="{7A49109B-7C01-4ED3-84AE-6372688E3399}" type="pres">
      <dgm:prSet presAssocID="{479D1E6E-0F5D-41BE-BAFE-19CBB9E4D156}" presName="childText" presStyleLbl="conFgAcc1" presStyleIdx="2" presStyleCnt="3">
        <dgm:presLayoutVars>
          <dgm:bulletEnabled val="1"/>
        </dgm:presLayoutVars>
      </dgm:prSet>
      <dgm:spPr/>
    </dgm:pt>
  </dgm:ptLst>
  <dgm:cxnLst>
    <dgm:cxn modelId="{B345CF17-3796-4CAA-94B5-BE57DCE51143}" srcId="{E5B3C74C-ACBC-491E-9828-E54D48273C72}" destId="{479D1E6E-0F5D-41BE-BAFE-19CBB9E4D156}" srcOrd="2" destOrd="0" parTransId="{818C6507-9303-4490-B4D0-B258AEB1D8AB}" sibTransId="{80D9409B-D671-417E-A238-3A330DABEA2C}"/>
    <dgm:cxn modelId="{BBF63527-081E-4E9E-839E-285C04950927}" type="presOf" srcId="{4CB15D0F-6EFD-40EB-8DF0-632EF2A259B9}" destId="{0941234E-A67C-4A43-A53D-96D279C0B842}" srcOrd="1" destOrd="0" presId="urn:microsoft.com/office/officeart/2005/8/layout/list1"/>
    <dgm:cxn modelId="{F63E552A-E978-486A-9D1A-1C0CA377B1D1}" type="presOf" srcId="{479D1E6E-0F5D-41BE-BAFE-19CBB9E4D156}" destId="{E7C811AC-331E-4292-A7C4-1D506A136798}" srcOrd="0" destOrd="0" presId="urn:microsoft.com/office/officeart/2005/8/layout/list1"/>
    <dgm:cxn modelId="{20FC1E34-4C40-46FF-A872-43FF54B0B7EE}" type="presOf" srcId="{4CB15D0F-6EFD-40EB-8DF0-632EF2A259B9}" destId="{464A454D-2C06-44A6-8CDC-209BE91B8A62}" srcOrd="0" destOrd="0" presId="urn:microsoft.com/office/officeart/2005/8/layout/list1"/>
    <dgm:cxn modelId="{69D5F935-BDB1-486A-A093-01BB28A7EED7}" type="presOf" srcId="{E5B3C74C-ACBC-491E-9828-E54D48273C72}" destId="{E81824B5-1BF4-4008-96D6-D612A2A03F61}" srcOrd="0" destOrd="0" presId="urn:microsoft.com/office/officeart/2005/8/layout/list1"/>
    <dgm:cxn modelId="{A1BBEF42-7D89-4E19-AEA8-449B218F8ECA}" type="presOf" srcId="{479D1E6E-0F5D-41BE-BAFE-19CBB9E4D156}" destId="{53B43789-4D08-4FAF-8D10-75B59DCEA137}" srcOrd="1" destOrd="0" presId="urn:microsoft.com/office/officeart/2005/8/layout/list1"/>
    <dgm:cxn modelId="{17271266-5711-47A5-8483-E0E7E939BD53}" type="presOf" srcId="{E936C62A-4A9C-427C-8C5D-67EF0791EF1A}" destId="{F8AE8FDC-8B2A-4662-BD19-3B8C6484EAEC}" srcOrd="1" destOrd="0" presId="urn:microsoft.com/office/officeart/2005/8/layout/list1"/>
    <dgm:cxn modelId="{4BFF674C-2580-41A1-B84C-0E4313163AD0}" type="presOf" srcId="{E936C62A-4A9C-427C-8C5D-67EF0791EF1A}" destId="{F5E05362-339A-4C59-B792-654F60D68BEE}" srcOrd="0" destOrd="0" presId="urn:microsoft.com/office/officeart/2005/8/layout/list1"/>
    <dgm:cxn modelId="{66BFD7C1-39B1-4C99-BE01-FE14E8C5A216}" srcId="{E5B3C74C-ACBC-491E-9828-E54D48273C72}" destId="{4CB15D0F-6EFD-40EB-8DF0-632EF2A259B9}" srcOrd="1" destOrd="0" parTransId="{AC163C69-75E2-46B7-9A0A-401684A4938A}" sibTransId="{8930AC31-E251-45A8-B7DB-E079A61358B7}"/>
    <dgm:cxn modelId="{5DEEF8D1-4158-49FE-A039-C20D95B073A2}" srcId="{E5B3C74C-ACBC-491E-9828-E54D48273C72}" destId="{E936C62A-4A9C-427C-8C5D-67EF0791EF1A}" srcOrd="0" destOrd="0" parTransId="{D8C125F5-64F5-4AAA-A9B1-F7E9D4C4730A}" sibTransId="{D5F66F7E-5F43-4B3F-A18C-C62886F7B219}"/>
    <dgm:cxn modelId="{B0A866F5-E044-4CF7-9DA0-1409A59D7056}" type="presParOf" srcId="{E81824B5-1BF4-4008-96D6-D612A2A03F61}" destId="{835C2FDC-C116-4FCC-996D-BAE4D03B2ACE}" srcOrd="0" destOrd="0" presId="urn:microsoft.com/office/officeart/2005/8/layout/list1"/>
    <dgm:cxn modelId="{BEA285B0-ED9C-4705-805B-ADC8C2F19AB5}" type="presParOf" srcId="{835C2FDC-C116-4FCC-996D-BAE4D03B2ACE}" destId="{F5E05362-339A-4C59-B792-654F60D68BEE}" srcOrd="0" destOrd="0" presId="urn:microsoft.com/office/officeart/2005/8/layout/list1"/>
    <dgm:cxn modelId="{5C582929-0923-4774-8765-C008256EFBF0}" type="presParOf" srcId="{835C2FDC-C116-4FCC-996D-BAE4D03B2ACE}" destId="{F8AE8FDC-8B2A-4662-BD19-3B8C6484EAEC}" srcOrd="1" destOrd="0" presId="urn:microsoft.com/office/officeart/2005/8/layout/list1"/>
    <dgm:cxn modelId="{EFCA050B-2882-4572-B92D-2DE5AFE639CA}" type="presParOf" srcId="{E81824B5-1BF4-4008-96D6-D612A2A03F61}" destId="{87219A44-72D6-4DD7-B08C-A13659670C95}" srcOrd="1" destOrd="0" presId="urn:microsoft.com/office/officeart/2005/8/layout/list1"/>
    <dgm:cxn modelId="{43D07D06-7C99-47D6-9210-55645A0B3754}" type="presParOf" srcId="{E81824B5-1BF4-4008-96D6-D612A2A03F61}" destId="{70B99A14-EDFE-4D84-AC27-E68BE35BCDAE}" srcOrd="2" destOrd="0" presId="urn:microsoft.com/office/officeart/2005/8/layout/list1"/>
    <dgm:cxn modelId="{81C38392-8888-41C6-9956-656672A40EB5}" type="presParOf" srcId="{E81824B5-1BF4-4008-96D6-D612A2A03F61}" destId="{1E67CE04-851D-43D1-9DC7-F33E04144885}" srcOrd="3" destOrd="0" presId="urn:microsoft.com/office/officeart/2005/8/layout/list1"/>
    <dgm:cxn modelId="{75EBD2C8-0FDF-4A18-9561-5A13C6D7946C}" type="presParOf" srcId="{E81824B5-1BF4-4008-96D6-D612A2A03F61}" destId="{432DBD77-A564-4DB4-BC01-FC4987FEEC90}" srcOrd="4" destOrd="0" presId="urn:microsoft.com/office/officeart/2005/8/layout/list1"/>
    <dgm:cxn modelId="{AF910037-3537-4901-85A7-E574CB33AF53}" type="presParOf" srcId="{432DBD77-A564-4DB4-BC01-FC4987FEEC90}" destId="{464A454D-2C06-44A6-8CDC-209BE91B8A62}" srcOrd="0" destOrd="0" presId="urn:microsoft.com/office/officeart/2005/8/layout/list1"/>
    <dgm:cxn modelId="{09AEA446-9C9B-4D5F-A114-AE891DDB440D}" type="presParOf" srcId="{432DBD77-A564-4DB4-BC01-FC4987FEEC90}" destId="{0941234E-A67C-4A43-A53D-96D279C0B842}" srcOrd="1" destOrd="0" presId="urn:microsoft.com/office/officeart/2005/8/layout/list1"/>
    <dgm:cxn modelId="{ECD39F12-04BB-4CCA-8202-582749682212}" type="presParOf" srcId="{E81824B5-1BF4-4008-96D6-D612A2A03F61}" destId="{76B7AFF0-67AC-4257-B95E-8CF5FA4BF41A}" srcOrd="5" destOrd="0" presId="urn:microsoft.com/office/officeart/2005/8/layout/list1"/>
    <dgm:cxn modelId="{2BBCC309-C613-4FE2-A569-4F18C58A3C02}" type="presParOf" srcId="{E81824B5-1BF4-4008-96D6-D612A2A03F61}" destId="{F3AF55C4-07A8-46F8-8FA9-F2839E12E4A1}" srcOrd="6" destOrd="0" presId="urn:microsoft.com/office/officeart/2005/8/layout/list1"/>
    <dgm:cxn modelId="{C3D84053-3B40-4E9D-822F-352B89934279}" type="presParOf" srcId="{E81824B5-1BF4-4008-96D6-D612A2A03F61}" destId="{E8203BE4-6AF5-450E-92F7-BC7FF0694ECF}" srcOrd="7" destOrd="0" presId="urn:microsoft.com/office/officeart/2005/8/layout/list1"/>
    <dgm:cxn modelId="{88E1556F-12D7-4988-A113-C3604C0843D1}" type="presParOf" srcId="{E81824B5-1BF4-4008-96D6-D612A2A03F61}" destId="{BC512D67-DD8C-4DBC-9521-E5575ACDE016}" srcOrd="8" destOrd="0" presId="urn:microsoft.com/office/officeart/2005/8/layout/list1"/>
    <dgm:cxn modelId="{CB070C5E-937A-4F41-AA28-884D51649227}" type="presParOf" srcId="{BC512D67-DD8C-4DBC-9521-E5575ACDE016}" destId="{E7C811AC-331E-4292-A7C4-1D506A136798}" srcOrd="0" destOrd="0" presId="urn:microsoft.com/office/officeart/2005/8/layout/list1"/>
    <dgm:cxn modelId="{BC023111-D916-4A0E-8682-56941215C9A7}" type="presParOf" srcId="{BC512D67-DD8C-4DBC-9521-E5575ACDE016}" destId="{53B43789-4D08-4FAF-8D10-75B59DCEA137}" srcOrd="1" destOrd="0" presId="urn:microsoft.com/office/officeart/2005/8/layout/list1"/>
    <dgm:cxn modelId="{B6370E49-8EF3-45B6-AF93-C308052431F3}" type="presParOf" srcId="{E81824B5-1BF4-4008-96D6-D612A2A03F61}" destId="{E00BF7A8-08CA-408B-AE52-8817210CDD70}" srcOrd="9" destOrd="0" presId="urn:microsoft.com/office/officeart/2005/8/layout/list1"/>
    <dgm:cxn modelId="{C7A0894B-2871-4E3D-BD1B-D3E86C60B4DC}" type="presParOf" srcId="{E81824B5-1BF4-4008-96D6-D612A2A03F61}" destId="{7A49109B-7C01-4ED3-84AE-6372688E33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52E721-102F-43F0-B283-314FCDED7190}"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IN"/>
        </a:p>
      </dgm:t>
    </dgm:pt>
    <dgm:pt modelId="{271E8BF1-7749-40E6-A942-A3318DB96202}">
      <dgm:prSet phldrT="[Tex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dgm:t>
    </dgm:pt>
    <dgm:pt modelId="{53C00668-5B66-4C0B-8AE8-4350390EF385}" type="parTrans" cxnId="{88F942C6-D7E3-4627-9590-29A08C1DEFA7}">
      <dgm:prSet/>
      <dgm:spPr/>
      <dgm:t>
        <a:bodyPr/>
        <a:lstStyle/>
        <a:p>
          <a:endParaRPr lang="en-IN"/>
        </a:p>
      </dgm:t>
    </dgm:pt>
    <dgm:pt modelId="{BEB4B778-50EA-491A-8E20-272419E676B4}" type="sibTrans" cxnId="{88F942C6-D7E3-4627-9590-29A08C1DEFA7}">
      <dgm:prSet/>
      <dgm:spPr/>
      <dgm:t>
        <a:bodyPr/>
        <a:lstStyle/>
        <a:p>
          <a:endParaRPr lang="en-IN"/>
        </a:p>
      </dgm:t>
    </dgm:pt>
    <dgm:pt modelId="{54E66D7F-E37B-4446-9745-D2FF1A944599}">
      <dgm:prSet phldrT="[Tex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Proposed Solution</a:t>
          </a:r>
          <a:endParaRPr lang="en-IN" sz="2400" b="1" dirty="0">
            <a:latin typeface="Times New Roman" panose="02020603050405020304" pitchFamily="18" charset="0"/>
            <a:cs typeface="Times New Roman" panose="02020603050405020304" pitchFamily="18" charset="0"/>
          </a:endParaRPr>
        </a:p>
      </dgm:t>
    </dgm:pt>
    <dgm:pt modelId="{AF69C032-A65F-40AB-93F4-B098629D6741}" type="parTrans" cxnId="{1DEA79CC-F167-4C61-BE6C-617F0A2E3029}">
      <dgm:prSet/>
      <dgm:spPr/>
      <dgm:t>
        <a:bodyPr/>
        <a:lstStyle/>
        <a:p>
          <a:endParaRPr lang="en-IN"/>
        </a:p>
      </dgm:t>
    </dgm:pt>
    <dgm:pt modelId="{4C3F5F75-EB38-400C-AED2-3405DF4919B2}" type="sibTrans" cxnId="{1DEA79CC-F167-4C61-BE6C-617F0A2E3029}">
      <dgm:prSet/>
      <dgm:spPr/>
      <dgm:t>
        <a:bodyPr/>
        <a:lstStyle/>
        <a:p>
          <a:endParaRPr lang="en-IN"/>
        </a:p>
      </dgm:t>
    </dgm:pt>
    <dgm:pt modelId="{011F7A81-1827-4DF7-8D5D-E2C45F1ABE68}">
      <dgm:prSet phldrT="[Text]" custT="1"/>
      <dgm:spPr/>
      <dgm:t>
        <a:bodyPr/>
        <a:lstStyle/>
        <a:p>
          <a:pPr>
            <a:lnSpc>
              <a:spcPct val="100000"/>
            </a:lnSpc>
          </a:pPr>
          <a:r>
            <a:rPr lang="en-IN" sz="2400" b="1" dirty="0">
              <a:latin typeface="Times New Roman" panose="02020603050405020304" pitchFamily="18" charset="0"/>
              <a:cs typeface="Times New Roman" panose="02020603050405020304" pitchFamily="18" charset="0"/>
            </a:rPr>
            <a:t>Algorithm</a:t>
          </a:r>
        </a:p>
      </dgm:t>
    </dgm:pt>
    <dgm:pt modelId="{42C582F6-A4F0-4E16-B6BC-6CBF0BD909C0}" type="parTrans" cxnId="{801F0169-9225-4FD3-9ED8-38BAE5E4E2AD}">
      <dgm:prSet/>
      <dgm:spPr/>
      <dgm:t>
        <a:bodyPr/>
        <a:lstStyle/>
        <a:p>
          <a:endParaRPr lang="en-IN"/>
        </a:p>
      </dgm:t>
    </dgm:pt>
    <dgm:pt modelId="{24D875E2-E96C-4D2B-A939-CDF164180D23}" type="sibTrans" cxnId="{801F0169-9225-4FD3-9ED8-38BAE5E4E2AD}">
      <dgm:prSet/>
      <dgm:spPr/>
      <dgm:t>
        <a:bodyPr/>
        <a:lstStyle/>
        <a:p>
          <a:endParaRPr lang="en-IN"/>
        </a:p>
      </dgm:t>
    </dgm:pt>
    <dgm:pt modelId="{DFE04A00-1E33-4A3C-AA93-00F3A84C351B}">
      <dgm:prSet phldrT="[Text]"/>
      <dgm:spPr/>
      <dgm:t>
        <a:bodyPr/>
        <a:lstStyle/>
        <a:p>
          <a:pPr>
            <a:lnSpc>
              <a:spcPct val="100000"/>
            </a:lnSpc>
          </a:pPr>
          <a:r>
            <a:rPr lang="en-IN" b="1" dirty="0"/>
            <a:t>Conclusion</a:t>
          </a:r>
        </a:p>
      </dgm:t>
    </dgm:pt>
    <dgm:pt modelId="{B103551B-C9B2-4C72-97BC-C0A254D4D0E6}" type="parTrans" cxnId="{CD20FD9D-EDF2-4B25-BF98-6C3A9EAA345D}">
      <dgm:prSet/>
      <dgm:spPr/>
      <dgm:t>
        <a:bodyPr/>
        <a:lstStyle/>
        <a:p>
          <a:endParaRPr lang="en-IN"/>
        </a:p>
      </dgm:t>
    </dgm:pt>
    <dgm:pt modelId="{E8BB5CA3-F4CC-48D5-9991-7388399279B7}" type="sibTrans" cxnId="{CD20FD9D-EDF2-4B25-BF98-6C3A9EAA345D}">
      <dgm:prSet/>
      <dgm:spPr/>
      <dgm:t>
        <a:bodyPr/>
        <a:lstStyle/>
        <a:p>
          <a:endParaRPr lang="en-IN"/>
        </a:p>
      </dgm:t>
    </dgm:pt>
    <dgm:pt modelId="{D6EA61F8-9522-49A0-A8D1-4A9918F421FC}">
      <dgm:prSet phldrT="[Text]" custT="1"/>
      <dgm:spPr/>
      <dgm:t>
        <a:bodyPr/>
        <a:lstStyle/>
        <a:p>
          <a:pPr>
            <a:lnSpc>
              <a:spcPct val="100000"/>
            </a:lnSpc>
          </a:pPr>
          <a:r>
            <a:rPr lang="en-IN" sz="2400" b="1" dirty="0">
              <a:latin typeface="Times New Roman" panose="02020603050405020304" pitchFamily="18" charset="0"/>
              <a:cs typeface="Times New Roman" panose="02020603050405020304" pitchFamily="18" charset="0"/>
            </a:rPr>
            <a:t>Flow Chart</a:t>
          </a:r>
        </a:p>
      </dgm:t>
    </dgm:pt>
    <dgm:pt modelId="{5D472721-F683-4B69-A7A6-8B9586DB4BB7}" type="parTrans" cxnId="{8DA87DBB-8173-41BC-9916-27BB2D996CD7}">
      <dgm:prSet/>
      <dgm:spPr/>
      <dgm:t>
        <a:bodyPr/>
        <a:lstStyle/>
        <a:p>
          <a:endParaRPr lang="en-IN"/>
        </a:p>
      </dgm:t>
    </dgm:pt>
    <dgm:pt modelId="{A7862D46-A1DD-4C8F-BDF5-A6F711BD22B2}" type="sibTrans" cxnId="{8DA87DBB-8173-41BC-9916-27BB2D996CD7}">
      <dgm:prSet/>
      <dgm:spPr/>
      <dgm:t>
        <a:bodyPr/>
        <a:lstStyle/>
        <a:p>
          <a:endParaRPr lang="en-IN"/>
        </a:p>
      </dgm:t>
    </dgm:pt>
    <dgm:pt modelId="{4D699C0F-1B60-4839-8334-F11920F3EC6A}">
      <dgm:prSet phldrT="[Text]" custT="1"/>
      <dgm:spPr/>
      <dgm:t>
        <a:bodyPr/>
        <a:lstStyle/>
        <a:p>
          <a:pPr>
            <a:lnSpc>
              <a:spcPct val="100000"/>
            </a:lnSpc>
          </a:pPr>
          <a:r>
            <a:rPr lang="en-IN" sz="2400" b="1" dirty="0">
              <a:latin typeface="Times New Roman" panose="02020603050405020304" pitchFamily="18" charset="0"/>
              <a:cs typeface="Times New Roman" panose="02020603050405020304" pitchFamily="18" charset="0"/>
            </a:rPr>
            <a:t>Problem We Face</a:t>
          </a:r>
        </a:p>
      </dgm:t>
    </dgm:pt>
    <dgm:pt modelId="{02FD93E4-6CC9-4B03-932C-D8DF281AA994}" type="parTrans" cxnId="{240B98FF-5531-4A34-A0B9-C7DDE66F8C8E}">
      <dgm:prSet/>
      <dgm:spPr/>
      <dgm:t>
        <a:bodyPr/>
        <a:lstStyle/>
        <a:p>
          <a:endParaRPr lang="en-IN"/>
        </a:p>
      </dgm:t>
    </dgm:pt>
    <dgm:pt modelId="{01023C9C-3D0F-438B-8BA9-6D9EF0F58DCE}" type="sibTrans" cxnId="{240B98FF-5531-4A34-A0B9-C7DDE66F8C8E}">
      <dgm:prSet/>
      <dgm:spPr/>
      <dgm:t>
        <a:bodyPr/>
        <a:lstStyle/>
        <a:p>
          <a:endParaRPr lang="en-IN"/>
        </a:p>
      </dgm:t>
    </dgm:pt>
    <dgm:pt modelId="{79A0431F-7213-4F33-8CEC-51755D1D3A29}">
      <dgm:prSet phldrT="[Text]" custT="1"/>
      <dgm:spPr/>
      <dgm:t>
        <a:bodyPr/>
        <a:lstStyle/>
        <a:p>
          <a:pPr>
            <a:lnSpc>
              <a:spcPct val="100000"/>
            </a:lnSpc>
          </a:pPr>
          <a:r>
            <a:rPr lang="en-IN" sz="2400" b="1" dirty="0">
              <a:latin typeface="Times New Roman" panose="02020603050405020304" pitchFamily="18" charset="0"/>
              <a:cs typeface="Times New Roman" panose="02020603050405020304" pitchFamily="18" charset="0"/>
            </a:rPr>
            <a:t>Advantages</a:t>
          </a:r>
        </a:p>
      </dgm:t>
    </dgm:pt>
    <dgm:pt modelId="{81BE94F9-5AB7-4252-8784-FA6246437AF0}" type="parTrans" cxnId="{64C9CFD7-77B8-4A54-B707-27D65799FCD1}">
      <dgm:prSet/>
      <dgm:spPr/>
    </dgm:pt>
    <dgm:pt modelId="{67B01CAD-A16E-46AB-BBD1-17E6A2524B7C}" type="sibTrans" cxnId="{64C9CFD7-77B8-4A54-B707-27D65799FCD1}">
      <dgm:prSet/>
      <dgm:spPr/>
    </dgm:pt>
    <dgm:pt modelId="{17E4523F-2380-403E-8BAC-3C600F08F145}" type="pres">
      <dgm:prSet presAssocID="{8D52E721-102F-43F0-B283-314FCDED7190}" presName="Name0" presStyleCnt="0">
        <dgm:presLayoutVars>
          <dgm:chMax val="7"/>
          <dgm:chPref val="7"/>
          <dgm:dir/>
        </dgm:presLayoutVars>
      </dgm:prSet>
      <dgm:spPr/>
    </dgm:pt>
    <dgm:pt modelId="{5035FFE3-322F-454F-9225-94DDDEA24A00}" type="pres">
      <dgm:prSet presAssocID="{8D52E721-102F-43F0-B283-314FCDED7190}" presName="Name1" presStyleCnt="0"/>
      <dgm:spPr/>
    </dgm:pt>
    <dgm:pt modelId="{B074C929-519E-4E19-B2E0-07F98238F4A3}" type="pres">
      <dgm:prSet presAssocID="{8D52E721-102F-43F0-B283-314FCDED7190}" presName="cycle" presStyleCnt="0"/>
      <dgm:spPr/>
    </dgm:pt>
    <dgm:pt modelId="{32E6FADB-9105-4209-A9B0-56A68A968364}" type="pres">
      <dgm:prSet presAssocID="{8D52E721-102F-43F0-B283-314FCDED7190}" presName="srcNode" presStyleLbl="node1" presStyleIdx="0" presStyleCnt="7"/>
      <dgm:spPr/>
    </dgm:pt>
    <dgm:pt modelId="{3BE2A707-ADEE-4775-85B1-EB9CEE761A8C}" type="pres">
      <dgm:prSet presAssocID="{8D52E721-102F-43F0-B283-314FCDED7190}" presName="conn" presStyleLbl="parChTrans1D2" presStyleIdx="0" presStyleCnt="1"/>
      <dgm:spPr/>
    </dgm:pt>
    <dgm:pt modelId="{06BA79E6-9373-456F-8C4F-70DF350C4009}" type="pres">
      <dgm:prSet presAssocID="{8D52E721-102F-43F0-B283-314FCDED7190}" presName="extraNode" presStyleLbl="node1" presStyleIdx="0" presStyleCnt="7"/>
      <dgm:spPr/>
    </dgm:pt>
    <dgm:pt modelId="{BCA6B0EF-793E-4490-8FE2-A3678844A7B5}" type="pres">
      <dgm:prSet presAssocID="{8D52E721-102F-43F0-B283-314FCDED7190}" presName="dstNode" presStyleLbl="node1" presStyleIdx="0" presStyleCnt="7"/>
      <dgm:spPr/>
    </dgm:pt>
    <dgm:pt modelId="{379D6D42-5108-4751-BF0A-11E99BEA12EA}" type="pres">
      <dgm:prSet presAssocID="{271E8BF1-7749-40E6-A942-A3318DB96202}" presName="text_1" presStyleLbl="node1" presStyleIdx="0" presStyleCnt="7">
        <dgm:presLayoutVars>
          <dgm:bulletEnabled val="1"/>
        </dgm:presLayoutVars>
      </dgm:prSet>
      <dgm:spPr/>
    </dgm:pt>
    <dgm:pt modelId="{E86513A0-A3F4-4F0A-BE59-58976403F15A}" type="pres">
      <dgm:prSet presAssocID="{271E8BF1-7749-40E6-A942-A3318DB96202}" presName="accent_1" presStyleCnt="0"/>
      <dgm:spPr/>
    </dgm:pt>
    <dgm:pt modelId="{33489B09-223A-4138-A14A-5BC526020121}" type="pres">
      <dgm:prSet presAssocID="{271E8BF1-7749-40E6-A942-A3318DB96202}" presName="accentRepeatNode" presStyleLbl="solidFgAcc1" presStyleIdx="0" presStyleCnt="7"/>
      <dgm:spPr/>
    </dgm:pt>
    <dgm:pt modelId="{E7AF0DFE-DB2C-4B9A-803A-8CF39C3D059E}" type="pres">
      <dgm:prSet presAssocID="{4D699C0F-1B60-4839-8334-F11920F3EC6A}" presName="text_2" presStyleLbl="node1" presStyleIdx="1" presStyleCnt="7">
        <dgm:presLayoutVars>
          <dgm:bulletEnabled val="1"/>
        </dgm:presLayoutVars>
      </dgm:prSet>
      <dgm:spPr/>
    </dgm:pt>
    <dgm:pt modelId="{DB6AAA79-54FB-4852-A05D-8A7B7BDBB17E}" type="pres">
      <dgm:prSet presAssocID="{4D699C0F-1B60-4839-8334-F11920F3EC6A}" presName="accent_2" presStyleCnt="0"/>
      <dgm:spPr/>
    </dgm:pt>
    <dgm:pt modelId="{281AD314-E02C-4044-B696-28F065F69DA8}" type="pres">
      <dgm:prSet presAssocID="{4D699C0F-1B60-4839-8334-F11920F3EC6A}" presName="accentRepeatNode" presStyleLbl="solidFgAcc1" presStyleIdx="1" presStyleCnt="7"/>
      <dgm:spPr/>
    </dgm:pt>
    <dgm:pt modelId="{D7A51D5D-836E-4B7F-9450-FF86D5AEE485}" type="pres">
      <dgm:prSet presAssocID="{54E66D7F-E37B-4446-9745-D2FF1A944599}" presName="text_3" presStyleLbl="node1" presStyleIdx="2" presStyleCnt="7">
        <dgm:presLayoutVars>
          <dgm:bulletEnabled val="1"/>
        </dgm:presLayoutVars>
      </dgm:prSet>
      <dgm:spPr/>
    </dgm:pt>
    <dgm:pt modelId="{34FDAE06-918A-4A0B-834E-EB3AF3BEE155}" type="pres">
      <dgm:prSet presAssocID="{54E66D7F-E37B-4446-9745-D2FF1A944599}" presName="accent_3" presStyleCnt="0"/>
      <dgm:spPr/>
    </dgm:pt>
    <dgm:pt modelId="{08DB6BCA-0E33-48EA-A282-EC9F60B750CD}" type="pres">
      <dgm:prSet presAssocID="{54E66D7F-E37B-4446-9745-D2FF1A944599}" presName="accentRepeatNode" presStyleLbl="solidFgAcc1" presStyleIdx="2" presStyleCnt="7"/>
      <dgm:spPr/>
    </dgm:pt>
    <dgm:pt modelId="{3CFAAFFD-5687-41D5-B6F6-57FDDFB80FCD}" type="pres">
      <dgm:prSet presAssocID="{011F7A81-1827-4DF7-8D5D-E2C45F1ABE68}" presName="text_4" presStyleLbl="node1" presStyleIdx="3" presStyleCnt="7">
        <dgm:presLayoutVars>
          <dgm:bulletEnabled val="1"/>
        </dgm:presLayoutVars>
      </dgm:prSet>
      <dgm:spPr/>
    </dgm:pt>
    <dgm:pt modelId="{B3DD33B1-6282-4BC5-956C-20785F840DE6}" type="pres">
      <dgm:prSet presAssocID="{011F7A81-1827-4DF7-8D5D-E2C45F1ABE68}" presName="accent_4" presStyleCnt="0"/>
      <dgm:spPr/>
    </dgm:pt>
    <dgm:pt modelId="{A190A0E4-CD98-463F-A9C2-2A860F27AF7F}" type="pres">
      <dgm:prSet presAssocID="{011F7A81-1827-4DF7-8D5D-E2C45F1ABE68}" presName="accentRepeatNode" presStyleLbl="solidFgAcc1" presStyleIdx="3" presStyleCnt="7"/>
      <dgm:spPr/>
    </dgm:pt>
    <dgm:pt modelId="{F6100ED4-BCDB-4042-9ED5-399769F72FB2}" type="pres">
      <dgm:prSet presAssocID="{D6EA61F8-9522-49A0-A8D1-4A9918F421FC}" presName="text_5" presStyleLbl="node1" presStyleIdx="4" presStyleCnt="7">
        <dgm:presLayoutVars>
          <dgm:bulletEnabled val="1"/>
        </dgm:presLayoutVars>
      </dgm:prSet>
      <dgm:spPr/>
    </dgm:pt>
    <dgm:pt modelId="{615220BB-771E-4411-A8B0-CE058D95E52C}" type="pres">
      <dgm:prSet presAssocID="{D6EA61F8-9522-49A0-A8D1-4A9918F421FC}" presName="accent_5" presStyleCnt="0"/>
      <dgm:spPr/>
    </dgm:pt>
    <dgm:pt modelId="{AAEF3602-4A2B-4255-96F4-F403D577CDE3}" type="pres">
      <dgm:prSet presAssocID="{D6EA61F8-9522-49A0-A8D1-4A9918F421FC}" presName="accentRepeatNode" presStyleLbl="solidFgAcc1" presStyleIdx="4" presStyleCnt="7"/>
      <dgm:spPr/>
    </dgm:pt>
    <dgm:pt modelId="{036D99CA-F6F1-4A5A-B612-0921D97CD7AB}" type="pres">
      <dgm:prSet presAssocID="{79A0431F-7213-4F33-8CEC-51755D1D3A29}" presName="text_6" presStyleLbl="node1" presStyleIdx="5" presStyleCnt="7">
        <dgm:presLayoutVars>
          <dgm:bulletEnabled val="1"/>
        </dgm:presLayoutVars>
      </dgm:prSet>
      <dgm:spPr/>
    </dgm:pt>
    <dgm:pt modelId="{BE77E21E-AF87-4D0A-80BD-275CFFE28B7E}" type="pres">
      <dgm:prSet presAssocID="{79A0431F-7213-4F33-8CEC-51755D1D3A29}" presName="accent_6" presStyleCnt="0"/>
      <dgm:spPr/>
    </dgm:pt>
    <dgm:pt modelId="{E784F6E6-11C8-41FF-84F9-EF43441D0B59}" type="pres">
      <dgm:prSet presAssocID="{79A0431F-7213-4F33-8CEC-51755D1D3A29}" presName="accentRepeatNode" presStyleLbl="solidFgAcc1" presStyleIdx="5" presStyleCnt="7"/>
      <dgm:spPr/>
    </dgm:pt>
    <dgm:pt modelId="{381FCB18-A587-448E-ADC9-1CD34C12EB46}" type="pres">
      <dgm:prSet presAssocID="{DFE04A00-1E33-4A3C-AA93-00F3A84C351B}" presName="text_7" presStyleLbl="node1" presStyleIdx="6" presStyleCnt="7">
        <dgm:presLayoutVars>
          <dgm:bulletEnabled val="1"/>
        </dgm:presLayoutVars>
      </dgm:prSet>
      <dgm:spPr/>
    </dgm:pt>
    <dgm:pt modelId="{F5FFBF3D-F82D-4B34-851D-9651DDF0005B}" type="pres">
      <dgm:prSet presAssocID="{DFE04A00-1E33-4A3C-AA93-00F3A84C351B}" presName="accent_7" presStyleCnt="0"/>
      <dgm:spPr/>
    </dgm:pt>
    <dgm:pt modelId="{EAA6533C-1E86-4127-BA8D-C6E879575DBA}" type="pres">
      <dgm:prSet presAssocID="{DFE04A00-1E33-4A3C-AA93-00F3A84C351B}" presName="accentRepeatNode" presStyleLbl="solidFgAcc1" presStyleIdx="6" presStyleCnt="7"/>
      <dgm:spPr/>
    </dgm:pt>
  </dgm:ptLst>
  <dgm:cxnLst>
    <dgm:cxn modelId="{5153A92E-DF4F-4D4F-8E61-1F3B1E008E75}" type="presOf" srcId="{271E8BF1-7749-40E6-A942-A3318DB96202}" destId="{379D6D42-5108-4751-BF0A-11E99BEA12EA}" srcOrd="0" destOrd="0" presId="urn:microsoft.com/office/officeart/2008/layout/VerticalCurvedList"/>
    <dgm:cxn modelId="{89AFF041-34F8-438F-A5A7-D7FBAE9EA525}" type="presOf" srcId="{011F7A81-1827-4DF7-8D5D-E2C45F1ABE68}" destId="{3CFAAFFD-5687-41D5-B6F6-57FDDFB80FCD}" srcOrd="0" destOrd="0" presId="urn:microsoft.com/office/officeart/2008/layout/VerticalCurvedList"/>
    <dgm:cxn modelId="{801F0169-9225-4FD3-9ED8-38BAE5E4E2AD}" srcId="{8D52E721-102F-43F0-B283-314FCDED7190}" destId="{011F7A81-1827-4DF7-8D5D-E2C45F1ABE68}" srcOrd="3" destOrd="0" parTransId="{42C582F6-A4F0-4E16-B6BC-6CBF0BD909C0}" sibTransId="{24D875E2-E96C-4D2B-A939-CDF164180D23}"/>
    <dgm:cxn modelId="{E5BE1482-72AE-489B-81D7-B6195ADD8677}" type="presOf" srcId="{4D699C0F-1B60-4839-8334-F11920F3EC6A}" destId="{E7AF0DFE-DB2C-4B9A-803A-8CF39C3D059E}" srcOrd="0" destOrd="0" presId="urn:microsoft.com/office/officeart/2008/layout/VerticalCurvedList"/>
    <dgm:cxn modelId="{EF6ECE8F-BF9B-471D-84C7-57F8B5104888}" type="presOf" srcId="{79A0431F-7213-4F33-8CEC-51755D1D3A29}" destId="{036D99CA-F6F1-4A5A-B612-0921D97CD7AB}" srcOrd="0" destOrd="0" presId="urn:microsoft.com/office/officeart/2008/layout/VerticalCurvedList"/>
    <dgm:cxn modelId="{C3F8A099-27DC-4945-A0DD-E91B9DC56A36}" type="presOf" srcId="{54E66D7F-E37B-4446-9745-D2FF1A944599}" destId="{D7A51D5D-836E-4B7F-9450-FF86D5AEE485}" srcOrd="0" destOrd="0" presId="urn:microsoft.com/office/officeart/2008/layout/VerticalCurvedList"/>
    <dgm:cxn modelId="{CD20FD9D-EDF2-4B25-BF98-6C3A9EAA345D}" srcId="{8D52E721-102F-43F0-B283-314FCDED7190}" destId="{DFE04A00-1E33-4A3C-AA93-00F3A84C351B}" srcOrd="6" destOrd="0" parTransId="{B103551B-C9B2-4C72-97BC-C0A254D4D0E6}" sibTransId="{E8BB5CA3-F4CC-48D5-9991-7388399279B7}"/>
    <dgm:cxn modelId="{8DA87DBB-8173-41BC-9916-27BB2D996CD7}" srcId="{8D52E721-102F-43F0-B283-314FCDED7190}" destId="{D6EA61F8-9522-49A0-A8D1-4A9918F421FC}" srcOrd="4" destOrd="0" parTransId="{5D472721-F683-4B69-A7A6-8B9586DB4BB7}" sibTransId="{A7862D46-A1DD-4C8F-BDF5-A6F711BD22B2}"/>
    <dgm:cxn modelId="{73C625C1-5CF2-4AED-AB53-A6D7FC45D6BD}" type="presOf" srcId="{BEB4B778-50EA-491A-8E20-272419E676B4}" destId="{3BE2A707-ADEE-4775-85B1-EB9CEE761A8C}" srcOrd="0" destOrd="0" presId="urn:microsoft.com/office/officeart/2008/layout/VerticalCurvedList"/>
    <dgm:cxn modelId="{88F942C6-D7E3-4627-9590-29A08C1DEFA7}" srcId="{8D52E721-102F-43F0-B283-314FCDED7190}" destId="{271E8BF1-7749-40E6-A942-A3318DB96202}" srcOrd="0" destOrd="0" parTransId="{53C00668-5B66-4C0B-8AE8-4350390EF385}" sibTransId="{BEB4B778-50EA-491A-8E20-272419E676B4}"/>
    <dgm:cxn modelId="{1DEA79CC-F167-4C61-BE6C-617F0A2E3029}" srcId="{8D52E721-102F-43F0-B283-314FCDED7190}" destId="{54E66D7F-E37B-4446-9745-D2FF1A944599}" srcOrd="2" destOrd="0" parTransId="{AF69C032-A65F-40AB-93F4-B098629D6741}" sibTransId="{4C3F5F75-EB38-400C-AED2-3405DF4919B2}"/>
    <dgm:cxn modelId="{2084B8D3-0256-46D7-81FC-E163D53791C3}" type="presOf" srcId="{8D52E721-102F-43F0-B283-314FCDED7190}" destId="{17E4523F-2380-403E-8BAC-3C600F08F145}" srcOrd="0" destOrd="0" presId="urn:microsoft.com/office/officeart/2008/layout/VerticalCurvedList"/>
    <dgm:cxn modelId="{64C9CFD7-77B8-4A54-B707-27D65799FCD1}" srcId="{8D52E721-102F-43F0-B283-314FCDED7190}" destId="{79A0431F-7213-4F33-8CEC-51755D1D3A29}" srcOrd="5" destOrd="0" parTransId="{81BE94F9-5AB7-4252-8784-FA6246437AF0}" sibTransId="{67B01CAD-A16E-46AB-BBD1-17E6A2524B7C}"/>
    <dgm:cxn modelId="{1589DEE0-4B6A-4FB7-ADDE-61E553897FA9}" type="presOf" srcId="{DFE04A00-1E33-4A3C-AA93-00F3A84C351B}" destId="{381FCB18-A587-448E-ADC9-1CD34C12EB46}" srcOrd="0" destOrd="0" presId="urn:microsoft.com/office/officeart/2008/layout/VerticalCurvedList"/>
    <dgm:cxn modelId="{24328EFB-6ABE-4F2C-B667-B076F1A1B377}" type="presOf" srcId="{D6EA61F8-9522-49A0-A8D1-4A9918F421FC}" destId="{F6100ED4-BCDB-4042-9ED5-399769F72FB2}" srcOrd="0" destOrd="0" presId="urn:microsoft.com/office/officeart/2008/layout/VerticalCurvedList"/>
    <dgm:cxn modelId="{240B98FF-5531-4A34-A0B9-C7DDE66F8C8E}" srcId="{8D52E721-102F-43F0-B283-314FCDED7190}" destId="{4D699C0F-1B60-4839-8334-F11920F3EC6A}" srcOrd="1" destOrd="0" parTransId="{02FD93E4-6CC9-4B03-932C-D8DF281AA994}" sibTransId="{01023C9C-3D0F-438B-8BA9-6D9EF0F58DCE}"/>
    <dgm:cxn modelId="{04355F3C-B59E-4AC9-8C89-BCA2ACDBE1A9}" type="presParOf" srcId="{17E4523F-2380-403E-8BAC-3C600F08F145}" destId="{5035FFE3-322F-454F-9225-94DDDEA24A00}" srcOrd="0" destOrd="0" presId="urn:microsoft.com/office/officeart/2008/layout/VerticalCurvedList"/>
    <dgm:cxn modelId="{FA70EBB5-8000-4B72-B2D0-1E36338A2AE9}" type="presParOf" srcId="{5035FFE3-322F-454F-9225-94DDDEA24A00}" destId="{B074C929-519E-4E19-B2E0-07F98238F4A3}" srcOrd="0" destOrd="0" presId="urn:microsoft.com/office/officeart/2008/layout/VerticalCurvedList"/>
    <dgm:cxn modelId="{3FB03AD5-C9D9-44E7-8065-C3CCB0D285EF}" type="presParOf" srcId="{B074C929-519E-4E19-B2E0-07F98238F4A3}" destId="{32E6FADB-9105-4209-A9B0-56A68A968364}" srcOrd="0" destOrd="0" presId="urn:microsoft.com/office/officeart/2008/layout/VerticalCurvedList"/>
    <dgm:cxn modelId="{8877919B-25C2-4CAA-9730-EA4920469053}" type="presParOf" srcId="{B074C929-519E-4E19-B2E0-07F98238F4A3}" destId="{3BE2A707-ADEE-4775-85B1-EB9CEE761A8C}" srcOrd="1" destOrd="0" presId="urn:microsoft.com/office/officeart/2008/layout/VerticalCurvedList"/>
    <dgm:cxn modelId="{B8295321-A2B1-4068-8F96-9A78033B07DB}" type="presParOf" srcId="{B074C929-519E-4E19-B2E0-07F98238F4A3}" destId="{06BA79E6-9373-456F-8C4F-70DF350C4009}" srcOrd="2" destOrd="0" presId="urn:microsoft.com/office/officeart/2008/layout/VerticalCurvedList"/>
    <dgm:cxn modelId="{E24F850A-F785-4A67-95B0-F82553626B9D}" type="presParOf" srcId="{B074C929-519E-4E19-B2E0-07F98238F4A3}" destId="{BCA6B0EF-793E-4490-8FE2-A3678844A7B5}" srcOrd="3" destOrd="0" presId="urn:microsoft.com/office/officeart/2008/layout/VerticalCurvedList"/>
    <dgm:cxn modelId="{8F3E7BD8-76A2-4772-8EB8-0D517351B589}" type="presParOf" srcId="{5035FFE3-322F-454F-9225-94DDDEA24A00}" destId="{379D6D42-5108-4751-BF0A-11E99BEA12EA}" srcOrd="1" destOrd="0" presId="urn:microsoft.com/office/officeart/2008/layout/VerticalCurvedList"/>
    <dgm:cxn modelId="{1E0B430B-8D9B-45E6-810E-29F3F49E3274}" type="presParOf" srcId="{5035FFE3-322F-454F-9225-94DDDEA24A00}" destId="{E86513A0-A3F4-4F0A-BE59-58976403F15A}" srcOrd="2" destOrd="0" presId="urn:microsoft.com/office/officeart/2008/layout/VerticalCurvedList"/>
    <dgm:cxn modelId="{66BB29D9-3852-4ABD-8468-E000A008B4A6}" type="presParOf" srcId="{E86513A0-A3F4-4F0A-BE59-58976403F15A}" destId="{33489B09-223A-4138-A14A-5BC526020121}" srcOrd="0" destOrd="0" presId="urn:microsoft.com/office/officeart/2008/layout/VerticalCurvedList"/>
    <dgm:cxn modelId="{74BC1A0A-F4F2-45AB-9593-815D2E59D8F1}" type="presParOf" srcId="{5035FFE3-322F-454F-9225-94DDDEA24A00}" destId="{E7AF0DFE-DB2C-4B9A-803A-8CF39C3D059E}" srcOrd="3" destOrd="0" presId="urn:microsoft.com/office/officeart/2008/layout/VerticalCurvedList"/>
    <dgm:cxn modelId="{C3E402C6-1F80-4299-B9AF-97CC9103D04E}" type="presParOf" srcId="{5035FFE3-322F-454F-9225-94DDDEA24A00}" destId="{DB6AAA79-54FB-4852-A05D-8A7B7BDBB17E}" srcOrd="4" destOrd="0" presId="urn:microsoft.com/office/officeart/2008/layout/VerticalCurvedList"/>
    <dgm:cxn modelId="{41E47AAC-9EF9-4901-8CAF-D94EF306690D}" type="presParOf" srcId="{DB6AAA79-54FB-4852-A05D-8A7B7BDBB17E}" destId="{281AD314-E02C-4044-B696-28F065F69DA8}" srcOrd="0" destOrd="0" presId="urn:microsoft.com/office/officeart/2008/layout/VerticalCurvedList"/>
    <dgm:cxn modelId="{AA4E6DF8-148E-4D8F-B612-A7A929D47881}" type="presParOf" srcId="{5035FFE3-322F-454F-9225-94DDDEA24A00}" destId="{D7A51D5D-836E-4B7F-9450-FF86D5AEE485}" srcOrd="5" destOrd="0" presId="urn:microsoft.com/office/officeart/2008/layout/VerticalCurvedList"/>
    <dgm:cxn modelId="{A89663FC-074D-409E-BD81-C8ED99E40B16}" type="presParOf" srcId="{5035FFE3-322F-454F-9225-94DDDEA24A00}" destId="{34FDAE06-918A-4A0B-834E-EB3AF3BEE155}" srcOrd="6" destOrd="0" presId="urn:microsoft.com/office/officeart/2008/layout/VerticalCurvedList"/>
    <dgm:cxn modelId="{2156A97D-CC53-4859-B3F9-C7F308B880CC}" type="presParOf" srcId="{34FDAE06-918A-4A0B-834E-EB3AF3BEE155}" destId="{08DB6BCA-0E33-48EA-A282-EC9F60B750CD}" srcOrd="0" destOrd="0" presId="urn:microsoft.com/office/officeart/2008/layout/VerticalCurvedList"/>
    <dgm:cxn modelId="{6A9607B7-4B21-4FFE-90C0-058B6E297101}" type="presParOf" srcId="{5035FFE3-322F-454F-9225-94DDDEA24A00}" destId="{3CFAAFFD-5687-41D5-B6F6-57FDDFB80FCD}" srcOrd="7" destOrd="0" presId="urn:microsoft.com/office/officeart/2008/layout/VerticalCurvedList"/>
    <dgm:cxn modelId="{71FD49BD-37F5-4083-BC29-0C7C1C0945FA}" type="presParOf" srcId="{5035FFE3-322F-454F-9225-94DDDEA24A00}" destId="{B3DD33B1-6282-4BC5-956C-20785F840DE6}" srcOrd="8" destOrd="0" presId="urn:microsoft.com/office/officeart/2008/layout/VerticalCurvedList"/>
    <dgm:cxn modelId="{E151B62B-E538-4721-8AC6-CB767784B3F1}" type="presParOf" srcId="{B3DD33B1-6282-4BC5-956C-20785F840DE6}" destId="{A190A0E4-CD98-463F-A9C2-2A860F27AF7F}" srcOrd="0" destOrd="0" presId="urn:microsoft.com/office/officeart/2008/layout/VerticalCurvedList"/>
    <dgm:cxn modelId="{EC39DA14-664B-4611-8496-53FA52AB347C}" type="presParOf" srcId="{5035FFE3-322F-454F-9225-94DDDEA24A00}" destId="{F6100ED4-BCDB-4042-9ED5-399769F72FB2}" srcOrd="9" destOrd="0" presId="urn:microsoft.com/office/officeart/2008/layout/VerticalCurvedList"/>
    <dgm:cxn modelId="{D5209BFD-2B0F-43EF-A899-8ED36D1177AB}" type="presParOf" srcId="{5035FFE3-322F-454F-9225-94DDDEA24A00}" destId="{615220BB-771E-4411-A8B0-CE058D95E52C}" srcOrd="10" destOrd="0" presId="urn:microsoft.com/office/officeart/2008/layout/VerticalCurvedList"/>
    <dgm:cxn modelId="{4DC814BC-8DB9-4D7E-A395-2AFCD84580EA}" type="presParOf" srcId="{615220BB-771E-4411-A8B0-CE058D95E52C}" destId="{AAEF3602-4A2B-4255-96F4-F403D577CDE3}" srcOrd="0" destOrd="0" presId="urn:microsoft.com/office/officeart/2008/layout/VerticalCurvedList"/>
    <dgm:cxn modelId="{61F32766-53EA-4601-A16D-4BDF4EC7E678}" type="presParOf" srcId="{5035FFE3-322F-454F-9225-94DDDEA24A00}" destId="{036D99CA-F6F1-4A5A-B612-0921D97CD7AB}" srcOrd="11" destOrd="0" presId="urn:microsoft.com/office/officeart/2008/layout/VerticalCurvedList"/>
    <dgm:cxn modelId="{EBBBEE7C-C96C-4B50-BD9F-F4953F7C96D2}" type="presParOf" srcId="{5035FFE3-322F-454F-9225-94DDDEA24A00}" destId="{BE77E21E-AF87-4D0A-80BD-275CFFE28B7E}" srcOrd="12" destOrd="0" presId="urn:microsoft.com/office/officeart/2008/layout/VerticalCurvedList"/>
    <dgm:cxn modelId="{68B6FA12-B4AC-4402-AA50-4E482B7B53F7}" type="presParOf" srcId="{BE77E21E-AF87-4D0A-80BD-275CFFE28B7E}" destId="{E784F6E6-11C8-41FF-84F9-EF43441D0B59}" srcOrd="0" destOrd="0" presId="urn:microsoft.com/office/officeart/2008/layout/VerticalCurvedList"/>
    <dgm:cxn modelId="{353B712F-87F6-488A-93C5-87FED0CFD1FE}" type="presParOf" srcId="{5035FFE3-322F-454F-9225-94DDDEA24A00}" destId="{381FCB18-A587-448E-ADC9-1CD34C12EB46}" srcOrd="13" destOrd="0" presId="urn:microsoft.com/office/officeart/2008/layout/VerticalCurvedList"/>
    <dgm:cxn modelId="{7873C846-9BEF-4B19-BE93-691F3EA188A8}" type="presParOf" srcId="{5035FFE3-322F-454F-9225-94DDDEA24A00}" destId="{F5FFBF3D-F82D-4B34-851D-9651DDF0005B}" srcOrd="14" destOrd="0" presId="urn:microsoft.com/office/officeart/2008/layout/VerticalCurvedList"/>
    <dgm:cxn modelId="{909D1473-8E6D-462E-A35C-5AFDD822E9EC}" type="presParOf" srcId="{F5FFBF3D-F82D-4B34-851D-9651DDF0005B}" destId="{EAA6533C-1E86-4127-BA8D-C6E879575DB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5461BF-7BA6-4F38-8346-6833E319D908}" type="doc">
      <dgm:prSet loTypeId="urn:microsoft.com/office/officeart/2005/8/layout/vList3" loCatId="picture" qsTypeId="urn:microsoft.com/office/officeart/2005/8/quickstyle/simple1" qsCatId="simple" csTypeId="urn:microsoft.com/office/officeart/2005/8/colors/accent1_2" csCatId="accent1" phldr="1"/>
      <dgm:spPr/>
    </dgm:pt>
    <dgm:pt modelId="{C25C5568-3FEA-4CEF-9FFC-2AD7E19E698F}">
      <dgm:prSet phldrT="[Text]"/>
      <dgm:spPr/>
      <dgm:t>
        <a:bodyPr/>
        <a:lstStyle/>
        <a:p>
          <a:r>
            <a:rPr lang="en-US" b="1" i="0" dirty="0"/>
            <a:t>Data Security and Privacy Concerns</a:t>
          </a:r>
          <a:endParaRPr lang="en-IN" dirty="0"/>
        </a:p>
      </dgm:t>
    </dgm:pt>
    <dgm:pt modelId="{108C84DB-67E8-42CB-B29C-A67E65733592}" type="parTrans" cxnId="{0F9B13E6-0360-4786-AE79-661FA8BDADAA}">
      <dgm:prSet/>
      <dgm:spPr/>
      <dgm:t>
        <a:bodyPr/>
        <a:lstStyle/>
        <a:p>
          <a:endParaRPr lang="en-IN"/>
        </a:p>
      </dgm:t>
    </dgm:pt>
    <dgm:pt modelId="{B5959C72-93AD-4B78-8785-3DD67AE98711}" type="sibTrans" cxnId="{0F9B13E6-0360-4786-AE79-661FA8BDADAA}">
      <dgm:prSet/>
      <dgm:spPr/>
      <dgm:t>
        <a:bodyPr/>
        <a:lstStyle/>
        <a:p>
          <a:endParaRPr lang="en-IN"/>
        </a:p>
      </dgm:t>
    </dgm:pt>
    <dgm:pt modelId="{B3B6AB2B-EC72-4B44-A926-4CAA8C8361DE}">
      <dgm:prSet phldrT="[Text]"/>
      <dgm:spPr/>
      <dgm:t>
        <a:bodyPr/>
        <a:lstStyle/>
        <a:p>
          <a:r>
            <a:rPr lang="en-IN" b="1" i="0" dirty="0"/>
            <a:t>System Integration and Compatibility</a:t>
          </a:r>
          <a:endParaRPr lang="en-IN" dirty="0"/>
        </a:p>
      </dgm:t>
    </dgm:pt>
    <dgm:pt modelId="{73C8BE80-A478-4420-865A-C34389BBA29A}" type="parTrans" cxnId="{1FE12E1A-2E26-4B68-B940-0E33C0235B4E}">
      <dgm:prSet/>
      <dgm:spPr/>
      <dgm:t>
        <a:bodyPr/>
        <a:lstStyle/>
        <a:p>
          <a:endParaRPr lang="en-IN"/>
        </a:p>
      </dgm:t>
    </dgm:pt>
    <dgm:pt modelId="{0BA2AAB6-8829-45AF-BFCD-6647856A299F}" type="sibTrans" cxnId="{1FE12E1A-2E26-4B68-B940-0E33C0235B4E}">
      <dgm:prSet/>
      <dgm:spPr/>
      <dgm:t>
        <a:bodyPr/>
        <a:lstStyle/>
        <a:p>
          <a:endParaRPr lang="en-IN"/>
        </a:p>
      </dgm:t>
    </dgm:pt>
    <dgm:pt modelId="{899C79A4-F703-4029-9FB5-D190E6EB86C4}">
      <dgm:prSet phldrT="[Text]"/>
      <dgm:spPr/>
      <dgm:t>
        <a:bodyPr/>
        <a:lstStyle/>
        <a:p>
          <a:r>
            <a:rPr lang="en-IN" b="1" i="0" dirty="0"/>
            <a:t>Data Analysis and Reporting</a:t>
          </a:r>
          <a:endParaRPr lang="en-IN" dirty="0"/>
        </a:p>
      </dgm:t>
    </dgm:pt>
    <dgm:pt modelId="{9ED9DDF6-D1CB-4B9F-9EFB-511C1F58385A}" type="parTrans" cxnId="{CA204150-1646-4D41-A4E5-EF164F4E10B5}">
      <dgm:prSet/>
      <dgm:spPr/>
      <dgm:t>
        <a:bodyPr/>
        <a:lstStyle/>
        <a:p>
          <a:endParaRPr lang="en-IN"/>
        </a:p>
      </dgm:t>
    </dgm:pt>
    <dgm:pt modelId="{F99B1BBD-7664-4B4A-BBF4-89456C555AE5}" type="sibTrans" cxnId="{CA204150-1646-4D41-A4E5-EF164F4E10B5}">
      <dgm:prSet/>
      <dgm:spPr/>
      <dgm:t>
        <a:bodyPr/>
        <a:lstStyle/>
        <a:p>
          <a:endParaRPr lang="en-IN"/>
        </a:p>
      </dgm:t>
    </dgm:pt>
    <dgm:pt modelId="{DDA513C7-F24C-4D32-B53A-EC253C6F5D04}" type="pres">
      <dgm:prSet presAssocID="{D85461BF-7BA6-4F38-8346-6833E319D908}" presName="linearFlow" presStyleCnt="0">
        <dgm:presLayoutVars>
          <dgm:dir/>
          <dgm:resizeHandles val="exact"/>
        </dgm:presLayoutVars>
      </dgm:prSet>
      <dgm:spPr/>
    </dgm:pt>
    <dgm:pt modelId="{6E7300E5-4B0D-43FA-A5AC-A7CD051BD2C3}" type="pres">
      <dgm:prSet presAssocID="{C25C5568-3FEA-4CEF-9FFC-2AD7E19E698F}" presName="composite" presStyleCnt="0"/>
      <dgm:spPr/>
    </dgm:pt>
    <dgm:pt modelId="{9E0A1053-7350-4CBF-9116-680629CEAFA3}" type="pres">
      <dgm:prSet presAssocID="{C25C5568-3FEA-4CEF-9FFC-2AD7E19E698F}"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165CD693-D930-4491-8DC8-B38D293F6E7A}" type="pres">
      <dgm:prSet presAssocID="{C25C5568-3FEA-4CEF-9FFC-2AD7E19E698F}" presName="txShp" presStyleLbl="node1" presStyleIdx="0" presStyleCnt="3">
        <dgm:presLayoutVars>
          <dgm:bulletEnabled val="1"/>
        </dgm:presLayoutVars>
      </dgm:prSet>
      <dgm:spPr/>
    </dgm:pt>
    <dgm:pt modelId="{F331E7D6-6F81-4213-BE95-87490F1EFA2B}" type="pres">
      <dgm:prSet presAssocID="{B5959C72-93AD-4B78-8785-3DD67AE98711}" presName="spacing" presStyleCnt="0"/>
      <dgm:spPr/>
    </dgm:pt>
    <dgm:pt modelId="{8F2A85B9-E3B0-4F66-9761-22DC4708EA39}" type="pres">
      <dgm:prSet presAssocID="{B3B6AB2B-EC72-4B44-A926-4CAA8C8361DE}" presName="composite" presStyleCnt="0"/>
      <dgm:spPr/>
    </dgm:pt>
    <dgm:pt modelId="{EF3D86A3-F210-43EA-BA8C-57C93ADA299E}" type="pres">
      <dgm:prSet presAssocID="{B3B6AB2B-EC72-4B44-A926-4CAA8C8361DE}" presName="imgShp" presStyleLbl="fgImgPlace1" presStyleIdx="1" presStyleCnt="3" custLinFactNeighborX="-921" custLinFactNeighborY="-1842"/>
      <dgm:spPr>
        <a:blipFill>
          <a:blip xmlns:r="http://schemas.openxmlformats.org/officeDocument/2006/relationships" r:embed="rId2"/>
          <a:srcRect/>
          <a:stretch>
            <a:fillRect l="-8000" r="-8000"/>
          </a:stretch>
        </a:blipFill>
      </dgm:spPr>
    </dgm:pt>
    <dgm:pt modelId="{F60A1851-2A37-44C9-BDA6-13C248A43DFC}" type="pres">
      <dgm:prSet presAssocID="{B3B6AB2B-EC72-4B44-A926-4CAA8C8361DE}" presName="txShp" presStyleLbl="node1" presStyleIdx="1" presStyleCnt="3" custLinFactNeighborX="-297">
        <dgm:presLayoutVars>
          <dgm:bulletEnabled val="1"/>
        </dgm:presLayoutVars>
      </dgm:prSet>
      <dgm:spPr/>
    </dgm:pt>
    <dgm:pt modelId="{C4F289E9-6E82-466B-AD0A-3BBEB7D7F111}" type="pres">
      <dgm:prSet presAssocID="{0BA2AAB6-8829-45AF-BFCD-6647856A299F}" presName="spacing" presStyleCnt="0"/>
      <dgm:spPr/>
    </dgm:pt>
    <dgm:pt modelId="{C56906DB-1260-4B09-8CD6-894EA0609AEE}" type="pres">
      <dgm:prSet presAssocID="{899C79A4-F703-4029-9FB5-D190E6EB86C4}" presName="composite" presStyleCnt="0"/>
      <dgm:spPr/>
    </dgm:pt>
    <dgm:pt modelId="{EF448DA0-0E88-4529-A9C3-33735F277BB3}" type="pres">
      <dgm:prSet presAssocID="{899C79A4-F703-4029-9FB5-D190E6EB86C4}" presName="imgShp" presStyleLbl="fgImgPlace1" presStyleIdx="2" presStyleCnt="3" custLinFactNeighborY="-1842"/>
      <dgm:spPr>
        <a:blipFill>
          <a:blip xmlns:r="http://schemas.openxmlformats.org/officeDocument/2006/relationships" r:embed="rId3"/>
          <a:srcRect/>
          <a:stretch>
            <a:fillRect l="-8000" r="-8000"/>
          </a:stretch>
        </a:blipFill>
      </dgm:spPr>
    </dgm:pt>
    <dgm:pt modelId="{408C331A-204B-4098-9448-CB5519A31434}" type="pres">
      <dgm:prSet presAssocID="{899C79A4-F703-4029-9FB5-D190E6EB86C4}" presName="txShp" presStyleLbl="node1" presStyleIdx="2" presStyleCnt="3" custLinFactNeighborY="1855">
        <dgm:presLayoutVars>
          <dgm:bulletEnabled val="1"/>
        </dgm:presLayoutVars>
      </dgm:prSet>
      <dgm:spPr/>
    </dgm:pt>
  </dgm:ptLst>
  <dgm:cxnLst>
    <dgm:cxn modelId="{1FE12E1A-2E26-4B68-B940-0E33C0235B4E}" srcId="{D85461BF-7BA6-4F38-8346-6833E319D908}" destId="{B3B6AB2B-EC72-4B44-A926-4CAA8C8361DE}" srcOrd="1" destOrd="0" parTransId="{73C8BE80-A478-4420-865A-C34389BBA29A}" sibTransId="{0BA2AAB6-8829-45AF-BFCD-6647856A299F}"/>
    <dgm:cxn modelId="{7C84295E-5C2A-4300-BB12-CB0DFA1C9A63}" type="presOf" srcId="{899C79A4-F703-4029-9FB5-D190E6EB86C4}" destId="{408C331A-204B-4098-9448-CB5519A31434}" srcOrd="0" destOrd="0" presId="urn:microsoft.com/office/officeart/2005/8/layout/vList3"/>
    <dgm:cxn modelId="{CA204150-1646-4D41-A4E5-EF164F4E10B5}" srcId="{D85461BF-7BA6-4F38-8346-6833E319D908}" destId="{899C79A4-F703-4029-9FB5-D190E6EB86C4}" srcOrd="2" destOrd="0" parTransId="{9ED9DDF6-D1CB-4B9F-9EFB-511C1F58385A}" sibTransId="{F99B1BBD-7664-4B4A-BBF4-89456C555AE5}"/>
    <dgm:cxn modelId="{03A3F2A2-CE38-4169-AA53-820F8B5F322D}" type="presOf" srcId="{B3B6AB2B-EC72-4B44-A926-4CAA8C8361DE}" destId="{F60A1851-2A37-44C9-BDA6-13C248A43DFC}" srcOrd="0" destOrd="0" presId="urn:microsoft.com/office/officeart/2005/8/layout/vList3"/>
    <dgm:cxn modelId="{E43996B8-3D20-4CA9-9338-AF3D6996AD5A}" type="presOf" srcId="{C25C5568-3FEA-4CEF-9FFC-2AD7E19E698F}" destId="{165CD693-D930-4491-8DC8-B38D293F6E7A}" srcOrd="0" destOrd="0" presId="urn:microsoft.com/office/officeart/2005/8/layout/vList3"/>
    <dgm:cxn modelId="{A8A6D9E2-41FE-4BC7-974B-0A99008656A0}" type="presOf" srcId="{D85461BF-7BA6-4F38-8346-6833E319D908}" destId="{DDA513C7-F24C-4D32-B53A-EC253C6F5D04}" srcOrd="0" destOrd="0" presId="urn:microsoft.com/office/officeart/2005/8/layout/vList3"/>
    <dgm:cxn modelId="{0F9B13E6-0360-4786-AE79-661FA8BDADAA}" srcId="{D85461BF-7BA6-4F38-8346-6833E319D908}" destId="{C25C5568-3FEA-4CEF-9FFC-2AD7E19E698F}" srcOrd="0" destOrd="0" parTransId="{108C84DB-67E8-42CB-B29C-A67E65733592}" sibTransId="{B5959C72-93AD-4B78-8785-3DD67AE98711}"/>
    <dgm:cxn modelId="{FCFA5EF8-4585-426A-8658-D33A36609692}" type="presParOf" srcId="{DDA513C7-F24C-4D32-B53A-EC253C6F5D04}" destId="{6E7300E5-4B0D-43FA-A5AC-A7CD051BD2C3}" srcOrd="0" destOrd="0" presId="urn:microsoft.com/office/officeart/2005/8/layout/vList3"/>
    <dgm:cxn modelId="{B1CB6BCF-E47F-44F1-9E10-51C5420E937B}" type="presParOf" srcId="{6E7300E5-4B0D-43FA-A5AC-A7CD051BD2C3}" destId="{9E0A1053-7350-4CBF-9116-680629CEAFA3}" srcOrd="0" destOrd="0" presId="urn:microsoft.com/office/officeart/2005/8/layout/vList3"/>
    <dgm:cxn modelId="{4DAD30BF-A597-4880-9616-77A505225BE4}" type="presParOf" srcId="{6E7300E5-4B0D-43FA-A5AC-A7CD051BD2C3}" destId="{165CD693-D930-4491-8DC8-B38D293F6E7A}" srcOrd="1" destOrd="0" presId="urn:microsoft.com/office/officeart/2005/8/layout/vList3"/>
    <dgm:cxn modelId="{2E5AD935-991F-4E38-8253-45B7F8B7A669}" type="presParOf" srcId="{DDA513C7-F24C-4D32-B53A-EC253C6F5D04}" destId="{F331E7D6-6F81-4213-BE95-87490F1EFA2B}" srcOrd="1" destOrd="0" presId="urn:microsoft.com/office/officeart/2005/8/layout/vList3"/>
    <dgm:cxn modelId="{30217001-E269-4930-BE53-35533D9024EB}" type="presParOf" srcId="{DDA513C7-F24C-4D32-B53A-EC253C6F5D04}" destId="{8F2A85B9-E3B0-4F66-9761-22DC4708EA39}" srcOrd="2" destOrd="0" presId="urn:microsoft.com/office/officeart/2005/8/layout/vList3"/>
    <dgm:cxn modelId="{99047F8D-CA75-4CD3-8131-8387125D0B1E}" type="presParOf" srcId="{8F2A85B9-E3B0-4F66-9761-22DC4708EA39}" destId="{EF3D86A3-F210-43EA-BA8C-57C93ADA299E}" srcOrd="0" destOrd="0" presId="urn:microsoft.com/office/officeart/2005/8/layout/vList3"/>
    <dgm:cxn modelId="{9D12BACC-2B95-4CA3-AE07-970699704D18}" type="presParOf" srcId="{8F2A85B9-E3B0-4F66-9761-22DC4708EA39}" destId="{F60A1851-2A37-44C9-BDA6-13C248A43DFC}" srcOrd="1" destOrd="0" presId="urn:microsoft.com/office/officeart/2005/8/layout/vList3"/>
    <dgm:cxn modelId="{6070E020-08DE-4BEA-B959-C4C974A98BE6}" type="presParOf" srcId="{DDA513C7-F24C-4D32-B53A-EC253C6F5D04}" destId="{C4F289E9-6E82-466B-AD0A-3BBEB7D7F111}" srcOrd="3" destOrd="0" presId="urn:microsoft.com/office/officeart/2005/8/layout/vList3"/>
    <dgm:cxn modelId="{A86CB7A4-851A-492F-9100-826370652CED}" type="presParOf" srcId="{DDA513C7-F24C-4D32-B53A-EC253C6F5D04}" destId="{C56906DB-1260-4B09-8CD6-894EA0609AEE}" srcOrd="4" destOrd="0" presId="urn:microsoft.com/office/officeart/2005/8/layout/vList3"/>
    <dgm:cxn modelId="{598DC31A-6B1D-404B-8B23-C7667A118C00}" type="presParOf" srcId="{C56906DB-1260-4B09-8CD6-894EA0609AEE}" destId="{EF448DA0-0E88-4529-A9C3-33735F277BB3}" srcOrd="0" destOrd="0" presId="urn:microsoft.com/office/officeart/2005/8/layout/vList3"/>
    <dgm:cxn modelId="{748B07C2-D9F6-43CD-814D-A14C337FF200}" type="presParOf" srcId="{C56906DB-1260-4B09-8CD6-894EA0609AEE}" destId="{408C331A-204B-4098-9448-CB5519A3143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738E6B-AC6B-487E-A0C0-749AA1B653D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D5E2075E-968B-4251-B6AD-0A5C44D78C59}">
      <dgm:prSet phldrT="[Text]"/>
      <dgm:spPr/>
      <dgm:t>
        <a:bodyPr/>
        <a:lstStyle/>
        <a:p>
          <a:r>
            <a:rPr lang="en-IN" dirty="0"/>
            <a:t>1</a:t>
          </a:r>
        </a:p>
      </dgm:t>
    </dgm:pt>
    <dgm:pt modelId="{3BF5C2C8-E10C-4578-8EF4-7BC5D7A69AF7}" type="parTrans" cxnId="{EBE14A15-CACE-405B-884B-2ED1427BBF14}">
      <dgm:prSet/>
      <dgm:spPr/>
      <dgm:t>
        <a:bodyPr/>
        <a:lstStyle/>
        <a:p>
          <a:endParaRPr lang="en-IN"/>
        </a:p>
      </dgm:t>
    </dgm:pt>
    <dgm:pt modelId="{F62C142E-8D9E-42CC-89C6-3D4B1D44CAE6}" type="sibTrans" cxnId="{EBE14A15-CACE-405B-884B-2ED1427BBF14}">
      <dgm:prSet/>
      <dgm:spPr/>
      <dgm:t>
        <a:bodyPr/>
        <a:lstStyle/>
        <a:p>
          <a:endParaRPr lang="en-IN"/>
        </a:p>
      </dgm:t>
    </dgm:pt>
    <dgm:pt modelId="{A4D8C870-F0EB-4951-921E-15A294140D63}">
      <dgm:prSet phldrT="[Text]"/>
      <dgm:spPr/>
      <dgm:t>
        <a:bodyPr/>
        <a:lstStyle/>
        <a:p>
          <a:r>
            <a:rPr lang="en-IN" dirty="0"/>
            <a:t>2</a:t>
          </a:r>
        </a:p>
      </dgm:t>
    </dgm:pt>
    <dgm:pt modelId="{B453B169-C4CE-4C25-BD89-64C588B6E404}" type="parTrans" cxnId="{106C6DAD-D370-419A-B2FC-C22DBDAFD4D6}">
      <dgm:prSet/>
      <dgm:spPr/>
      <dgm:t>
        <a:bodyPr/>
        <a:lstStyle/>
        <a:p>
          <a:endParaRPr lang="en-IN"/>
        </a:p>
      </dgm:t>
    </dgm:pt>
    <dgm:pt modelId="{FB93EF4E-4D28-4D5A-A895-6D49EC40D4B9}" type="sibTrans" cxnId="{106C6DAD-D370-419A-B2FC-C22DBDAFD4D6}">
      <dgm:prSet/>
      <dgm:spPr/>
      <dgm:t>
        <a:bodyPr/>
        <a:lstStyle/>
        <a:p>
          <a:endParaRPr lang="en-IN"/>
        </a:p>
      </dgm:t>
    </dgm:pt>
    <dgm:pt modelId="{DA268395-AC8B-45A8-ACF4-8FC6507F442C}">
      <dgm:prSet phldrT="[Text]"/>
      <dgm:spPr/>
      <dgm:t>
        <a:bodyPr/>
        <a:lstStyle/>
        <a:p>
          <a:r>
            <a:rPr lang="en-US" b="1" i="0" dirty="0"/>
            <a:t>Efficient Data Retrieval and Reporting</a:t>
          </a:r>
          <a:endParaRPr lang="en-IN" dirty="0"/>
        </a:p>
      </dgm:t>
    </dgm:pt>
    <dgm:pt modelId="{0D2CC7D6-2FC3-4E07-8633-7A7E3099E642}" type="parTrans" cxnId="{8D53D82D-1750-42C0-A893-0DABD35DD453}">
      <dgm:prSet/>
      <dgm:spPr/>
      <dgm:t>
        <a:bodyPr/>
        <a:lstStyle/>
        <a:p>
          <a:endParaRPr lang="en-IN"/>
        </a:p>
      </dgm:t>
    </dgm:pt>
    <dgm:pt modelId="{4EA258A6-6B64-411A-ACF8-E6310353349D}" type="sibTrans" cxnId="{8D53D82D-1750-42C0-A893-0DABD35DD453}">
      <dgm:prSet/>
      <dgm:spPr/>
      <dgm:t>
        <a:bodyPr/>
        <a:lstStyle/>
        <a:p>
          <a:endParaRPr lang="en-IN"/>
        </a:p>
      </dgm:t>
    </dgm:pt>
    <dgm:pt modelId="{8F471BD4-8CEC-4FDA-A7BA-30E6A2B323A0}">
      <dgm:prSet phldrT="[Text]"/>
      <dgm:spPr/>
      <dgm:t>
        <a:bodyPr/>
        <a:lstStyle/>
        <a:p>
          <a:r>
            <a:rPr lang="en-IN" dirty="0"/>
            <a:t>3</a:t>
          </a:r>
        </a:p>
      </dgm:t>
    </dgm:pt>
    <dgm:pt modelId="{8695A633-D3F9-41BD-85C7-6560A07723CC}" type="parTrans" cxnId="{37F72B44-EF56-4120-A5AD-4997F25C1C20}">
      <dgm:prSet/>
      <dgm:spPr/>
      <dgm:t>
        <a:bodyPr/>
        <a:lstStyle/>
        <a:p>
          <a:endParaRPr lang="en-IN"/>
        </a:p>
      </dgm:t>
    </dgm:pt>
    <dgm:pt modelId="{7A16961C-6FD3-49A0-A9DA-D49739E31BB9}" type="sibTrans" cxnId="{37F72B44-EF56-4120-A5AD-4997F25C1C20}">
      <dgm:prSet/>
      <dgm:spPr/>
      <dgm:t>
        <a:bodyPr/>
        <a:lstStyle/>
        <a:p>
          <a:endParaRPr lang="en-IN"/>
        </a:p>
      </dgm:t>
    </dgm:pt>
    <dgm:pt modelId="{3E6A0841-8C34-4D4C-B8B6-C41457B94BC6}">
      <dgm:prSet phldrT="[Text]"/>
      <dgm:spPr/>
      <dgm:t>
        <a:bodyPr/>
        <a:lstStyle/>
        <a:p>
          <a:r>
            <a:rPr lang="en-IN" b="1" i="0" dirty="0"/>
            <a:t>Enhanced Accessibility and Availability</a:t>
          </a:r>
          <a:endParaRPr lang="en-IN" dirty="0"/>
        </a:p>
      </dgm:t>
    </dgm:pt>
    <dgm:pt modelId="{7FA8BC30-2FD5-4E9E-8EE2-8221052BB14A}" type="parTrans" cxnId="{B0FD903D-C643-462F-84DD-42E12D61247B}">
      <dgm:prSet/>
      <dgm:spPr/>
      <dgm:t>
        <a:bodyPr/>
        <a:lstStyle/>
        <a:p>
          <a:endParaRPr lang="en-IN"/>
        </a:p>
      </dgm:t>
    </dgm:pt>
    <dgm:pt modelId="{5CC341F5-E62B-4475-964E-964ACB6FA840}" type="sibTrans" cxnId="{B0FD903D-C643-462F-84DD-42E12D61247B}">
      <dgm:prSet/>
      <dgm:spPr/>
      <dgm:t>
        <a:bodyPr/>
        <a:lstStyle/>
        <a:p>
          <a:endParaRPr lang="en-IN"/>
        </a:p>
      </dgm:t>
    </dgm:pt>
    <dgm:pt modelId="{4CB09DAF-AD25-4EFB-9232-B8773A8ED955}">
      <dgm:prSet/>
      <dgm:spPr/>
      <dgm:t>
        <a:bodyPr/>
        <a:lstStyle/>
        <a:p>
          <a:r>
            <a:rPr lang="en-IN" b="1" i="0" dirty="0"/>
            <a:t>Centralized Data Management</a:t>
          </a:r>
          <a:endParaRPr lang="en-IN" dirty="0"/>
        </a:p>
      </dgm:t>
    </dgm:pt>
    <dgm:pt modelId="{63DDB41D-8D28-45DC-846D-2CAA9752615B}" type="parTrans" cxnId="{D97C765C-1058-4A93-B71D-1447457BD6F3}">
      <dgm:prSet/>
      <dgm:spPr/>
      <dgm:t>
        <a:bodyPr/>
        <a:lstStyle/>
        <a:p>
          <a:endParaRPr lang="en-IN"/>
        </a:p>
      </dgm:t>
    </dgm:pt>
    <dgm:pt modelId="{F20020AB-568C-4E44-95CC-9B8C307D82C1}" type="sibTrans" cxnId="{D97C765C-1058-4A93-B71D-1447457BD6F3}">
      <dgm:prSet/>
      <dgm:spPr/>
      <dgm:t>
        <a:bodyPr/>
        <a:lstStyle/>
        <a:p>
          <a:endParaRPr lang="en-IN"/>
        </a:p>
      </dgm:t>
    </dgm:pt>
    <dgm:pt modelId="{BAFC8C17-2B33-473E-8DF4-5004F01D913D}" type="pres">
      <dgm:prSet presAssocID="{ED738E6B-AC6B-487E-A0C0-749AA1B653DE}" presName="linear" presStyleCnt="0">
        <dgm:presLayoutVars>
          <dgm:animLvl val="lvl"/>
          <dgm:resizeHandles val="exact"/>
        </dgm:presLayoutVars>
      </dgm:prSet>
      <dgm:spPr/>
    </dgm:pt>
    <dgm:pt modelId="{9BC3D882-E863-4716-A4C9-375CAF0BB94C}" type="pres">
      <dgm:prSet presAssocID="{D5E2075E-968B-4251-B6AD-0A5C44D78C59}" presName="parentText" presStyleLbl="node1" presStyleIdx="0" presStyleCnt="3">
        <dgm:presLayoutVars>
          <dgm:chMax val="0"/>
          <dgm:bulletEnabled val="1"/>
        </dgm:presLayoutVars>
      </dgm:prSet>
      <dgm:spPr/>
    </dgm:pt>
    <dgm:pt modelId="{95E0F49F-758B-4AB1-AEF2-763EA17290FF}" type="pres">
      <dgm:prSet presAssocID="{D5E2075E-968B-4251-B6AD-0A5C44D78C59}" presName="childText" presStyleLbl="revTx" presStyleIdx="0" presStyleCnt="3">
        <dgm:presLayoutVars>
          <dgm:bulletEnabled val="1"/>
        </dgm:presLayoutVars>
      </dgm:prSet>
      <dgm:spPr/>
    </dgm:pt>
    <dgm:pt modelId="{8A64DECD-C9DD-4B63-BAB2-2290A60B4039}" type="pres">
      <dgm:prSet presAssocID="{A4D8C870-F0EB-4951-921E-15A294140D63}" presName="parentText" presStyleLbl="node1" presStyleIdx="1" presStyleCnt="3">
        <dgm:presLayoutVars>
          <dgm:chMax val="0"/>
          <dgm:bulletEnabled val="1"/>
        </dgm:presLayoutVars>
      </dgm:prSet>
      <dgm:spPr/>
    </dgm:pt>
    <dgm:pt modelId="{9C25BDDF-E0A5-4405-9D83-ACF203ECED36}" type="pres">
      <dgm:prSet presAssocID="{A4D8C870-F0EB-4951-921E-15A294140D63}" presName="childText" presStyleLbl="revTx" presStyleIdx="1" presStyleCnt="3">
        <dgm:presLayoutVars>
          <dgm:bulletEnabled val="1"/>
        </dgm:presLayoutVars>
      </dgm:prSet>
      <dgm:spPr/>
    </dgm:pt>
    <dgm:pt modelId="{6BD3BEE9-C169-4E52-9E36-E2A6A0AB4AA4}" type="pres">
      <dgm:prSet presAssocID="{8F471BD4-8CEC-4FDA-A7BA-30E6A2B323A0}" presName="parentText" presStyleLbl="node1" presStyleIdx="2" presStyleCnt="3">
        <dgm:presLayoutVars>
          <dgm:chMax val="0"/>
          <dgm:bulletEnabled val="1"/>
        </dgm:presLayoutVars>
      </dgm:prSet>
      <dgm:spPr/>
    </dgm:pt>
    <dgm:pt modelId="{D5BC7A81-3C06-4B7F-A093-830BCA28CC91}" type="pres">
      <dgm:prSet presAssocID="{8F471BD4-8CEC-4FDA-A7BA-30E6A2B323A0}" presName="childText" presStyleLbl="revTx" presStyleIdx="2" presStyleCnt="3">
        <dgm:presLayoutVars>
          <dgm:bulletEnabled val="1"/>
        </dgm:presLayoutVars>
      </dgm:prSet>
      <dgm:spPr/>
    </dgm:pt>
  </dgm:ptLst>
  <dgm:cxnLst>
    <dgm:cxn modelId="{EBC48F00-9007-415C-AD7B-BBBF20733AFB}" type="presOf" srcId="{3E6A0841-8C34-4D4C-B8B6-C41457B94BC6}" destId="{D5BC7A81-3C06-4B7F-A093-830BCA28CC91}" srcOrd="0" destOrd="0" presId="urn:microsoft.com/office/officeart/2005/8/layout/vList2"/>
    <dgm:cxn modelId="{90DD6203-2077-43AE-8E64-C7E0EDA69EE6}" type="presOf" srcId="{D5E2075E-968B-4251-B6AD-0A5C44D78C59}" destId="{9BC3D882-E863-4716-A4C9-375CAF0BB94C}" srcOrd="0" destOrd="0" presId="urn:microsoft.com/office/officeart/2005/8/layout/vList2"/>
    <dgm:cxn modelId="{EBE14A15-CACE-405B-884B-2ED1427BBF14}" srcId="{ED738E6B-AC6B-487E-A0C0-749AA1B653DE}" destId="{D5E2075E-968B-4251-B6AD-0A5C44D78C59}" srcOrd="0" destOrd="0" parTransId="{3BF5C2C8-E10C-4578-8EF4-7BC5D7A69AF7}" sibTransId="{F62C142E-8D9E-42CC-89C6-3D4B1D44CAE6}"/>
    <dgm:cxn modelId="{67642B1E-40AD-44C1-AEFF-72487F0D2B96}" type="presOf" srcId="{DA268395-AC8B-45A8-ACF4-8FC6507F442C}" destId="{9C25BDDF-E0A5-4405-9D83-ACF203ECED36}" srcOrd="0" destOrd="0" presId="urn:microsoft.com/office/officeart/2005/8/layout/vList2"/>
    <dgm:cxn modelId="{8D53D82D-1750-42C0-A893-0DABD35DD453}" srcId="{A4D8C870-F0EB-4951-921E-15A294140D63}" destId="{DA268395-AC8B-45A8-ACF4-8FC6507F442C}" srcOrd="0" destOrd="0" parTransId="{0D2CC7D6-2FC3-4E07-8633-7A7E3099E642}" sibTransId="{4EA258A6-6B64-411A-ACF8-E6310353349D}"/>
    <dgm:cxn modelId="{B0FD903D-C643-462F-84DD-42E12D61247B}" srcId="{8F471BD4-8CEC-4FDA-A7BA-30E6A2B323A0}" destId="{3E6A0841-8C34-4D4C-B8B6-C41457B94BC6}" srcOrd="0" destOrd="0" parTransId="{7FA8BC30-2FD5-4E9E-8EE2-8221052BB14A}" sibTransId="{5CC341F5-E62B-4475-964E-964ACB6FA840}"/>
    <dgm:cxn modelId="{D97C765C-1058-4A93-B71D-1447457BD6F3}" srcId="{D5E2075E-968B-4251-B6AD-0A5C44D78C59}" destId="{4CB09DAF-AD25-4EFB-9232-B8773A8ED955}" srcOrd="0" destOrd="0" parTransId="{63DDB41D-8D28-45DC-846D-2CAA9752615B}" sibTransId="{F20020AB-568C-4E44-95CC-9B8C307D82C1}"/>
    <dgm:cxn modelId="{37F72B44-EF56-4120-A5AD-4997F25C1C20}" srcId="{ED738E6B-AC6B-487E-A0C0-749AA1B653DE}" destId="{8F471BD4-8CEC-4FDA-A7BA-30E6A2B323A0}" srcOrd="2" destOrd="0" parTransId="{8695A633-D3F9-41BD-85C7-6560A07723CC}" sibTransId="{7A16961C-6FD3-49A0-A9DA-D49739E31BB9}"/>
    <dgm:cxn modelId="{4F836698-D5BA-4BE6-ACBE-EC0644642625}" type="presOf" srcId="{A4D8C870-F0EB-4951-921E-15A294140D63}" destId="{8A64DECD-C9DD-4B63-BAB2-2290A60B4039}" srcOrd="0" destOrd="0" presId="urn:microsoft.com/office/officeart/2005/8/layout/vList2"/>
    <dgm:cxn modelId="{106C6DAD-D370-419A-B2FC-C22DBDAFD4D6}" srcId="{ED738E6B-AC6B-487E-A0C0-749AA1B653DE}" destId="{A4D8C870-F0EB-4951-921E-15A294140D63}" srcOrd="1" destOrd="0" parTransId="{B453B169-C4CE-4C25-BD89-64C588B6E404}" sibTransId="{FB93EF4E-4D28-4D5A-A895-6D49EC40D4B9}"/>
    <dgm:cxn modelId="{2385DCBB-CD17-4F71-90F0-5034F767C328}" type="presOf" srcId="{8F471BD4-8CEC-4FDA-A7BA-30E6A2B323A0}" destId="{6BD3BEE9-C169-4E52-9E36-E2A6A0AB4AA4}" srcOrd="0" destOrd="0" presId="urn:microsoft.com/office/officeart/2005/8/layout/vList2"/>
    <dgm:cxn modelId="{EA6238CF-68EE-4E82-AC0A-FD7A490C3548}" type="presOf" srcId="{4CB09DAF-AD25-4EFB-9232-B8773A8ED955}" destId="{95E0F49F-758B-4AB1-AEF2-763EA17290FF}" srcOrd="0" destOrd="0" presId="urn:microsoft.com/office/officeart/2005/8/layout/vList2"/>
    <dgm:cxn modelId="{6251D3D9-9057-4AD2-A82F-7EAE4550A5FE}" type="presOf" srcId="{ED738E6B-AC6B-487E-A0C0-749AA1B653DE}" destId="{BAFC8C17-2B33-473E-8DF4-5004F01D913D}" srcOrd="0" destOrd="0" presId="urn:microsoft.com/office/officeart/2005/8/layout/vList2"/>
    <dgm:cxn modelId="{BAC8CBE6-380A-48DB-B64D-27678DBBBE6A}" type="presParOf" srcId="{BAFC8C17-2B33-473E-8DF4-5004F01D913D}" destId="{9BC3D882-E863-4716-A4C9-375CAF0BB94C}" srcOrd="0" destOrd="0" presId="urn:microsoft.com/office/officeart/2005/8/layout/vList2"/>
    <dgm:cxn modelId="{97600ACF-2185-4331-8221-445BCE19DE10}" type="presParOf" srcId="{BAFC8C17-2B33-473E-8DF4-5004F01D913D}" destId="{95E0F49F-758B-4AB1-AEF2-763EA17290FF}" srcOrd="1" destOrd="0" presId="urn:microsoft.com/office/officeart/2005/8/layout/vList2"/>
    <dgm:cxn modelId="{FE0FF256-4568-4791-8DEE-FF2615CADBDF}" type="presParOf" srcId="{BAFC8C17-2B33-473E-8DF4-5004F01D913D}" destId="{8A64DECD-C9DD-4B63-BAB2-2290A60B4039}" srcOrd="2" destOrd="0" presId="urn:microsoft.com/office/officeart/2005/8/layout/vList2"/>
    <dgm:cxn modelId="{363D0E8B-42C8-40C5-9C4B-7E979F6E5D73}" type="presParOf" srcId="{BAFC8C17-2B33-473E-8DF4-5004F01D913D}" destId="{9C25BDDF-E0A5-4405-9D83-ACF203ECED36}" srcOrd="3" destOrd="0" presId="urn:microsoft.com/office/officeart/2005/8/layout/vList2"/>
    <dgm:cxn modelId="{C832E38F-6B6A-455F-95DC-D7FB1C178426}" type="presParOf" srcId="{BAFC8C17-2B33-473E-8DF4-5004F01D913D}" destId="{6BD3BEE9-C169-4E52-9E36-E2A6A0AB4AA4}" srcOrd="4" destOrd="0" presId="urn:microsoft.com/office/officeart/2005/8/layout/vList2"/>
    <dgm:cxn modelId="{12F523BF-F9F5-4DEE-B689-66BE9C21E90A}" type="presParOf" srcId="{BAFC8C17-2B33-473E-8DF4-5004F01D913D}" destId="{D5BC7A81-3C06-4B7F-A093-830BCA28CC9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99A14-EDFE-4D84-AC27-E68BE35BCDAE}">
      <dsp:nvSpPr>
        <dsp:cNvPr id="0" name=""/>
        <dsp:cNvSpPr/>
      </dsp:nvSpPr>
      <dsp:spPr>
        <a:xfrm>
          <a:off x="0" y="396261"/>
          <a:ext cx="9625383" cy="655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8AE8FDC-8B2A-4662-BD19-3B8C6484EAEC}">
      <dsp:nvSpPr>
        <dsp:cNvPr id="0" name=""/>
        <dsp:cNvSpPr/>
      </dsp:nvSpPr>
      <dsp:spPr>
        <a:xfrm>
          <a:off x="481269" y="12501"/>
          <a:ext cx="6737768" cy="76752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1155700">
            <a:lnSpc>
              <a:spcPct val="90000"/>
            </a:lnSpc>
            <a:spcBef>
              <a:spcPct val="0"/>
            </a:spcBef>
            <a:spcAft>
              <a:spcPct val="35000"/>
            </a:spcAft>
            <a:buNone/>
          </a:pPr>
          <a:r>
            <a:rPr lang="en-IN" sz="2600" kern="1200" dirty="0" err="1"/>
            <a:t>Auroasish</a:t>
          </a:r>
          <a:r>
            <a:rPr lang="en-IN" sz="2600" kern="1200" dirty="0"/>
            <a:t> Palatsingh-2201020365</a:t>
          </a:r>
        </a:p>
      </dsp:txBody>
      <dsp:txXfrm>
        <a:off x="518736" y="49968"/>
        <a:ext cx="6662834" cy="692586"/>
      </dsp:txXfrm>
    </dsp:sp>
    <dsp:sp modelId="{F3AF55C4-07A8-46F8-8FA9-F2839E12E4A1}">
      <dsp:nvSpPr>
        <dsp:cNvPr id="0" name=""/>
        <dsp:cNvSpPr/>
      </dsp:nvSpPr>
      <dsp:spPr>
        <a:xfrm>
          <a:off x="0" y="1575621"/>
          <a:ext cx="9625383" cy="655200"/>
        </a:xfrm>
        <a:prstGeom prst="rect">
          <a:avLst/>
        </a:prstGeom>
        <a:solidFill>
          <a:schemeClr val="lt1">
            <a:alpha val="90000"/>
            <a:hueOff val="0"/>
            <a:satOff val="0"/>
            <a:lumOff val="0"/>
            <a:alphaOff val="0"/>
          </a:schemeClr>
        </a:solidFill>
        <a:ln w="9525" cap="rnd" cmpd="sng" algn="ctr">
          <a:solidFill>
            <a:schemeClr val="accent5">
              <a:hueOff val="1219212"/>
              <a:satOff val="-9721"/>
              <a:lumOff val="-7353"/>
              <a:alphaOff val="0"/>
            </a:schemeClr>
          </a:solidFill>
          <a:prstDash val="solid"/>
        </a:ln>
        <a:effectLst/>
      </dsp:spPr>
      <dsp:style>
        <a:lnRef idx="1">
          <a:scrgbClr r="0" g="0" b="0"/>
        </a:lnRef>
        <a:fillRef idx="1">
          <a:scrgbClr r="0" g="0" b="0"/>
        </a:fillRef>
        <a:effectRef idx="0">
          <a:scrgbClr r="0" g="0" b="0"/>
        </a:effectRef>
        <a:fontRef idx="minor"/>
      </dsp:style>
    </dsp:sp>
    <dsp:sp modelId="{0941234E-A67C-4A43-A53D-96D279C0B842}">
      <dsp:nvSpPr>
        <dsp:cNvPr id="0" name=""/>
        <dsp:cNvSpPr/>
      </dsp:nvSpPr>
      <dsp:spPr>
        <a:xfrm>
          <a:off x="481269" y="1191861"/>
          <a:ext cx="6737768" cy="767520"/>
        </a:xfrm>
        <a:prstGeom prst="roundRect">
          <a:avLst/>
        </a:prstGeom>
        <a:gradFill rotWithShape="0">
          <a:gsLst>
            <a:gs pos="0">
              <a:schemeClr val="accent5">
                <a:hueOff val="1219212"/>
                <a:satOff val="-9721"/>
                <a:lumOff val="-7353"/>
                <a:alphaOff val="0"/>
                <a:tint val="98000"/>
                <a:lumMod val="114000"/>
              </a:schemeClr>
            </a:gs>
            <a:gs pos="100000">
              <a:schemeClr val="accent5">
                <a:hueOff val="1219212"/>
                <a:satOff val="-9721"/>
                <a:lumOff val="-7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1155700">
            <a:lnSpc>
              <a:spcPct val="90000"/>
            </a:lnSpc>
            <a:spcBef>
              <a:spcPct val="0"/>
            </a:spcBef>
            <a:spcAft>
              <a:spcPct val="35000"/>
            </a:spcAft>
            <a:buNone/>
          </a:pPr>
          <a:r>
            <a:rPr lang="en-IN" sz="2600" kern="1200" dirty="0" err="1"/>
            <a:t>Soumyaranjan</a:t>
          </a:r>
          <a:r>
            <a:rPr lang="en-IN" sz="2600" kern="1200" dirty="0"/>
            <a:t> Sahoo- 2201020420</a:t>
          </a:r>
        </a:p>
      </dsp:txBody>
      <dsp:txXfrm>
        <a:off x="518736" y="1229328"/>
        <a:ext cx="6662834" cy="692586"/>
      </dsp:txXfrm>
    </dsp:sp>
    <dsp:sp modelId="{7A49109B-7C01-4ED3-84AE-6372688E3399}">
      <dsp:nvSpPr>
        <dsp:cNvPr id="0" name=""/>
        <dsp:cNvSpPr/>
      </dsp:nvSpPr>
      <dsp:spPr>
        <a:xfrm>
          <a:off x="0" y="2754981"/>
          <a:ext cx="9625383" cy="655200"/>
        </a:xfrm>
        <a:prstGeom prst="rect">
          <a:avLst/>
        </a:prstGeom>
        <a:solidFill>
          <a:schemeClr val="lt1">
            <a:alpha val="90000"/>
            <a:hueOff val="0"/>
            <a:satOff val="0"/>
            <a:lumOff val="0"/>
            <a:alphaOff val="0"/>
          </a:schemeClr>
        </a:solidFill>
        <a:ln w="9525" cap="rnd" cmpd="sng" algn="ctr">
          <a:solidFill>
            <a:schemeClr val="accent5">
              <a:hueOff val="2438425"/>
              <a:satOff val="-19443"/>
              <a:lumOff val="-14705"/>
              <a:alphaOff val="0"/>
            </a:schemeClr>
          </a:solidFill>
          <a:prstDash val="solid"/>
        </a:ln>
        <a:effectLst/>
      </dsp:spPr>
      <dsp:style>
        <a:lnRef idx="1">
          <a:scrgbClr r="0" g="0" b="0"/>
        </a:lnRef>
        <a:fillRef idx="1">
          <a:scrgbClr r="0" g="0" b="0"/>
        </a:fillRef>
        <a:effectRef idx="0">
          <a:scrgbClr r="0" g="0" b="0"/>
        </a:effectRef>
        <a:fontRef idx="minor"/>
      </dsp:style>
    </dsp:sp>
    <dsp:sp modelId="{53B43789-4D08-4FAF-8D10-75B59DCEA137}">
      <dsp:nvSpPr>
        <dsp:cNvPr id="0" name=""/>
        <dsp:cNvSpPr/>
      </dsp:nvSpPr>
      <dsp:spPr>
        <a:xfrm>
          <a:off x="481269" y="2371221"/>
          <a:ext cx="6737768" cy="767520"/>
        </a:xfrm>
        <a:prstGeom prst="roundRect">
          <a:avLst/>
        </a:prstGeom>
        <a:gradFill rotWithShape="0">
          <a:gsLst>
            <a:gs pos="0">
              <a:schemeClr val="accent5">
                <a:hueOff val="2438425"/>
                <a:satOff val="-19443"/>
                <a:lumOff val="-14705"/>
                <a:alphaOff val="0"/>
                <a:tint val="98000"/>
                <a:lumMod val="114000"/>
              </a:schemeClr>
            </a:gs>
            <a:gs pos="100000">
              <a:schemeClr val="accent5">
                <a:hueOff val="2438425"/>
                <a:satOff val="-19443"/>
                <a:lumOff val="-1470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672" tIns="0" rIns="254672" bIns="0" numCol="1" spcCol="1270" anchor="ctr" anchorCtr="0">
          <a:noAutofit/>
        </a:bodyPr>
        <a:lstStyle/>
        <a:p>
          <a:pPr marL="0" lvl="0" indent="0" algn="l" defTabSz="1155700">
            <a:lnSpc>
              <a:spcPct val="90000"/>
            </a:lnSpc>
            <a:spcBef>
              <a:spcPct val="0"/>
            </a:spcBef>
            <a:spcAft>
              <a:spcPct val="35000"/>
            </a:spcAft>
            <a:buNone/>
          </a:pPr>
          <a:r>
            <a:rPr lang="en-IN" sz="2600" kern="1200" dirty="0" err="1"/>
            <a:t>Sparsh</a:t>
          </a:r>
          <a:r>
            <a:rPr lang="en-IN" sz="2600" kern="1200" dirty="0"/>
            <a:t> </a:t>
          </a:r>
          <a:r>
            <a:rPr lang="en-IN" sz="2600" kern="1200" dirty="0" err="1"/>
            <a:t>Athghara</a:t>
          </a:r>
          <a:r>
            <a:rPr lang="en-IN" sz="2600" kern="1200" dirty="0"/>
            <a:t>- 2201020421</a:t>
          </a:r>
        </a:p>
      </dsp:txBody>
      <dsp:txXfrm>
        <a:off x="518736" y="2408688"/>
        <a:ext cx="6662834"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2A707-ADEE-4775-85B1-EB9CEE761A8C}">
      <dsp:nvSpPr>
        <dsp:cNvPr id="0" name=""/>
        <dsp:cNvSpPr/>
      </dsp:nvSpPr>
      <dsp:spPr>
        <a:xfrm>
          <a:off x="-5102385" y="-781954"/>
          <a:ext cx="6078758" cy="6078758"/>
        </a:xfrm>
        <a:prstGeom prst="blockArc">
          <a:avLst>
            <a:gd name="adj1" fmla="val 18900000"/>
            <a:gd name="adj2" fmla="val 2700000"/>
            <a:gd name="adj3" fmla="val 355"/>
          </a:avLst>
        </a:prstGeom>
        <a:noFill/>
        <a:ln w="19050" cap="rnd"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9D6D42-5108-4751-BF0A-11E99BEA12EA}">
      <dsp:nvSpPr>
        <dsp:cNvPr id="0" name=""/>
        <dsp:cNvSpPr/>
      </dsp:nvSpPr>
      <dsp:spPr>
        <a:xfrm>
          <a:off x="316716" y="205245"/>
          <a:ext cx="9178490" cy="410309"/>
        </a:xfrm>
        <a:prstGeom prst="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Introduction</a:t>
          </a:r>
          <a:endParaRPr lang="en-IN" sz="2400" b="1" kern="1200" dirty="0">
            <a:latin typeface="Times New Roman" panose="02020603050405020304" pitchFamily="18" charset="0"/>
            <a:cs typeface="Times New Roman" panose="02020603050405020304" pitchFamily="18" charset="0"/>
          </a:endParaRPr>
        </a:p>
      </dsp:txBody>
      <dsp:txXfrm>
        <a:off x="316716" y="205245"/>
        <a:ext cx="9178490" cy="410309"/>
      </dsp:txXfrm>
    </dsp:sp>
    <dsp:sp modelId="{33489B09-223A-4138-A14A-5BC526020121}">
      <dsp:nvSpPr>
        <dsp:cNvPr id="0" name=""/>
        <dsp:cNvSpPr/>
      </dsp:nvSpPr>
      <dsp:spPr>
        <a:xfrm>
          <a:off x="60273" y="153956"/>
          <a:ext cx="512886" cy="512886"/>
        </a:xfrm>
        <a:prstGeom prst="ellipse">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AF0DFE-DB2C-4B9A-803A-8CF39C3D059E}">
      <dsp:nvSpPr>
        <dsp:cNvPr id="0" name=""/>
        <dsp:cNvSpPr/>
      </dsp:nvSpPr>
      <dsp:spPr>
        <a:xfrm>
          <a:off x="688288" y="821070"/>
          <a:ext cx="8806917" cy="410309"/>
        </a:xfrm>
        <a:prstGeom prst="rect">
          <a:avLst/>
        </a:prstGeom>
        <a:solidFill>
          <a:schemeClr val="accent1">
            <a:shade val="80000"/>
            <a:hueOff val="116384"/>
            <a:satOff val="-7927"/>
            <a:lumOff val="5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60960" rIns="60960" bIns="60960" numCol="1" spcCol="1270" anchor="ctr" anchorCtr="0">
          <a:noAutofit/>
        </a:bodyPr>
        <a:lstStyle/>
        <a:p>
          <a:pPr marL="0" lvl="0" indent="0" algn="l" defTabSz="1066800">
            <a:lnSpc>
              <a:spcPct val="10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Problem We Face</a:t>
          </a:r>
        </a:p>
      </dsp:txBody>
      <dsp:txXfrm>
        <a:off x="688288" y="821070"/>
        <a:ext cx="8806917" cy="410309"/>
      </dsp:txXfrm>
    </dsp:sp>
    <dsp:sp modelId="{281AD314-E02C-4044-B696-28F065F69DA8}">
      <dsp:nvSpPr>
        <dsp:cNvPr id="0" name=""/>
        <dsp:cNvSpPr/>
      </dsp:nvSpPr>
      <dsp:spPr>
        <a:xfrm>
          <a:off x="431845" y="769781"/>
          <a:ext cx="512886" cy="512886"/>
        </a:xfrm>
        <a:prstGeom prst="ellipse">
          <a:avLst/>
        </a:prstGeom>
        <a:solidFill>
          <a:schemeClr val="lt1">
            <a:hueOff val="0"/>
            <a:satOff val="0"/>
            <a:lumOff val="0"/>
            <a:alphaOff val="0"/>
          </a:schemeClr>
        </a:solidFill>
        <a:ln w="19050" cap="rnd" cmpd="sng" algn="ctr">
          <a:solidFill>
            <a:schemeClr val="accent1">
              <a:shade val="80000"/>
              <a:hueOff val="116384"/>
              <a:satOff val="-7927"/>
              <a:lumOff val="5863"/>
              <a:alphaOff val="0"/>
            </a:schemeClr>
          </a:solidFill>
          <a:prstDash val="solid"/>
        </a:ln>
        <a:effectLst/>
      </dsp:spPr>
      <dsp:style>
        <a:lnRef idx="2">
          <a:scrgbClr r="0" g="0" b="0"/>
        </a:lnRef>
        <a:fillRef idx="1">
          <a:scrgbClr r="0" g="0" b="0"/>
        </a:fillRef>
        <a:effectRef idx="0">
          <a:scrgbClr r="0" g="0" b="0"/>
        </a:effectRef>
        <a:fontRef idx="minor"/>
      </dsp:style>
    </dsp:sp>
    <dsp:sp modelId="{D7A51D5D-836E-4B7F-9450-FF86D5AEE485}">
      <dsp:nvSpPr>
        <dsp:cNvPr id="0" name=""/>
        <dsp:cNvSpPr/>
      </dsp:nvSpPr>
      <dsp:spPr>
        <a:xfrm>
          <a:off x="891908" y="1436444"/>
          <a:ext cx="8603298" cy="410309"/>
        </a:xfrm>
        <a:prstGeom prst="rect">
          <a:avLst/>
        </a:prstGeom>
        <a:solidFill>
          <a:schemeClr val="accent1">
            <a:shade val="80000"/>
            <a:hueOff val="232767"/>
            <a:satOff val="-15854"/>
            <a:lumOff val="11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Proposed Solution</a:t>
          </a:r>
          <a:endParaRPr lang="en-IN" sz="2400" b="1" kern="1200" dirty="0">
            <a:latin typeface="Times New Roman" panose="02020603050405020304" pitchFamily="18" charset="0"/>
            <a:cs typeface="Times New Roman" panose="02020603050405020304" pitchFamily="18" charset="0"/>
          </a:endParaRPr>
        </a:p>
      </dsp:txBody>
      <dsp:txXfrm>
        <a:off x="891908" y="1436444"/>
        <a:ext cx="8603298" cy="410309"/>
      </dsp:txXfrm>
    </dsp:sp>
    <dsp:sp modelId="{08DB6BCA-0E33-48EA-A282-EC9F60B750CD}">
      <dsp:nvSpPr>
        <dsp:cNvPr id="0" name=""/>
        <dsp:cNvSpPr/>
      </dsp:nvSpPr>
      <dsp:spPr>
        <a:xfrm>
          <a:off x="635465" y="1385155"/>
          <a:ext cx="512886" cy="512886"/>
        </a:xfrm>
        <a:prstGeom prst="ellipse">
          <a:avLst/>
        </a:prstGeom>
        <a:solidFill>
          <a:schemeClr val="lt1">
            <a:hueOff val="0"/>
            <a:satOff val="0"/>
            <a:lumOff val="0"/>
            <a:alphaOff val="0"/>
          </a:schemeClr>
        </a:solidFill>
        <a:ln w="19050" cap="rnd" cmpd="sng" algn="ctr">
          <a:solidFill>
            <a:schemeClr val="accent1">
              <a:shade val="80000"/>
              <a:hueOff val="232767"/>
              <a:satOff val="-15854"/>
              <a:lumOff val="11725"/>
              <a:alphaOff val="0"/>
            </a:schemeClr>
          </a:solidFill>
          <a:prstDash val="solid"/>
        </a:ln>
        <a:effectLst/>
      </dsp:spPr>
      <dsp:style>
        <a:lnRef idx="2">
          <a:scrgbClr r="0" g="0" b="0"/>
        </a:lnRef>
        <a:fillRef idx="1">
          <a:scrgbClr r="0" g="0" b="0"/>
        </a:fillRef>
        <a:effectRef idx="0">
          <a:scrgbClr r="0" g="0" b="0"/>
        </a:effectRef>
        <a:fontRef idx="minor"/>
      </dsp:style>
    </dsp:sp>
    <dsp:sp modelId="{3CFAAFFD-5687-41D5-B6F6-57FDDFB80FCD}">
      <dsp:nvSpPr>
        <dsp:cNvPr id="0" name=""/>
        <dsp:cNvSpPr/>
      </dsp:nvSpPr>
      <dsp:spPr>
        <a:xfrm>
          <a:off x="956922" y="2052270"/>
          <a:ext cx="8538284" cy="410309"/>
        </a:xfrm>
        <a:prstGeom prst="rect">
          <a:avLst/>
        </a:prstGeom>
        <a:solidFill>
          <a:schemeClr val="accent1">
            <a:shade val="80000"/>
            <a:hueOff val="349151"/>
            <a:satOff val="-23781"/>
            <a:lumOff val="17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60960" rIns="60960" bIns="60960" numCol="1" spcCol="1270" anchor="ctr" anchorCtr="0">
          <a:noAutofit/>
        </a:bodyPr>
        <a:lstStyle/>
        <a:p>
          <a:pPr marL="0" lvl="0" indent="0" algn="l" defTabSz="1066800">
            <a:lnSpc>
              <a:spcPct val="10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Algorithm</a:t>
          </a:r>
        </a:p>
      </dsp:txBody>
      <dsp:txXfrm>
        <a:off x="956922" y="2052270"/>
        <a:ext cx="8538284" cy="410309"/>
      </dsp:txXfrm>
    </dsp:sp>
    <dsp:sp modelId="{A190A0E4-CD98-463F-A9C2-2A860F27AF7F}">
      <dsp:nvSpPr>
        <dsp:cNvPr id="0" name=""/>
        <dsp:cNvSpPr/>
      </dsp:nvSpPr>
      <dsp:spPr>
        <a:xfrm>
          <a:off x="700478" y="2000981"/>
          <a:ext cx="512886" cy="512886"/>
        </a:xfrm>
        <a:prstGeom prst="ellipse">
          <a:avLst/>
        </a:prstGeom>
        <a:solidFill>
          <a:schemeClr val="lt1">
            <a:hueOff val="0"/>
            <a:satOff val="0"/>
            <a:lumOff val="0"/>
            <a:alphaOff val="0"/>
          </a:schemeClr>
        </a:solidFill>
        <a:ln w="19050" cap="rnd" cmpd="sng" algn="ctr">
          <a:solidFill>
            <a:schemeClr val="accent1">
              <a:shade val="80000"/>
              <a:hueOff val="349151"/>
              <a:satOff val="-23781"/>
              <a:lumOff val="17588"/>
              <a:alphaOff val="0"/>
            </a:schemeClr>
          </a:solidFill>
          <a:prstDash val="solid"/>
        </a:ln>
        <a:effectLst/>
      </dsp:spPr>
      <dsp:style>
        <a:lnRef idx="2">
          <a:scrgbClr r="0" g="0" b="0"/>
        </a:lnRef>
        <a:fillRef idx="1">
          <a:scrgbClr r="0" g="0" b="0"/>
        </a:fillRef>
        <a:effectRef idx="0">
          <a:scrgbClr r="0" g="0" b="0"/>
        </a:effectRef>
        <a:fontRef idx="minor"/>
      </dsp:style>
    </dsp:sp>
    <dsp:sp modelId="{F6100ED4-BCDB-4042-9ED5-399769F72FB2}">
      <dsp:nvSpPr>
        <dsp:cNvPr id="0" name=""/>
        <dsp:cNvSpPr/>
      </dsp:nvSpPr>
      <dsp:spPr>
        <a:xfrm>
          <a:off x="891908" y="2668095"/>
          <a:ext cx="8603298" cy="410309"/>
        </a:xfrm>
        <a:prstGeom prst="rect">
          <a:avLst/>
        </a:prstGeom>
        <a:solidFill>
          <a:schemeClr val="accent1">
            <a:shade val="80000"/>
            <a:hueOff val="465535"/>
            <a:satOff val="-31708"/>
            <a:lumOff val="2345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60960" rIns="60960" bIns="60960" numCol="1" spcCol="1270" anchor="ctr" anchorCtr="0">
          <a:noAutofit/>
        </a:bodyPr>
        <a:lstStyle/>
        <a:p>
          <a:pPr marL="0" lvl="0" indent="0" algn="l" defTabSz="1066800">
            <a:lnSpc>
              <a:spcPct val="10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Flow Chart</a:t>
          </a:r>
        </a:p>
      </dsp:txBody>
      <dsp:txXfrm>
        <a:off x="891908" y="2668095"/>
        <a:ext cx="8603298" cy="410309"/>
      </dsp:txXfrm>
    </dsp:sp>
    <dsp:sp modelId="{AAEF3602-4A2B-4255-96F4-F403D577CDE3}">
      <dsp:nvSpPr>
        <dsp:cNvPr id="0" name=""/>
        <dsp:cNvSpPr/>
      </dsp:nvSpPr>
      <dsp:spPr>
        <a:xfrm>
          <a:off x="635465" y="2616807"/>
          <a:ext cx="512886" cy="512886"/>
        </a:xfrm>
        <a:prstGeom prst="ellipse">
          <a:avLst/>
        </a:prstGeom>
        <a:solidFill>
          <a:schemeClr val="lt1">
            <a:hueOff val="0"/>
            <a:satOff val="0"/>
            <a:lumOff val="0"/>
            <a:alphaOff val="0"/>
          </a:schemeClr>
        </a:solidFill>
        <a:ln w="19050" cap="rnd" cmpd="sng" algn="ctr">
          <a:solidFill>
            <a:schemeClr val="accent1">
              <a:shade val="80000"/>
              <a:hueOff val="465535"/>
              <a:satOff val="-31708"/>
              <a:lumOff val="23450"/>
              <a:alphaOff val="0"/>
            </a:schemeClr>
          </a:solidFill>
          <a:prstDash val="solid"/>
        </a:ln>
        <a:effectLst/>
      </dsp:spPr>
      <dsp:style>
        <a:lnRef idx="2">
          <a:scrgbClr r="0" g="0" b="0"/>
        </a:lnRef>
        <a:fillRef idx="1">
          <a:scrgbClr r="0" g="0" b="0"/>
        </a:fillRef>
        <a:effectRef idx="0">
          <a:scrgbClr r="0" g="0" b="0"/>
        </a:effectRef>
        <a:fontRef idx="minor"/>
      </dsp:style>
    </dsp:sp>
    <dsp:sp modelId="{036D99CA-F6F1-4A5A-B612-0921D97CD7AB}">
      <dsp:nvSpPr>
        <dsp:cNvPr id="0" name=""/>
        <dsp:cNvSpPr/>
      </dsp:nvSpPr>
      <dsp:spPr>
        <a:xfrm>
          <a:off x="688288" y="3283469"/>
          <a:ext cx="8806917" cy="410309"/>
        </a:xfrm>
        <a:prstGeom prst="rect">
          <a:avLst/>
        </a:prstGeom>
        <a:solidFill>
          <a:schemeClr val="accent1">
            <a:shade val="80000"/>
            <a:hueOff val="581918"/>
            <a:satOff val="-39635"/>
            <a:lumOff val="29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60960" rIns="60960" bIns="60960" numCol="1" spcCol="1270" anchor="ctr" anchorCtr="0">
          <a:noAutofit/>
        </a:bodyPr>
        <a:lstStyle/>
        <a:p>
          <a:pPr marL="0" lvl="0" indent="0" algn="l" defTabSz="1066800">
            <a:lnSpc>
              <a:spcPct val="10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Advantages</a:t>
          </a:r>
        </a:p>
      </dsp:txBody>
      <dsp:txXfrm>
        <a:off x="688288" y="3283469"/>
        <a:ext cx="8806917" cy="410309"/>
      </dsp:txXfrm>
    </dsp:sp>
    <dsp:sp modelId="{E784F6E6-11C8-41FF-84F9-EF43441D0B59}">
      <dsp:nvSpPr>
        <dsp:cNvPr id="0" name=""/>
        <dsp:cNvSpPr/>
      </dsp:nvSpPr>
      <dsp:spPr>
        <a:xfrm>
          <a:off x="431845" y="3232181"/>
          <a:ext cx="512886" cy="512886"/>
        </a:xfrm>
        <a:prstGeom prst="ellipse">
          <a:avLst/>
        </a:prstGeom>
        <a:solidFill>
          <a:schemeClr val="lt1">
            <a:hueOff val="0"/>
            <a:satOff val="0"/>
            <a:lumOff val="0"/>
            <a:alphaOff val="0"/>
          </a:schemeClr>
        </a:solidFill>
        <a:ln w="19050" cap="rnd" cmpd="sng" algn="ctr">
          <a:solidFill>
            <a:schemeClr val="accent1">
              <a:shade val="80000"/>
              <a:hueOff val="581918"/>
              <a:satOff val="-39635"/>
              <a:lumOff val="29313"/>
              <a:alphaOff val="0"/>
            </a:schemeClr>
          </a:solidFill>
          <a:prstDash val="solid"/>
        </a:ln>
        <a:effectLst/>
      </dsp:spPr>
      <dsp:style>
        <a:lnRef idx="2">
          <a:scrgbClr r="0" g="0" b="0"/>
        </a:lnRef>
        <a:fillRef idx="1">
          <a:scrgbClr r="0" g="0" b="0"/>
        </a:fillRef>
        <a:effectRef idx="0">
          <a:scrgbClr r="0" g="0" b="0"/>
        </a:effectRef>
        <a:fontRef idx="minor"/>
      </dsp:style>
    </dsp:sp>
    <dsp:sp modelId="{381FCB18-A587-448E-ADC9-1CD34C12EB46}">
      <dsp:nvSpPr>
        <dsp:cNvPr id="0" name=""/>
        <dsp:cNvSpPr/>
      </dsp:nvSpPr>
      <dsp:spPr>
        <a:xfrm>
          <a:off x="316716" y="3899295"/>
          <a:ext cx="9178490" cy="410309"/>
        </a:xfrm>
        <a:prstGeom prst="rect">
          <a:avLst/>
        </a:prstGeom>
        <a:solidFill>
          <a:schemeClr val="accent1">
            <a:shade val="80000"/>
            <a:hueOff val="698302"/>
            <a:satOff val="-47562"/>
            <a:lumOff val="351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683" tIns="48260" rIns="48260" bIns="48260" numCol="1" spcCol="1270" anchor="ctr" anchorCtr="0">
          <a:noAutofit/>
        </a:bodyPr>
        <a:lstStyle/>
        <a:p>
          <a:pPr marL="0" lvl="0" indent="0" algn="l" defTabSz="844550">
            <a:lnSpc>
              <a:spcPct val="100000"/>
            </a:lnSpc>
            <a:spcBef>
              <a:spcPct val="0"/>
            </a:spcBef>
            <a:spcAft>
              <a:spcPct val="35000"/>
            </a:spcAft>
            <a:buNone/>
          </a:pPr>
          <a:r>
            <a:rPr lang="en-IN" sz="1900" b="1" kern="1200" dirty="0"/>
            <a:t>Conclusion</a:t>
          </a:r>
        </a:p>
      </dsp:txBody>
      <dsp:txXfrm>
        <a:off x="316716" y="3899295"/>
        <a:ext cx="9178490" cy="410309"/>
      </dsp:txXfrm>
    </dsp:sp>
    <dsp:sp modelId="{EAA6533C-1E86-4127-BA8D-C6E879575DBA}">
      <dsp:nvSpPr>
        <dsp:cNvPr id="0" name=""/>
        <dsp:cNvSpPr/>
      </dsp:nvSpPr>
      <dsp:spPr>
        <a:xfrm>
          <a:off x="60273" y="3848006"/>
          <a:ext cx="512886" cy="512886"/>
        </a:xfrm>
        <a:prstGeom prst="ellipse">
          <a:avLst/>
        </a:prstGeom>
        <a:solidFill>
          <a:schemeClr val="lt1">
            <a:hueOff val="0"/>
            <a:satOff val="0"/>
            <a:lumOff val="0"/>
            <a:alphaOff val="0"/>
          </a:schemeClr>
        </a:solidFill>
        <a:ln w="19050" cap="rnd" cmpd="sng" algn="ctr">
          <a:solidFill>
            <a:schemeClr val="accent1">
              <a:shade val="80000"/>
              <a:hueOff val="698302"/>
              <a:satOff val="-47562"/>
              <a:lumOff val="3517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CD693-D930-4491-8DC8-B38D293F6E7A}">
      <dsp:nvSpPr>
        <dsp:cNvPr id="0" name=""/>
        <dsp:cNvSpPr/>
      </dsp:nvSpPr>
      <dsp:spPr>
        <a:xfrm rot="10800000">
          <a:off x="2250043" y="1604"/>
          <a:ext cx="7701451" cy="124081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7165" tIns="129540" rIns="241808" bIns="129540" numCol="1" spcCol="1270" anchor="ctr" anchorCtr="0">
          <a:noAutofit/>
        </a:bodyPr>
        <a:lstStyle/>
        <a:p>
          <a:pPr marL="0" lvl="0" indent="0" algn="ctr" defTabSz="1511300">
            <a:lnSpc>
              <a:spcPct val="90000"/>
            </a:lnSpc>
            <a:spcBef>
              <a:spcPct val="0"/>
            </a:spcBef>
            <a:spcAft>
              <a:spcPct val="35000"/>
            </a:spcAft>
            <a:buNone/>
          </a:pPr>
          <a:r>
            <a:rPr lang="en-US" sz="3400" b="1" i="0" kern="1200" dirty="0"/>
            <a:t>Data Security and Privacy Concerns</a:t>
          </a:r>
          <a:endParaRPr lang="en-IN" sz="3400" kern="1200" dirty="0"/>
        </a:p>
      </dsp:txBody>
      <dsp:txXfrm rot="10800000">
        <a:off x="2560247" y="1604"/>
        <a:ext cx="7391247" cy="1240815"/>
      </dsp:txXfrm>
    </dsp:sp>
    <dsp:sp modelId="{9E0A1053-7350-4CBF-9116-680629CEAFA3}">
      <dsp:nvSpPr>
        <dsp:cNvPr id="0" name=""/>
        <dsp:cNvSpPr/>
      </dsp:nvSpPr>
      <dsp:spPr>
        <a:xfrm>
          <a:off x="1629635" y="1604"/>
          <a:ext cx="1240815" cy="12408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A1851-2A37-44C9-BDA6-13C248A43DFC}">
      <dsp:nvSpPr>
        <dsp:cNvPr id="0" name=""/>
        <dsp:cNvSpPr/>
      </dsp:nvSpPr>
      <dsp:spPr>
        <a:xfrm rot="10800000">
          <a:off x="2227169" y="1597012"/>
          <a:ext cx="7701451" cy="124081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7165" tIns="129540" rIns="241808" bIns="129540" numCol="1" spcCol="1270" anchor="ctr" anchorCtr="0">
          <a:noAutofit/>
        </a:bodyPr>
        <a:lstStyle/>
        <a:p>
          <a:pPr marL="0" lvl="0" indent="0" algn="ctr" defTabSz="1511300">
            <a:lnSpc>
              <a:spcPct val="90000"/>
            </a:lnSpc>
            <a:spcBef>
              <a:spcPct val="0"/>
            </a:spcBef>
            <a:spcAft>
              <a:spcPct val="35000"/>
            </a:spcAft>
            <a:buNone/>
          </a:pPr>
          <a:r>
            <a:rPr lang="en-IN" sz="3400" b="1" i="0" kern="1200" dirty="0"/>
            <a:t>System Integration and Compatibility</a:t>
          </a:r>
          <a:endParaRPr lang="en-IN" sz="3400" kern="1200" dirty="0"/>
        </a:p>
      </dsp:txBody>
      <dsp:txXfrm rot="10800000">
        <a:off x="2537373" y="1597012"/>
        <a:ext cx="7391247" cy="1240815"/>
      </dsp:txXfrm>
    </dsp:sp>
    <dsp:sp modelId="{EF3D86A3-F210-43EA-BA8C-57C93ADA299E}">
      <dsp:nvSpPr>
        <dsp:cNvPr id="0" name=""/>
        <dsp:cNvSpPr/>
      </dsp:nvSpPr>
      <dsp:spPr>
        <a:xfrm>
          <a:off x="1618207" y="1574156"/>
          <a:ext cx="1240815" cy="1240815"/>
        </a:xfrm>
        <a:prstGeom prst="ellipse">
          <a:avLst/>
        </a:prstGeom>
        <a:blipFill>
          <a:blip xmlns:r="http://schemas.openxmlformats.org/officeDocument/2006/relationships" r:embed="rId2"/>
          <a:srcRect/>
          <a:stretch>
            <a:fillRect l="-8000" r="-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8C331A-204B-4098-9448-CB5519A31434}">
      <dsp:nvSpPr>
        <dsp:cNvPr id="0" name=""/>
        <dsp:cNvSpPr/>
      </dsp:nvSpPr>
      <dsp:spPr>
        <a:xfrm rot="10800000">
          <a:off x="2250043" y="3194024"/>
          <a:ext cx="7701451" cy="124081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7165" tIns="129540" rIns="241808" bIns="129540" numCol="1" spcCol="1270" anchor="ctr" anchorCtr="0">
          <a:noAutofit/>
        </a:bodyPr>
        <a:lstStyle/>
        <a:p>
          <a:pPr marL="0" lvl="0" indent="0" algn="ctr" defTabSz="1511300">
            <a:lnSpc>
              <a:spcPct val="90000"/>
            </a:lnSpc>
            <a:spcBef>
              <a:spcPct val="0"/>
            </a:spcBef>
            <a:spcAft>
              <a:spcPct val="35000"/>
            </a:spcAft>
            <a:buNone/>
          </a:pPr>
          <a:r>
            <a:rPr lang="en-IN" sz="3400" b="1" i="0" kern="1200" dirty="0"/>
            <a:t>Data Analysis and Reporting</a:t>
          </a:r>
          <a:endParaRPr lang="en-IN" sz="3400" kern="1200" dirty="0"/>
        </a:p>
      </dsp:txBody>
      <dsp:txXfrm rot="10800000">
        <a:off x="2560247" y="3194024"/>
        <a:ext cx="7391247" cy="1240815"/>
      </dsp:txXfrm>
    </dsp:sp>
    <dsp:sp modelId="{EF448DA0-0E88-4529-A9C3-33735F277BB3}">
      <dsp:nvSpPr>
        <dsp:cNvPr id="0" name=""/>
        <dsp:cNvSpPr/>
      </dsp:nvSpPr>
      <dsp:spPr>
        <a:xfrm>
          <a:off x="1629635" y="3169564"/>
          <a:ext cx="1240815" cy="1240815"/>
        </a:xfrm>
        <a:prstGeom prst="ellipse">
          <a:avLst/>
        </a:prstGeom>
        <a:blipFill>
          <a:blip xmlns:r="http://schemas.openxmlformats.org/officeDocument/2006/relationships" r:embed="rId3"/>
          <a:srcRect/>
          <a:stretch>
            <a:fillRect l="-8000" r="-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3D882-E863-4716-A4C9-375CAF0BB94C}">
      <dsp:nvSpPr>
        <dsp:cNvPr id="0" name=""/>
        <dsp:cNvSpPr/>
      </dsp:nvSpPr>
      <dsp:spPr>
        <a:xfrm>
          <a:off x="0" y="66736"/>
          <a:ext cx="6391275" cy="88744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1</a:t>
          </a:r>
        </a:p>
      </dsp:txBody>
      <dsp:txXfrm>
        <a:off x="43321" y="110057"/>
        <a:ext cx="6304633" cy="800803"/>
      </dsp:txXfrm>
    </dsp:sp>
    <dsp:sp modelId="{95E0F49F-758B-4AB1-AEF2-763EA17290FF}">
      <dsp:nvSpPr>
        <dsp:cNvPr id="0" name=""/>
        <dsp:cNvSpPr/>
      </dsp:nvSpPr>
      <dsp:spPr>
        <a:xfrm>
          <a:off x="0" y="954181"/>
          <a:ext cx="6391275"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IN" sz="2900" b="1" i="0" kern="1200" dirty="0"/>
            <a:t>Centralized Data Management</a:t>
          </a:r>
          <a:endParaRPr lang="en-IN" sz="2900" kern="1200" dirty="0"/>
        </a:p>
      </dsp:txBody>
      <dsp:txXfrm>
        <a:off x="0" y="954181"/>
        <a:ext cx="6391275" cy="612720"/>
      </dsp:txXfrm>
    </dsp:sp>
    <dsp:sp modelId="{8A64DECD-C9DD-4B63-BAB2-2290A60B4039}">
      <dsp:nvSpPr>
        <dsp:cNvPr id="0" name=""/>
        <dsp:cNvSpPr/>
      </dsp:nvSpPr>
      <dsp:spPr>
        <a:xfrm>
          <a:off x="0" y="1566901"/>
          <a:ext cx="6391275" cy="887445"/>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2</a:t>
          </a:r>
        </a:p>
      </dsp:txBody>
      <dsp:txXfrm>
        <a:off x="43321" y="1610222"/>
        <a:ext cx="6304633" cy="800803"/>
      </dsp:txXfrm>
    </dsp:sp>
    <dsp:sp modelId="{9C25BDDF-E0A5-4405-9D83-ACF203ECED36}">
      <dsp:nvSpPr>
        <dsp:cNvPr id="0" name=""/>
        <dsp:cNvSpPr/>
      </dsp:nvSpPr>
      <dsp:spPr>
        <a:xfrm>
          <a:off x="0" y="2454346"/>
          <a:ext cx="6391275"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b="1" i="0" kern="1200" dirty="0"/>
            <a:t>Efficient Data Retrieval and Reporting</a:t>
          </a:r>
          <a:endParaRPr lang="en-IN" sz="2900" kern="1200" dirty="0"/>
        </a:p>
      </dsp:txBody>
      <dsp:txXfrm>
        <a:off x="0" y="2454346"/>
        <a:ext cx="6391275" cy="919080"/>
      </dsp:txXfrm>
    </dsp:sp>
    <dsp:sp modelId="{6BD3BEE9-C169-4E52-9E36-E2A6A0AB4AA4}">
      <dsp:nvSpPr>
        <dsp:cNvPr id="0" name=""/>
        <dsp:cNvSpPr/>
      </dsp:nvSpPr>
      <dsp:spPr>
        <a:xfrm>
          <a:off x="0" y="3373426"/>
          <a:ext cx="6391275" cy="88744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3</a:t>
          </a:r>
        </a:p>
      </dsp:txBody>
      <dsp:txXfrm>
        <a:off x="43321" y="3416747"/>
        <a:ext cx="6304633" cy="800803"/>
      </dsp:txXfrm>
    </dsp:sp>
    <dsp:sp modelId="{D5BC7A81-3C06-4B7F-A093-830BCA28CC91}">
      <dsp:nvSpPr>
        <dsp:cNvPr id="0" name=""/>
        <dsp:cNvSpPr/>
      </dsp:nvSpPr>
      <dsp:spPr>
        <a:xfrm>
          <a:off x="0" y="4260871"/>
          <a:ext cx="6391275"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IN" sz="2900" b="1" i="0" kern="1200" dirty="0"/>
            <a:t>Enhanced Accessibility and Availability</a:t>
          </a:r>
          <a:endParaRPr lang="en-IN" sz="2900" kern="1200" dirty="0"/>
        </a:p>
      </dsp:txBody>
      <dsp:txXfrm>
        <a:off x="0" y="4260871"/>
        <a:ext cx="6391275" cy="9190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225926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D68C4-0C9E-447F-9A83-7DABB5E726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53096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531361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233933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066821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A9D68C4-0C9E-447F-9A83-7DABB5E7262F}"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1025070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A9D68C4-0C9E-447F-9A83-7DABB5E7262F}" type="datetimeFigureOut">
              <a:rPr lang="en-IN" smtClean="0"/>
              <a:t>21-11-2023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24205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86363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95373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2940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D68C4-0C9E-447F-9A83-7DABB5E7262F}"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127660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D68C4-0C9E-447F-9A83-7DABB5E726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167406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D68C4-0C9E-447F-9A83-7DABB5E7262F}"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98256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D68C4-0C9E-447F-9A83-7DABB5E7262F}"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62737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D68C4-0C9E-447F-9A83-7DABB5E7262F}"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33915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D68C4-0C9E-447F-9A83-7DABB5E726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46069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D68C4-0C9E-447F-9A83-7DABB5E7262F}"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D4A8C1-C6CF-47AF-86AA-9BC2AB51C09B}" type="slidenum">
              <a:rPr lang="en-IN" smtClean="0"/>
              <a:t>‹#›</a:t>
            </a:fld>
            <a:endParaRPr lang="en-IN"/>
          </a:p>
        </p:txBody>
      </p:sp>
    </p:spTree>
    <p:extLst>
      <p:ext uri="{BB962C8B-B14F-4D97-AF65-F5344CB8AC3E}">
        <p14:creationId xmlns:p14="http://schemas.microsoft.com/office/powerpoint/2010/main" val="412083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A9D68C4-0C9E-447F-9A83-7DABB5E7262F}" type="datetimeFigureOut">
              <a:rPr lang="en-IN" smtClean="0"/>
              <a:t>21-11-2023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D4A8C1-C6CF-47AF-86AA-9BC2AB51C09B}" type="slidenum">
              <a:rPr lang="en-IN" smtClean="0"/>
              <a:t>‹#›</a:t>
            </a:fld>
            <a:endParaRPr lang="en-IN"/>
          </a:p>
        </p:txBody>
      </p:sp>
    </p:spTree>
    <p:extLst>
      <p:ext uri="{BB962C8B-B14F-4D97-AF65-F5344CB8AC3E}">
        <p14:creationId xmlns:p14="http://schemas.microsoft.com/office/powerpoint/2010/main" val="2155270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6A733EBD-820A-4FA2-9A24-E3259DA7E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building&#10;&#10;Description automatically generated">
            <a:extLst>
              <a:ext uri="{FF2B5EF4-FFF2-40B4-BE49-F238E27FC236}">
                <a16:creationId xmlns:a16="http://schemas.microsoft.com/office/drawing/2014/main" id="{E62C085E-9DEE-9985-0FBC-B6FFB228DF75}"/>
              </a:ext>
            </a:extLst>
          </p:cNvPr>
          <p:cNvPicPr>
            <a:picLocks noChangeAspect="1"/>
          </p:cNvPicPr>
          <p:nvPr/>
        </p:nvPicPr>
        <p:blipFill rotWithShape="1">
          <a:blip r:embed="rId2">
            <a:extLst>
              <a:ext uri="{28A0092B-C50C-407E-A947-70E740481C1C}">
                <a14:useLocalDpi xmlns:a14="http://schemas.microsoft.com/office/drawing/2010/main" val="0"/>
              </a:ext>
            </a:extLst>
          </a:blip>
          <a:srcRect t="7897" r="1" b="2083"/>
          <a:stretch/>
        </p:blipFill>
        <p:spPr>
          <a:xfrm>
            <a:off x="643467" y="643467"/>
            <a:ext cx="10905066" cy="5571066"/>
          </a:xfrm>
          <a:prstGeom prst="rect">
            <a:avLst/>
          </a:prstGeom>
        </p:spPr>
      </p:pic>
      <p:sp>
        <p:nvSpPr>
          <p:cNvPr id="25" name="Rectangle 19">
            <a:extLst>
              <a:ext uri="{FF2B5EF4-FFF2-40B4-BE49-F238E27FC236}">
                <a16:creationId xmlns:a16="http://schemas.microsoft.com/office/drawing/2014/main" id="{6D4A187A-A5A0-48DF-94DB-432F7582D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273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diagram of software&#10;&#10;Description automatically generated">
            <a:extLst>
              <a:ext uri="{FF2B5EF4-FFF2-40B4-BE49-F238E27FC236}">
                <a16:creationId xmlns:a16="http://schemas.microsoft.com/office/drawing/2014/main" id="{6415CECD-32CE-AB82-DC77-606983ED9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036" y="1284394"/>
            <a:ext cx="9571097" cy="4283066"/>
          </a:xfrm>
          <a:prstGeom prst="rect">
            <a:avLst/>
          </a:prstGeom>
        </p:spPr>
      </p:pic>
    </p:spTree>
    <p:extLst>
      <p:ext uri="{BB962C8B-B14F-4D97-AF65-F5344CB8AC3E}">
        <p14:creationId xmlns:p14="http://schemas.microsoft.com/office/powerpoint/2010/main" val="220256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2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2"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6306D0F-EAD8-72CE-EB02-59C32858939A}"/>
              </a:ext>
            </a:extLst>
          </p:cNvPr>
          <p:cNvSpPr>
            <a:spLocks noGrp="1"/>
          </p:cNvSpPr>
          <p:nvPr>
            <p:ph type="title"/>
          </p:nvPr>
        </p:nvSpPr>
        <p:spPr>
          <a:xfrm>
            <a:off x="1154955" y="973667"/>
            <a:ext cx="2942210" cy="4833745"/>
          </a:xfrm>
        </p:spPr>
        <p:txBody>
          <a:bodyPr vert="horz" lIns="91440" tIns="45720" rIns="91440" bIns="45720" rtlCol="0" anchor="ctr">
            <a:normAutofit/>
          </a:bodyPr>
          <a:lstStyle/>
          <a:p>
            <a:r>
              <a:rPr lang="en-US">
                <a:solidFill>
                  <a:srgbClr val="EBEBEB"/>
                </a:solidFill>
              </a:rPr>
              <a:t>Advantages</a:t>
            </a:r>
          </a:p>
        </p:txBody>
      </p:sp>
      <p:sp>
        <p:nvSpPr>
          <p:cNvPr id="44"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Diagram 4">
            <a:extLst>
              <a:ext uri="{FF2B5EF4-FFF2-40B4-BE49-F238E27FC236}">
                <a16:creationId xmlns:a16="http://schemas.microsoft.com/office/drawing/2014/main" id="{730B2994-C1C8-4E9D-47F2-A964866F38E1}"/>
              </a:ext>
            </a:extLst>
          </p:cNvPr>
          <p:cNvGraphicFramePr/>
          <p:nvPr>
            <p:extLst>
              <p:ext uri="{D42A27DB-BD31-4B8C-83A1-F6EECF244321}">
                <p14:modId xmlns:p14="http://schemas.microsoft.com/office/powerpoint/2010/main" val="200371028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775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9764-8A47-1575-8C38-9EEF5A6B7DE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977D2E6-4CA5-FF85-6949-645E47B97BB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conclusion, the existing Student Database Management System (SDMS) code provides a foundational structure for student data management. Although it meets fundamental requirements, imperative advancements are needed to rectify security vulnerabilities, refine the database design, and introduce advanced functionalities. By adopting recommended enhancements, the SDMS can undergo substantial evolution, becoming a resilient, secure, and feature-rich solution. This transformation is crucial to meet the dynamic demands of educational institutions, offering an encompassing platform for streamlined and efficient student information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26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0D3F55-3427-7928-8ED4-81626B1D6972}"/>
              </a:ext>
            </a:extLst>
          </p:cNvPr>
          <p:cNvSpPr>
            <a:spLocks noGrp="1"/>
          </p:cNvSpPr>
          <p:nvPr>
            <p:ph type="body" sz="half" idx="2"/>
          </p:nvPr>
        </p:nvSpPr>
        <p:spPr/>
        <p:txBody>
          <a:bodyPr>
            <a:normAutofit/>
          </a:bodyPr>
          <a:lstStyle/>
          <a:p>
            <a:r>
              <a:rPr lang="en-IN" sz="7000" dirty="0"/>
              <a:t>Thank You!!</a:t>
            </a:r>
          </a:p>
        </p:txBody>
      </p:sp>
    </p:spTree>
    <p:extLst>
      <p:ext uri="{BB962C8B-B14F-4D97-AF65-F5344CB8AC3E}">
        <p14:creationId xmlns:p14="http://schemas.microsoft.com/office/powerpoint/2010/main" val="360922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9B6EFD0-92C4-DE42-1B8E-311CB40CB2BC}"/>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rgbClr val="FFFFFF"/>
                </a:solidFill>
              </a:rPr>
              <a:t>Group-20</a:t>
            </a:r>
          </a:p>
        </p:txBody>
      </p:sp>
      <p:sp>
        <p:nvSpPr>
          <p:cNvPr id="26" name="Rectangle 2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Diagram 3">
            <a:extLst>
              <a:ext uri="{FF2B5EF4-FFF2-40B4-BE49-F238E27FC236}">
                <a16:creationId xmlns:a16="http://schemas.microsoft.com/office/drawing/2014/main" id="{AE5DF530-2C74-9ECD-F1A1-C141F92AE9C4}"/>
              </a:ext>
            </a:extLst>
          </p:cNvPr>
          <p:cNvGraphicFramePr/>
          <p:nvPr>
            <p:extLst>
              <p:ext uri="{D42A27DB-BD31-4B8C-83A1-F6EECF244321}">
                <p14:modId xmlns:p14="http://schemas.microsoft.com/office/powerpoint/2010/main" val="46146534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53042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D879-F03A-B086-10FA-B52481A415A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882C888C-6815-436A-C08D-DF992689D9FC}"/>
              </a:ext>
            </a:extLst>
          </p:cNvPr>
          <p:cNvGraphicFramePr>
            <a:graphicFrameLocks noGrp="1"/>
          </p:cNvGraphicFramePr>
          <p:nvPr>
            <p:ph idx="1"/>
            <p:extLst>
              <p:ext uri="{D42A27DB-BD31-4B8C-83A1-F6EECF244321}">
                <p14:modId xmlns:p14="http://schemas.microsoft.com/office/powerpoint/2010/main" val="2427751616"/>
              </p:ext>
            </p:extLst>
          </p:nvPr>
        </p:nvGraphicFramePr>
        <p:xfrm>
          <a:off x="1600200" y="2343150"/>
          <a:ext cx="9555480" cy="451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11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11">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13">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22">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41779D43-0A52-4343-9B8C-FB66179FE058}"/>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1" dirty="0">
                <a:solidFill>
                  <a:srgbClr val="EBEBEB"/>
                </a:solidFill>
                <a:latin typeface="Times New Roman" panose="02020603050405020304" pitchFamily="18" charset="0"/>
                <a:cs typeface="Times New Roman" panose="02020603050405020304" pitchFamily="18" charset="0"/>
              </a:rPr>
              <a:t>Introduction</a:t>
            </a:r>
          </a:p>
        </p:txBody>
      </p:sp>
      <p:sp>
        <p:nvSpPr>
          <p:cNvPr id="41" name="TextBox 40">
            <a:extLst>
              <a:ext uri="{FF2B5EF4-FFF2-40B4-BE49-F238E27FC236}">
                <a16:creationId xmlns:a16="http://schemas.microsoft.com/office/drawing/2014/main" id="{7ADF0448-22C8-FD50-7DF9-6E225FA1760F}"/>
              </a:ext>
            </a:extLst>
          </p:cNvPr>
          <p:cNvSpPr txBox="1"/>
          <p:nvPr/>
        </p:nvSpPr>
        <p:spPr>
          <a:xfrm>
            <a:off x="1154954" y="2766060"/>
            <a:ext cx="9669256" cy="1600438"/>
          </a:xfrm>
          <a:prstGeom prst="rect">
            <a:avLst/>
          </a:prstGeom>
          <a:noFill/>
        </p:spPr>
        <p:txBody>
          <a:bodyPr wrap="square" rtlCol="0">
            <a:spAutoFit/>
          </a:bodyPr>
          <a:lstStyle/>
          <a:p>
            <a:pPr algn="l"/>
            <a:r>
              <a:rPr lang="en-US" sz="2000" b="0" i="0" dirty="0">
                <a:effectLst/>
                <a:latin typeface="Times New Roman" panose="02020603050405020304" pitchFamily="18" charset="0"/>
                <a:cs typeface="Times New Roman" panose="02020603050405020304" pitchFamily="18" charset="0"/>
              </a:rPr>
              <a:t>In today's educational landscape, the management of student information stands as a critical cornerstone for efficient administrative operations and academic excellence. Educational institutions encounter a myriad of challenges in handling extensive volumes of student data, requiring a robust system for effective management.</a:t>
            </a:r>
          </a:p>
          <a:p>
            <a:endParaRPr lang="en-IN" dirty="0"/>
          </a:p>
        </p:txBody>
      </p:sp>
    </p:spTree>
    <p:extLst>
      <p:ext uri="{BB962C8B-B14F-4D97-AF65-F5344CB8AC3E}">
        <p14:creationId xmlns:p14="http://schemas.microsoft.com/office/powerpoint/2010/main" val="153551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1222-16E3-05CE-43ED-A57F005EEA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We Face</a:t>
            </a:r>
          </a:p>
        </p:txBody>
      </p:sp>
      <p:graphicFrame>
        <p:nvGraphicFramePr>
          <p:cNvPr id="5" name="Diagram 4">
            <a:extLst>
              <a:ext uri="{FF2B5EF4-FFF2-40B4-BE49-F238E27FC236}">
                <a16:creationId xmlns:a16="http://schemas.microsoft.com/office/drawing/2014/main" id="{945C13F3-B180-B874-B878-ED89D9EB0EE1}"/>
              </a:ext>
            </a:extLst>
          </p:cNvPr>
          <p:cNvGraphicFramePr/>
          <p:nvPr>
            <p:extLst>
              <p:ext uri="{D42A27DB-BD31-4B8C-83A1-F6EECF244321}">
                <p14:modId xmlns:p14="http://schemas.microsoft.com/office/powerpoint/2010/main" val="162627513"/>
              </p:ext>
            </p:extLst>
          </p:nvPr>
        </p:nvGraphicFramePr>
        <p:xfrm>
          <a:off x="397510" y="2251710"/>
          <a:ext cx="11581130"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62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F196-CCA8-32A0-F905-6E1BD8132F90}"/>
              </a:ext>
            </a:extLst>
          </p:cNvPr>
          <p:cNvSpPr>
            <a:spLocks noGrp="1"/>
          </p:cNvSpPr>
          <p:nvPr>
            <p:ph type="title"/>
          </p:nvPr>
        </p:nvSpPr>
        <p:spPr/>
        <p:txBody>
          <a:bodyPr/>
          <a:lstStyle/>
          <a:p>
            <a:r>
              <a:rPr lang="en-US" b="1">
                <a:effectLst/>
                <a:latin typeface="Times New Roman" panose="02020603050405020304" pitchFamily="18" charset="0"/>
                <a:ea typeface="Calibri" panose="020F0502020204030204" pitchFamily="34" charset="0"/>
              </a:rPr>
              <a:t>Proposed Solution	</a:t>
            </a:r>
            <a:endParaRPr lang="en-IN" dirty="0"/>
          </a:p>
        </p:txBody>
      </p:sp>
      <p:sp>
        <p:nvSpPr>
          <p:cNvPr id="5" name="Text Placeholder 4">
            <a:extLst>
              <a:ext uri="{FF2B5EF4-FFF2-40B4-BE49-F238E27FC236}">
                <a16:creationId xmlns:a16="http://schemas.microsoft.com/office/drawing/2014/main" id="{611C084C-97D6-AFF2-9E0B-F87C9C7F028C}"/>
              </a:ext>
            </a:extLst>
          </p:cNvPr>
          <p:cNvSpPr>
            <a:spLocks noGrp="1"/>
          </p:cNvSpPr>
          <p:nvPr>
            <p:ph type="body" idx="1"/>
          </p:nvPr>
        </p:nvSpPr>
        <p:spPr>
          <a:xfrm>
            <a:off x="914924" y="3937633"/>
            <a:ext cx="4828335" cy="570123"/>
          </a:xfrm>
        </p:spPr>
        <p:txBody>
          <a:bodyPr/>
          <a:lstStyle/>
          <a:p>
            <a:r>
              <a:rPr lang="en-IN" b="1" i="0">
                <a:effectLst/>
                <a:latin typeface="Times New Roman" panose="02020603050405020304" pitchFamily="18" charset="0"/>
                <a:cs typeface="Times New Roman" panose="02020603050405020304" pitchFamily="18" charset="0"/>
              </a:rPr>
              <a:t>Key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C1693-4906-1BAB-351E-F11D592C0353}"/>
              </a:ext>
            </a:extLst>
          </p:cNvPr>
          <p:cNvSpPr>
            <a:spLocks noGrp="1"/>
          </p:cNvSpPr>
          <p:nvPr>
            <p:ph sz="half" idx="2"/>
          </p:nvPr>
        </p:nvSpPr>
        <p:spPr>
          <a:xfrm>
            <a:off x="457724" y="2404213"/>
            <a:ext cx="10972276" cy="1253387"/>
          </a:xfrm>
        </p:spPr>
        <p:txBody>
          <a:bodyPr/>
          <a:lstStyle/>
          <a:p>
            <a:r>
              <a:rPr lang="en-US" sz="2400" b="1" dirty="0">
                <a:effectLst/>
                <a:latin typeface="Times New Roman" panose="02020603050405020304" pitchFamily="18" charset="0"/>
                <a:ea typeface="Calibri" panose="020F0502020204030204" pitchFamily="34" charset="0"/>
              </a:rPr>
              <a:t>Overview	</a:t>
            </a:r>
          </a:p>
          <a:p>
            <a:pPr marL="0" indent="0">
              <a:buNone/>
            </a:pP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The proposed solution is a robust and integrated system designed specifically for managing student data efficiently within educational institutions.</a:t>
            </a:r>
            <a:endParaRPr lang="en-US"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6" name="Text Placeholder 5">
            <a:extLst>
              <a:ext uri="{FF2B5EF4-FFF2-40B4-BE49-F238E27FC236}">
                <a16:creationId xmlns:a16="http://schemas.microsoft.com/office/drawing/2014/main" id="{4746D4AA-68D4-8415-CDD3-CF7BD1A18A9F}"/>
              </a:ext>
            </a:extLst>
          </p:cNvPr>
          <p:cNvSpPr>
            <a:spLocks noGrp="1"/>
          </p:cNvSpPr>
          <p:nvPr>
            <p:ph type="body" sz="quarter" idx="3"/>
          </p:nvPr>
        </p:nvSpPr>
        <p:spPr>
          <a:xfrm>
            <a:off x="7366840" y="3931494"/>
            <a:ext cx="4825159" cy="576262"/>
          </a:xfrm>
        </p:spPr>
        <p:txBody>
          <a:bodyPr/>
          <a:lstStyle/>
          <a:p>
            <a:r>
              <a:rPr lang="en-IN" b="1" i="0">
                <a:effectLst/>
                <a:latin typeface="Times New Roman" panose="02020603050405020304" pitchFamily="18" charset="0"/>
                <a:cs typeface="Times New Roman" panose="02020603050405020304" pitchFamily="18" charset="0"/>
              </a:rPr>
              <a:t>Key Functionalities:</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9581CB7-F2A9-EF2F-62BB-50A793B5BEEF}"/>
              </a:ext>
            </a:extLst>
          </p:cNvPr>
          <p:cNvSpPr>
            <a:spLocks noGrp="1"/>
          </p:cNvSpPr>
          <p:nvPr>
            <p:ph sz="quarter" idx="4"/>
          </p:nvPr>
        </p:nvSpPr>
        <p:spPr>
          <a:xfrm>
            <a:off x="7366841" y="4530616"/>
            <a:ext cx="4825159" cy="2240280"/>
          </a:xfrm>
        </p:spPr>
        <p:txBody>
          <a:bodyPr/>
          <a:lstStyle/>
          <a:p>
            <a:r>
              <a:rPr lang="en-IN" b="1" i="0">
                <a:effectLst/>
                <a:latin typeface="Söhne"/>
              </a:rPr>
              <a:t>Data Security Measures</a:t>
            </a:r>
          </a:p>
          <a:p>
            <a:r>
              <a:rPr lang="en-US" b="1" i="0">
                <a:effectLst/>
                <a:latin typeface="Söhne"/>
              </a:rPr>
              <a:t>Data Validation and Accuracy Checks</a:t>
            </a:r>
            <a:endParaRPr lang="en-IN" b="1">
              <a:latin typeface="Söhne"/>
            </a:endParaRPr>
          </a:p>
          <a:p>
            <a:r>
              <a:rPr lang="en-IN" b="1" i="0">
                <a:effectLst/>
                <a:latin typeface="Söhne"/>
              </a:rPr>
              <a:t>Scalability and Performance Optimization</a:t>
            </a:r>
            <a:endParaRPr lang="en-IN" dirty="0"/>
          </a:p>
        </p:txBody>
      </p:sp>
      <p:sp>
        <p:nvSpPr>
          <p:cNvPr id="12" name="Content Placeholder 6">
            <a:extLst>
              <a:ext uri="{FF2B5EF4-FFF2-40B4-BE49-F238E27FC236}">
                <a16:creationId xmlns:a16="http://schemas.microsoft.com/office/drawing/2014/main" id="{7EA9BB3A-AFE5-D65F-7621-7F5B809BE839}"/>
              </a:ext>
            </a:extLst>
          </p:cNvPr>
          <p:cNvSpPr txBox="1">
            <a:spLocks/>
          </p:cNvSpPr>
          <p:nvPr/>
        </p:nvSpPr>
        <p:spPr>
          <a:xfrm>
            <a:off x="914924" y="4507756"/>
            <a:ext cx="4825159" cy="22402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b="1" i="0" dirty="0">
                <a:solidFill>
                  <a:schemeClr val="bg2">
                    <a:lumMod val="10000"/>
                  </a:schemeClr>
                </a:solidFill>
                <a:effectLst/>
                <a:latin typeface="Times New Roman" panose="02020603050405020304" pitchFamily="18" charset="0"/>
                <a:cs typeface="Times New Roman" panose="02020603050405020304" pitchFamily="18" charset="0"/>
              </a:rPr>
              <a:t>Centralized Database</a:t>
            </a:r>
          </a:p>
          <a:p>
            <a:r>
              <a:rPr lang="en-IN" b="1" dirty="0">
                <a:solidFill>
                  <a:schemeClr val="bg2">
                    <a:lumMod val="10000"/>
                  </a:schemeClr>
                </a:solidFill>
                <a:latin typeface="Times New Roman" panose="02020603050405020304" pitchFamily="18" charset="0"/>
                <a:cs typeface="Times New Roman" panose="02020603050405020304" pitchFamily="18" charset="0"/>
              </a:rPr>
              <a:t>User-Friendly Interface</a:t>
            </a:r>
          </a:p>
          <a:p>
            <a:endParaRPr lang="en-IN" b="1" dirty="0">
              <a:latin typeface="Söhne"/>
            </a:endParaRPr>
          </a:p>
        </p:txBody>
      </p:sp>
      <p:pic>
        <p:nvPicPr>
          <p:cNvPr id="16" name="Graphic 15" descr="Ui Ux outline">
            <a:extLst>
              <a:ext uri="{FF2B5EF4-FFF2-40B4-BE49-F238E27FC236}">
                <a16:creationId xmlns:a16="http://schemas.microsoft.com/office/drawing/2014/main" id="{8ABD5E26-F056-CB93-C93D-77E28C87B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2288" y="5677769"/>
            <a:ext cx="779145" cy="742109"/>
          </a:xfrm>
          <a:prstGeom prst="rect">
            <a:avLst/>
          </a:prstGeom>
        </p:spPr>
      </p:pic>
      <p:pic>
        <p:nvPicPr>
          <p:cNvPr id="29" name="Graphic 28" descr="Database outline">
            <a:extLst>
              <a:ext uri="{FF2B5EF4-FFF2-40B4-BE49-F238E27FC236}">
                <a16:creationId xmlns:a16="http://schemas.microsoft.com/office/drawing/2014/main" id="{6C4B3C10-1997-C59A-ACAF-092BF53182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5337" y="3512556"/>
            <a:ext cx="643890" cy="570122"/>
          </a:xfrm>
          <a:prstGeom prst="rect">
            <a:avLst/>
          </a:prstGeom>
        </p:spPr>
      </p:pic>
      <p:cxnSp>
        <p:nvCxnSpPr>
          <p:cNvPr id="54" name="Connector: Curved 53">
            <a:extLst>
              <a:ext uri="{FF2B5EF4-FFF2-40B4-BE49-F238E27FC236}">
                <a16:creationId xmlns:a16="http://schemas.microsoft.com/office/drawing/2014/main" id="{F48807C5-6797-3763-DBA3-CAC5473EB64C}"/>
              </a:ext>
            </a:extLst>
          </p:cNvPr>
          <p:cNvCxnSpPr>
            <a:cxnSpLocks/>
            <a:endCxn id="29" idx="2"/>
          </p:cNvCxnSpPr>
          <p:nvPr/>
        </p:nvCxnSpPr>
        <p:spPr>
          <a:xfrm flipV="1">
            <a:off x="3498401" y="4082678"/>
            <a:ext cx="1428881" cy="6252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Shield Tick outline">
            <a:extLst>
              <a:ext uri="{FF2B5EF4-FFF2-40B4-BE49-F238E27FC236}">
                <a16:creationId xmlns:a16="http://schemas.microsoft.com/office/drawing/2014/main" id="{637D26FF-81C2-F3FC-6173-F05D974AFB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5255" y="3917732"/>
            <a:ext cx="779145" cy="590024"/>
          </a:xfrm>
          <a:prstGeom prst="rect">
            <a:avLst/>
          </a:prstGeom>
        </p:spPr>
      </p:pic>
      <p:cxnSp>
        <p:nvCxnSpPr>
          <p:cNvPr id="66" name="Connector: Curved 65">
            <a:extLst>
              <a:ext uri="{FF2B5EF4-FFF2-40B4-BE49-F238E27FC236}">
                <a16:creationId xmlns:a16="http://schemas.microsoft.com/office/drawing/2014/main" id="{D6C4A7BA-FE2B-9CFB-0A15-8AE35D07A6BD}"/>
              </a:ext>
            </a:extLst>
          </p:cNvPr>
          <p:cNvCxnSpPr>
            <a:cxnSpLocks/>
            <a:endCxn id="64" idx="3"/>
          </p:cNvCxnSpPr>
          <p:nvPr/>
        </p:nvCxnSpPr>
        <p:spPr>
          <a:xfrm rot="10800000">
            <a:off x="6434400" y="4212744"/>
            <a:ext cx="929264" cy="5192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a:extLst>
              <a:ext uri="{FF2B5EF4-FFF2-40B4-BE49-F238E27FC236}">
                <a16:creationId xmlns:a16="http://schemas.microsoft.com/office/drawing/2014/main" id="{A754BCC8-937D-CBA7-D29E-3EBC79220905}"/>
              </a:ext>
            </a:extLst>
          </p:cNvPr>
          <p:cNvCxnSpPr>
            <a:cxnSpLocks/>
            <a:endCxn id="16" idx="0"/>
          </p:cNvCxnSpPr>
          <p:nvPr/>
        </p:nvCxnSpPr>
        <p:spPr>
          <a:xfrm>
            <a:off x="3697170" y="5077879"/>
            <a:ext cx="1244691" cy="59989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7" name="Graphic 76" descr="Folder Search outline">
            <a:extLst>
              <a:ext uri="{FF2B5EF4-FFF2-40B4-BE49-F238E27FC236}">
                <a16:creationId xmlns:a16="http://schemas.microsoft.com/office/drawing/2014/main" id="{21BCFB27-B929-32F1-10EE-8D434EA3E4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8422" y="4704434"/>
            <a:ext cx="779145" cy="707082"/>
          </a:xfrm>
          <a:prstGeom prst="rect">
            <a:avLst/>
          </a:prstGeom>
        </p:spPr>
      </p:pic>
      <p:cxnSp>
        <p:nvCxnSpPr>
          <p:cNvPr id="79" name="Connector: Curved 78">
            <a:extLst>
              <a:ext uri="{FF2B5EF4-FFF2-40B4-BE49-F238E27FC236}">
                <a16:creationId xmlns:a16="http://schemas.microsoft.com/office/drawing/2014/main" id="{AC4DD333-3F38-CC83-BE82-879E533C9966}"/>
              </a:ext>
            </a:extLst>
          </p:cNvPr>
          <p:cNvCxnSpPr>
            <a:cxnSpLocks/>
          </p:cNvCxnSpPr>
          <p:nvPr/>
        </p:nvCxnSpPr>
        <p:spPr>
          <a:xfrm rot="10800000">
            <a:off x="6515682" y="5097780"/>
            <a:ext cx="84798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Bar graph with upward trend outline">
            <a:extLst>
              <a:ext uri="{FF2B5EF4-FFF2-40B4-BE49-F238E27FC236}">
                <a16:creationId xmlns:a16="http://schemas.microsoft.com/office/drawing/2014/main" id="{E43E1123-AA78-C65A-EB18-FEA7F373C13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3368" y="5650756"/>
            <a:ext cx="689033" cy="707082"/>
          </a:xfrm>
          <a:prstGeom prst="rect">
            <a:avLst/>
          </a:prstGeom>
        </p:spPr>
      </p:pic>
      <p:cxnSp>
        <p:nvCxnSpPr>
          <p:cNvPr id="84" name="Connector: Curved 83">
            <a:extLst>
              <a:ext uri="{FF2B5EF4-FFF2-40B4-BE49-F238E27FC236}">
                <a16:creationId xmlns:a16="http://schemas.microsoft.com/office/drawing/2014/main" id="{1ACFBEEF-9223-1C2E-6C1A-AB7D9814590A}"/>
              </a:ext>
            </a:extLst>
          </p:cNvPr>
          <p:cNvCxnSpPr>
            <a:cxnSpLocks/>
            <a:stCxn id="7" idx="1"/>
            <a:endCxn id="82" idx="3"/>
          </p:cNvCxnSpPr>
          <p:nvPr/>
        </p:nvCxnSpPr>
        <p:spPr>
          <a:xfrm rot="10800000" flipV="1">
            <a:off x="6332401" y="5650755"/>
            <a:ext cx="1034440" cy="3535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63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8F7B-12B3-0C0D-51A5-43F8813245F6}"/>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3EF858-4CC7-0A88-1505-804366103E26}"/>
              </a:ext>
            </a:extLst>
          </p:cNvPr>
          <p:cNvSpPr>
            <a:spLocks noGrp="1"/>
          </p:cNvSpPr>
          <p:nvPr>
            <p:ph idx="1"/>
          </p:nvPr>
        </p:nvSpPr>
        <p:spPr>
          <a:xfrm>
            <a:off x="1154954" y="2603500"/>
            <a:ext cx="10857976" cy="4060190"/>
          </a:xfrm>
        </p:spPr>
        <p:txBody>
          <a:bodyPr numCol="1">
            <a:normAutofit fontScale="85000" lnSpcReduction="20000"/>
          </a:bodyPr>
          <a:lstStyle/>
          <a:p>
            <a:pPr>
              <a:buFont typeface="Wingdings" panose="05000000000000000000" pitchFamily="2" charset="2"/>
              <a:buChar char="q"/>
            </a:pP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Key Components</a:t>
            </a:r>
          </a:p>
          <a:p>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Centralized Database:                                            </a:t>
            </a:r>
          </a:p>
          <a:p>
            <a:pPr marL="457200" lvl="1" indent="0">
              <a:buNone/>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A centralized repository to store and manage student information securely.               </a:t>
            </a:r>
          </a:p>
          <a:p>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User-Friendly Interface:</a:t>
            </a:r>
          </a:p>
          <a:p>
            <a:pPr marL="457200" lvl="1" indent="0" algn="l">
              <a:buNone/>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Intuitive interface facilitating easy access and management of data for administrators, teachers, and staff.</a:t>
            </a:r>
          </a:p>
          <a:p>
            <a:pPr>
              <a:buFont typeface="Wingdings" panose="05000000000000000000" pitchFamily="2" charset="2"/>
              <a:buChar char="q"/>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Key Features</a:t>
            </a:r>
          </a:p>
          <a:p>
            <a:r>
              <a:rPr lang="en-IN" b="1" i="0" dirty="0">
                <a:effectLst/>
                <a:latin typeface="Times New Roman" panose="02020603050405020304" pitchFamily="18" charset="0"/>
                <a:cs typeface="Times New Roman" panose="02020603050405020304" pitchFamily="18" charset="0"/>
              </a:rPr>
              <a:t>Data Security Measures:</a:t>
            </a:r>
          </a:p>
          <a:p>
            <a:pPr marL="0" indent="0">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Implementing encryption protocols and access controls to ensure data security and prevent unauthorized access.</a:t>
            </a:r>
            <a:endPar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Data Validation and Accuracy Checks:</a:t>
            </a:r>
          </a:p>
          <a:p>
            <a:pPr marL="0" indent="0">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Automated validation processes to maintain data accuracy, flagging inconsistencies or errors for prompt correction.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Scalability and Performance Optimization:</a:t>
            </a:r>
          </a:p>
          <a:p>
            <a:pPr marL="0" indent="0">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Scalable architecture capable of handling large volumes of data efficiently without compromising system performance.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47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B153-E44C-D6FB-DD05-DDCB1C65A915}"/>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Algorithm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30F406-3A1B-828E-CE5A-1680A8C17B3B}"/>
              </a:ext>
            </a:extLst>
          </p:cNvPr>
          <p:cNvSpPr>
            <a:spLocks noGrp="1"/>
          </p:cNvSpPr>
          <p:nvPr>
            <p:ph idx="1"/>
          </p:nvPr>
        </p:nvSpPr>
        <p:spPr>
          <a:xfrm>
            <a:off x="1154954" y="2286000"/>
            <a:ext cx="8825659" cy="4137660"/>
          </a:xfrm>
        </p:spPr>
        <p:txBody>
          <a:bodyPr>
            <a:normAutofit lnSpcReduction="10000"/>
          </a:bodyPr>
          <a:lstStyle/>
          <a:p>
            <a:r>
              <a:rPr lang="en-US" dirty="0">
                <a:latin typeface="Times New Roman" panose="02020603050405020304" pitchFamily="18" charset="0"/>
                <a:cs typeface="Times New Roman" panose="02020603050405020304" pitchFamily="18" charset="0"/>
              </a:rPr>
              <a:t>1. Initialize the MySQL connection admin with the provided credentials.</a:t>
            </a:r>
          </a:p>
          <a:p>
            <a:r>
              <a:rPr lang="en-US" dirty="0">
                <a:latin typeface="Times New Roman" panose="02020603050405020304" pitchFamily="18" charset="0"/>
                <a:cs typeface="Times New Roman" panose="02020603050405020304" pitchFamily="18" charset="0"/>
              </a:rPr>
              <a:t>2. Implement a menu-driven interface that allows the user to choose from the following options:    </a:t>
            </a:r>
          </a:p>
          <a:p>
            <a:r>
              <a:rPr lang="en-US" dirty="0">
                <a:latin typeface="Times New Roman" panose="02020603050405020304" pitchFamily="18" charset="0"/>
                <a:cs typeface="Times New Roman" panose="02020603050405020304" pitchFamily="18" charset="0"/>
              </a:rPr>
              <a:t>a. Add a new student:    </a:t>
            </a:r>
          </a:p>
          <a:p>
            <a:r>
              <a:rPr lang="en-US" dirty="0">
                <a:latin typeface="Times New Roman" panose="02020603050405020304" pitchFamily="18" charset="0"/>
                <a:cs typeface="Times New Roman" panose="02020603050405020304" pitchFamily="18" charset="0"/>
              </a:rPr>
              <a:t>b. Edit student information:    </a:t>
            </a:r>
          </a:p>
          <a:p>
            <a:r>
              <a:rPr lang="en-US" dirty="0">
                <a:latin typeface="Times New Roman" panose="02020603050405020304" pitchFamily="18" charset="0"/>
                <a:cs typeface="Times New Roman" panose="02020603050405020304" pitchFamily="18" charset="0"/>
              </a:rPr>
              <a:t>c. Delete a student:     </a:t>
            </a:r>
          </a:p>
          <a:p>
            <a:r>
              <a:rPr lang="en-US" dirty="0">
                <a:latin typeface="Times New Roman" panose="02020603050405020304" pitchFamily="18" charset="0"/>
                <a:cs typeface="Times New Roman" panose="02020603050405020304" pitchFamily="18" charset="0"/>
              </a:rPr>
              <a:t>d. Show student data:    </a:t>
            </a:r>
          </a:p>
          <a:p>
            <a:r>
              <a:rPr lang="en-US" dirty="0">
                <a:latin typeface="Times New Roman" panose="02020603050405020304" pitchFamily="18" charset="0"/>
                <a:cs typeface="Times New Roman" panose="02020603050405020304" pitchFamily="18" charset="0"/>
              </a:rPr>
              <a:t>e. Export student data to CSV:    </a:t>
            </a:r>
          </a:p>
          <a:p>
            <a:r>
              <a:rPr lang="en-US" dirty="0">
                <a:latin typeface="Times New Roman" panose="02020603050405020304" pitchFamily="18" charset="0"/>
                <a:cs typeface="Times New Roman" panose="02020603050405020304" pitchFamily="18" charset="0"/>
              </a:rPr>
              <a:t>f. Search Students:    </a:t>
            </a:r>
          </a:p>
          <a:p>
            <a:r>
              <a:rPr lang="en-US" dirty="0">
                <a:latin typeface="Times New Roman" panose="02020603050405020304" pitchFamily="18" charset="0"/>
                <a:cs typeface="Times New Roman" panose="02020603050405020304" pitchFamily="18" charset="0"/>
              </a:rPr>
              <a:t>g. Import data from CSV to MySQL:    </a:t>
            </a:r>
          </a:p>
          <a:p>
            <a:r>
              <a:rPr lang="en-US" dirty="0">
                <a:latin typeface="Times New Roman" panose="02020603050405020304" pitchFamily="18" charset="0"/>
                <a:cs typeface="Times New Roman" panose="02020603050405020304" pitchFamily="18" charset="0"/>
              </a:rPr>
              <a:t>h. Exit: Terminate the program.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0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A97A7B-17A3-B9B6-9306-D763CD11297F}"/>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Flow Chart</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descr="A diagram of a student&#10;&#10;Description automatically generated">
            <a:extLst>
              <a:ext uri="{FF2B5EF4-FFF2-40B4-BE49-F238E27FC236}">
                <a16:creationId xmlns:a16="http://schemas.microsoft.com/office/drawing/2014/main" id="{F1BA0B84-E5AF-7BA5-362E-84DC9F10D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023" y="285750"/>
            <a:ext cx="3000978" cy="6297930"/>
          </a:xfrm>
          <a:prstGeom prst="rect">
            <a:avLst/>
          </a:prstGeom>
        </p:spPr>
      </p:pic>
    </p:spTree>
    <p:extLst>
      <p:ext uri="{BB962C8B-B14F-4D97-AF65-F5344CB8AC3E}">
        <p14:creationId xmlns:p14="http://schemas.microsoft.com/office/powerpoint/2010/main" val="2785724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424</TotalTime>
  <Words>437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Söhne</vt:lpstr>
      <vt:lpstr>Times New Roman</vt:lpstr>
      <vt:lpstr>Wingdings</vt:lpstr>
      <vt:lpstr>Wingdings 3</vt:lpstr>
      <vt:lpstr>Ion Boardroom</vt:lpstr>
      <vt:lpstr>PowerPoint Presentation</vt:lpstr>
      <vt:lpstr>Group-20</vt:lpstr>
      <vt:lpstr>Content</vt:lpstr>
      <vt:lpstr>Introduction</vt:lpstr>
      <vt:lpstr>Problem We Face</vt:lpstr>
      <vt:lpstr>Proposed Solution </vt:lpstr>
      <vt:lpstr>Description</vt:lpstr>
      <vt:lpstr>Algorithm</vt:lpstr>
      <vt:lpstr>Flow Chart</vt:lpstr>
      <vt:lpstr>PowerPoint Presentation</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SoumyaRanjan Sahoo</dc:creator>
  <cp:lastModifiedBy>SoumyaRanjan Sahoo</cp:lastModifiedBy>
  <cp:revision>8</cp:revision>
  <dcterms:created xsi:type="dcterms:W3CDTF">2023-11-20T12:20:30Z</dcterms:created>
  <dcterms:modified xsi:type="dcterms:W3CDTF">2023-11-21T10:00:12Z</dcterms:modified>
</cp:coreProperties>
</file>