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6" d="100"/>
          <a:sy n="56" d="100"/>
        </p:scale>
        <p:origin x="1508"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Man-in-the-Middle (MITM) Attack using Ettercap</a:t>
            </a:r>
          </a:p>
        </p:txBody>
      </p:sp>
      <p:sp>
        <p:nvSpPr>
          <p:cNvPr id="3" name="Subtitle 2"/>
          <p:cNvSpPr>
            <a:spLocks noGrp="1"/>
          </p:cNvSpPr>
          <p:nvPr>
            <p:ph type="subTitle" idx="1"/>
          </p:nvPr>
        </p:nvSpPr>
        <p:spPr/>
        <p:txBody>
          <a:bodyPr/>
          <a:lstStyle/>
          <a:p>
            <a:r>
              <a:rPr dirty="0"/>
              <a:t>Demonstration and Report</a:t>
            </a:r>
            <a:endParaRPr lang="en-IN" dirty="0"/>
          </a:p>
          <a:p>
            <a:endParaRPr dirty="0"/>
          </a:p>
        </p:txBody>
      </p:sp>
      <p:sp>
        <p:nvSpPr>
          <p:cNvPr id="4" name="TextBox 3">
            <a:extLst>
              <a:ext uri="{FF2B5EF4-FFF2-40B4-BE49-F238E27FC236}">
                <a16:creationId xmlns:a16="http://schemas.microsoft.com/office/drawing/2014/main" id="{8A639F28-F79C-7639-F6FB-02474CBC9C4E}"/>
              </a:ext>
            </a:extLst>
          </p:cNvPr>
          <p:cNvSpPr txBox="1"/>
          <p:nvPr/>
        </p:nvSpPr>
        <p:spPr>
          <a:xfrm>
            <a:off x="6583680" y="5555218"/>
            <a:ext cx="2143728" cy="461665"/>
          </a:xfrm>
          <a:prstGeom prst="rect">
            <a:avLst/>
          </a:prstGeom>
          <a:noFill/>
        </p:spPr>
        <p:txBody>
          <a:bodyPr wrap="none" rtlCol="0">
            <a:spAutoFit/>
          </a:bodyPr>
          <a:lstStyle/>
          <a:p>
            <a:r>
              <a:rPr lang="en-IN" sz="2400" dirty="0"/>
              <a:t>By: Suhani Saini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pPr marL="0" indent="0">
              <a:buNone/>
            </a:pPr>
            <a:r>
              <a:rPr dirty="0"/>
              <a:t>1. Ettercap Official Documentation</a:t>
            </a:r>
          </a:p>
          <a:p>
            <a:pPr marL="0" indent="0">
              <a:buNone/>
            </a:pPr>
            <a:r>
              <a:rPr dirty="0"/>
              <a:t>2. Kali Linux Tools Guide</a:t>
            </a:r>
          </a:p>
          <a:p>
            <a:pPr marL="0" indent="0">
              <a:buNone/>
            </a:pPr>
            <a:r>
              <a:rPr dirty="0"/>
              <a:t>3. VirtualBox Networking Documentation</a:t>
            </a:r>
          </a:p>
          <a:p>
            <a:pPr marL="0" indent="0">
              <a:buNone/>
            </a:pPr>
            <a:r>
              <a:rPr dirty="0"/>
              <a:t>4. Cybersecurity Textbooks and Research Papers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a:xfrm>
            <a:off x="457200" y="1268730"/>
            <a:ext cx="8229600" cy="4525963"/>
          </a:xfrm>
        </p:spPr>
        <p:txBody>
          <a:bodyPr>
            <a:normAutofit fontScale="92500"/>
          </a:bodyPr>
          <a:lstStyle/>
          <a:p>
            <a:r>
              <a:rPr dirty="0"/>
              <a:t>A Man-in-the-Middle (MITM) attack is a type of cyber attack where the attacker secretly relays and possibly alters the communication between two parties. This allows the attacker to intercept sensitive data such as login credentials, credit card numbers, and other personal information.</a:t>
            </a:r>
          </a:p>
          <a:p>
            <a:endParaRPr dirty="0"/>
          </a:p>
          <a:p>
            <a:r>
              <a:rPr dirty="0"/>
              <a:t>In this project, Ettercap was used to demonstrate a MITM attack on a virtual machine setup.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a:lstStyle/>
          <a:p>
            <a:r>
              <a:rPr dirty="0"/>
              <a:t>To understand the concept of MITM attacks.</a:t>
            </a:r>
          </a:p>
          <a:p>
            <a:r>
              <a:rPr dirty="0"/>
              <a:t>To set up Ettercap on a Kali Linux VM.</a:t>
            </a:r>
          </a:p>
          <a:p>
            <a:r>
              <a:rPr dirty="0"/>
              <a:t>To perform packet interception and analysis.</a:t>
            </a:r>
          </a:p>
          <a:p>
            <a:r>
              <a:rPr dirty="0"/>
              <a:t>To analyze the captured data.</a:t>
            </a:r>
          </a:p>
          <a:p>
            <a:r>
              <a:rPr dirty="0"/>
              <a:t>To document the procedure and observations.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Tools Used</a:t>
            </a:r>
          </a:p>
        </p:txBody>
      </p:sp>
      <p:sp>
        <p:nvSpPr>
          <p:cNvPr id="3" name="Content Placeholder 2"/>
          <p:cNvSpPr>
            <a:spLocks noGrp="1"/>
          </p:cNvSpPr>
          <p:nvPr>
            <p:ph idx="1"/>
          </p:nvPr>
        </p:nvSpPr>
        <p:spPr/>
        <p:txBody>
          <a:bodyPr/>
          <a:lstStyle/>
          <a:p>
            <a:r>
              <a:rPr dirty="0"/>
              <a:t>Kali Linux (Virtual Machine)</a:t>
            </a:r>
          </a:p>
          <a:p>
            <a:r>
              <a:rPr dirty="0"/>
              <a:t>Ettercap (Network Sniffing Tool)</a:t>
            </a:r>
          </a:p>
          <a:p>
            <a:r>
              <a:rPr dirty="0"/>
              <a:t>VirtualBox (VM Environment)</a:t>
            </a:r>
          </a:p>
          <a:p>
            <a:r>
              <a:rPr dirty="0"/>
              <a:t>Target VM for communication testing</a:t>
            </a:r>
          </a:p>
          <a:p>
            <a:r>
              <a:rPr dirty="0"/>
              <a:t>Network Configuration Utilities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Experiment Setup</a:t>
            </a:r>
          </a:p>
        </p:txBody>
      </p:sp>
      <p:sp>
        <p:nvSpPr>
          <p:cNvPr id="3" name="Content Placeholder 2"/>
          <p:cNvSpPr>
            <a:spLocks noGrp="1"/>
          </p:cNvSpPr>
          <p:nvPr>
            <p:ph idx="1"/>
          </p:nvPr>
        </p:nvSpPr>
        <p:spPr/>
        <p:txBody>
          <a:bodyPr>
            <a:normAutofit lnSpcReduction="10000"/>
          </a:bodyPr>
          <a:lstStyle/>
          <a:p>
            <a:pPr marL="0" indent="0">
              <a:buNone/>
            </a:pPr>
            <a:r>
              <a:rPr dirty="0"/>
              <a:t>1. Two VMs were created: Attacker (Kali Linux with Ettercap) and Victim.</a:t>
            </a:r>
          </a:p>
          <a:p>
            <a:pPr marL="0" indent="0">
              <a:buNone/>
            </a:pPr>
            <a:r>
              <a:rPr dirty="0"/>
              <a:t>2. Network configured in NAT mode with IP addresses (Attacker: 10.0.2.15, Victim: 10.0.2.4, Gateway: 10.0.2.1).</a:t>
            </a:r>
          </a:p>
          <a:p>
            <a:pPr marL="0" indent="0">
              <a:buNone/>
            </a:pPr>
            <a:r>
              <a:rPr dirty="0"/>
              <a:t>3. Ettercap was launched in GUI mode for easier visualization.</a:t>
            </a:r>
          </a:p>
          <a:p>
            <a:pPr marL="0" indent="0">
              <a:buNone/>
            </a:pPr>
            <a:r>
              <a:rPr dirty="0"/>
              <a:t>4. Victim traffic was intercepted by performing ARP spoofing.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Procedure</a:t>
            </a:r>
          </a:p>
        </p:txBody>
      </p:sp>
      <p:sp>
        <p:nvSpPr>
          <p:cNvPr id="3" name="Content Placeholder 2"/>
          <p:cNvSpPr>
            <a:spLocks noGrp="1"/>
          </p:cNvSpPr>
          <p:nvPr>
            <p:ph idx="1"/>
          </p:nvPr>
        </p:nvSpPr>
        <p:spPr/>
        <p:txBody>
          <a:bodyPr>
            <a:normAutofit fontScale="92500" lnSpcReduction="10000"/>
          </a:bodyPr>
          <a:lstStyle/>
          <a:p>
            <a:r>
              <a:rPr dirty="0"/>
              <a:t>1. Open Ettercap in Kali Linux using '</a:t>
            </a:r>
            <a:r>
              <a:rPr dirty="0" err="1"/>
              <a:t>sudo</a:t>
            </a:r>
            <a:r>
              <a:rPr dirty="0"/>
              <a:t> </a:t>
            </a:r>
            <a:r>
              <a:rPr dirty="0" err="1"/>
              <a:t>ettercap</a:t>
            </a:r>
            <a:r>
              <a:rPr dirty="0"/>
              <a:t> -G'.</a:t>
            </a:r>
          </a:p>
          <a:p>
            <a:pPr marL="0" indent="0">
              <a:buNone/>
            </a:pPr>
            <a:r>
              <a:rPr dirty="0"/>
              <a:t>2. Select network interface (eth0).</a:t>
            </a:r>
          </a:p>
          <a:p>
            <a:pPr marL="0" indent="0">
              <a:buNone/>
            </a:pPr>
            <a:r>
              <a:rPr dirty="0"/>
              <a:t>3. Scan for hosts in the local network.</a:t>
            </a:r>
          </a:p>
          <a:p>
            <a:pPr marL="0" indent="0">
              <a:buNone/>
            </a:pPr>
            <a:r>
              <a:rPr dirty="0"/>
              <a:t>4. Select target .</a:t>
            </a:r>
          </a:p>
          <a:p>
            <a:pPr marL="0" indent="0">
              <a:buNone/>
            </a:pPr>
            <a:r>
              <a:rPr dirty="0"/>
              <a:t>5. Select gateway .</a:t>
            </a:r>
          </a:p>
          <a:p>
            <a:pPr marL="0" indent="0">
              <a:buNone/>
            </a:pPr>
            <a:r>
              <a:rPr dirty="0"/>
              <a:t>6. Start ARP poisoning.</a:t>
            </a:r>
          </a:p>
          <a:p>
            <a:pPr marL="0" indent="0">
              <a:buNone/>
            </a:pPr>
            <a:r>
              <a:rPr dirty="0"/>
              <a:t>7. Monitor traffic and capture credentials or messages.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Observations</a:t>
            </a:r>
          </a:p>
        </p:txBody>
      </p:sp>
      <p:sp>
        <p:nvSpPr>
          <p:cNvPr id="3" name="Content Placeholder 2"/>
          <p:cNvSpPr>
            <a:spLocks noGrp="1"/>
          </p:cNvSpPr>
          <p:nvPr>
            <p:ph idx="1"/>
          </p:nvPr>
        </p:nvSpPr>
        <p:spPr/>
        <p:txBody>
          <a:bodyPr>
            <a:normAutofit lnSpcReduction="10000"/>
          </a:bodyPr>
          <a:lstStyle/>
          <a:p>
            <a:pPr marL="0" indent="0">
              <a:buNone/>
            </a:pPr>
            <a:r>
              <a:rPr dirty="0"/>
              <a:t>- Ettercap successfully detected the victim and gateway.</a:t>
            </a:r>
          </a:p>
          <a:p>
            <a:pPr marL="0" indent="0">
              <a:buNone/>
            </a:pPr>
            <a:r>
              <a:rPr dirty="0"/>
              <a:t>- Traffic was intercepted between the victim and the router.</a:t>
            </a:r>
          </a:p>
          <a:p>
            <a:pPr marL="0" indent="0">
              <a:buNone/>
            </a:pPr>
            <a:r>
              <a:rPr dirty="0"/>
              <a:t>- Login credentials and plaintext messages were visible in the captured traffic.</a:t>
            </a:r>
          </a:p>
          <a:p>
            <a:pPr marL="0" indent="0">
              <a:buNone/>
            </a:pPr>
            <a:r>
              <a:rPr dirty="0"/>
              <a:t>- The IP addresses in Ettercap (10.0.2.2, 10.0.2.3) were internal NAT translations, not the real host IPs.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p:txBody>
          <a:bodyPr>
            <a:normAutofit lnSpcReduction="10000"/>
          </a:bodyPr>
          <a:lstStyle/>
          <a:p>
            <a:pPr marL="0" indent="0">
              <a:buNone/>
            </a:pPr>
            <a:r>
              <a:rPr dirty="0"/>
              <a:t>- MITM attack was performed successfully using Ettercap.</a:t>
            </a:r>
          </a:p>
          <a:p>
            <a:pPr marL="0" indent="0">
              <a:buNone/>
            </a:pPr>
            <a:r>
              <a:rPr dirty="0"/>
              <a:t>- The attacker was able to intercept and view communication between the victim and gateway.</a:t>
            </a:r>
          </a:p>
          <a:p>
            <a:pPr marL="0" indent="0">
              <a:buNone/>
            </a:pPr>
            <a:r>
              <a:rPr dirty="0"/>
              <a:t>- Demonstrated risks of unencrypted communication.</a:t>
            </a:r>
          </a:p>
          <a:p>
            <a:pPr marL="0" indent="0">
              <a:buNone/>
            </a:pPr>
            <a:r>
              <a:rPr dirty="0"/>
              <a:t>- Highlighted the need for secure protocols like HTTPS and VPNs.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normAutofit fontScale="92500" lnSpcReduction="20000"/>
          </a:bodyPr>
          <a:lstStyle/>
          <a:p>
            <a:pPr marL="0" indent="0">
              <a:buNone/>
            </a:pPr>
            <a:r>
              <a:rPr dirty="0"/>
              <a:t>This experiment successfully demonstrated a Man-in-the-Middle attack using Ettercap.</a:t>
            </a:r>
          </a:p>
          <a:p>
            <a:pPr marL="0" indent="0">
              <a:buNone/>
            </a:pPr>
            <a:r>
              <a:rPr b="1" u="sng" dirty="0"/>
              <a:t>Key Learnings:</a:t>
            </a:r>
          </a:p>
          <a:p>
            <a:pPr marL="0" indent="0">
              <a:buNone/>
            </a:pPr>
            <a:r>
              <a:rPr dirty="0"/>
              <a:t>- ARP spoofing can easily redirect network traffic.</a:t>
            </a:r>
          </a:p>
          <a:p>
            <a:pPr marL="0" indent="0">
              <a:buNone/>
            </a:pPr>
            <a:r>
              <a:rPr dirty="0"/>
              <a:t>- Tools like Ettercap provide visibility into intercepted communication.</a:t>
            </a:r>
          </a:p>
          <a:p>
            <a:pPr marL="0" indent="0">
              <a:buNone/>
            </a:pPr>
            <a:r>
              <a:rPr dirty="0"/>
              <a:t>- Importance of using secure communication channels (HTTPS, SSH, VPN).</a:t>
            </a:r>
          </a:p>
          <a:p>
            <a:pPr marL="0" indent="0">
              <a:buNone/>
            </a:pPr>
            <a:r>
              <a:rPr b="1" u="sng" dirty="0"/>
              <a:t>Recommendation:</a:t>
            </a:r>
            <a:r>
              <a:rPr dirty="0"/>
              <a:t> Always encrypt communication and use intrusion detection systems.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TotalTime>
  <Words>453</Words>
  <Application>Microsoft Office PowerPoint</Application>
  <PresentationFormat>On-screen Show (4:3)</PresentationFormat>
  <Paragraphs>54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Man-in-the-Middle (MITM) Attack using Ettercap</vt:lpstr>
      <vt:lpstr>Introduction</vt:lpstr>
      <vt:lpstr>Objectives</vt:lpstr>
      <vt:lpstr>Tools Used</vt:lpstr>
      <vt:lpstr>Experiment Setup</vt:lpstr>
      <vt:lpstr>Procedure</vt:lpstr>
      <vt:lpstr>Observations</vt:lpstr>
      <vt:lpstr>Results</vt:lpstr>
      <vt:lpstr>Conclusion</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Suhani Saini</cp:lastModifiedBy>
  <cp:revision>3</cp:revision>
  <dcterms:created xsi:type="dcterms:W3CDTF">2013-01-27T09:14:16Z</dcterms:created>
  <dcterms:modified xsi:type="dcterms:W3CDTF">2025-08-16T12:47:34Z</dcterms:modified>
  <cp:category/>
</cp:coreProperties>
</file>