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76BE95-4C5F-4913-90A0-51048F5D4BF2}">
  <a:tblStyle styleId="{3D76BE95-4C5F-4913-90A0-51048F5D4BF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4b41b880e_0_1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54b41b880e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4b41b880e_0_2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206" name="Google Shape;206;g354b41b880e_0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4b41b880e_0_2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214" name="Google Shape;214;g354b41b880e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4b41b880e_0_2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221" name="Google Shape;221;g354b41b880e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4b41b880e_0_2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228" name="Google Shape;228;g354b41b880e_0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4b41b880e_0_2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235" name="Google Shape;235;g354b41b880e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4b41b880e_0_3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242" name="Google Shape;242;g354b41b880e_0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4b41b880e_0_1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149" name="Google Shape;149;g354b41b880e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4b41b880e_0_2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156" name="Google Shape;156;g354b41b880e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4b41b880e_0_2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163" name="Google Shape;163;g354b41b880e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4b41b880e_0_2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170" name="Google Shape;170;g354b41b880e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4b41b880e_0_2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177" name="Google Shape;177;g354b41b880e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4b41b880e_0_2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184" name="Google Shape;184;g354b41b880e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4b41b880e_0_2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191" name="Google Shape;191;g354b41b880e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4b41b880e_0_2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context awareness: Existing notification systems often fail to consider the user's current activity, location, or time of day when delivering notifications.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One-size-fits-all approach: Most smartphone interfaces do not adapt to individual user needs, preferences, or abilities, potentially limiting accessibility and usability for diverse user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overload: The sheer volume of notifications can overwhelm users, leading to decreased productivity and increased stress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and security concerns: Collecting and utilizing user data for context recognition raises important privacy and security considerations that need to be addressed.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Battery efficiency: Continuous monitoring of sensor data and context recognition can potentially drain smartphone batteries quickly, affecting overall device usability.</a:t>
            </a:r>
            <a:endParaRPr/>
          </a:p>
          <a:p>
            <a:pPr indent="0" lvl="0" marL="0" rtl="0" algn="l">
              <a:spcBef>
                <a:spcPts val="0"/>
              </a:spcBef>
              <a:spcAft>
                <a:spcPts val="0"/>
              </a:spcAft>
              <a:buNone/>
            </a:pPr>
            <a:r>
              <a:t/>
            </a:r>
            <a:endParaRPr/>
          </a:p>
        </p:txBody>
      </p:sp>
      <p:sp>
        <p:nvSpPr>
          <p:cNvPr id="198" name="Google Shape;198;g354b41b880e_0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p:cSld name="Title Slide: Option 1">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b="0" l="0" r="0" t="0"/>
          <a:stretch/>
        </p:blipFill>
        <p:spPr>
          <a:xfrm>
            <a:off x="-3711" y="0"/>
            <a:ext cx="9151426" cy="5143500"/>
          </a:xfrm>
          <a:prstGeom prst="rect">
            <a:avLst/>
          </a:prstGeom>
          <a:noFill/>
          <a:ln>
            <a:noFill/>
          </a:ln>
        </p:spPr>
      </p:pic>
      <p:sp>
        <p:nvSpPr>
          <p:cNvPr id="59" name="Google Shape;59;p14"/>
          <p:cNvSpPr txBox="1"/>
          <p:nvPr>
            <p:ph idx="1" type="subTitle"/>
          </p:nvPr>
        </p:nvSpPr>
        <p:spPr>
          <a:xfrm>
            <a:off x="800100" y="3809784"/>
            <a:ext cx="6858000" cy="736800"/>
          </a:xfrm>
          <a:prstGeom prst="rect">
            <a:avLst/>
          </a:prstGeom>
          <a:noFill/>
          <a:ln>
            <a:noFill/>
          </a:ln>
        </p:spPr>
        <p:txBody>
          <a:bodyPr anchorCtr="0" anchor="t" bIns="0" lIns="0" spcFirstLastPara="1" rIns="0" wrap="square" tIns="0">
            <a:noAutofit/>
          </a:bodyPr>
          <a:lstStyle>
            <a:lvl1pPr lvl="0" marR="0" algn="l">
              <a:lnSpc>
                <a:spcPct val="150000"/>
              </a:lnSpc>
              <a:spcBef>
                <a:spcPts val="800"/>
              </a:spcBef>
              <a:spcAft>
                <a:spcPts val="0"/>
              </a:spcAft>
              <a:buClr>
                <a:schemeClr val="lt1"/>
              </a:buClr>
              <a:buSzPts val="1500"/>
              <a:buFont typeface="Arial"/>
              <a:buNone/>
              <a:defRPr b="1" i="0" sz="1500" u="none" cap="none" strike="noStrike">
                <a:solidFill>
                  <a:schemeClr val="lt1"/>
                </a:solidFill>
                <a:latin typeface="Arial"/>
                <a:ea typeface="Arial"/>
                <a:cs typeface="Arial"/>
                <a:sym typeface="Arial"/>
              </a:defRPr>
            </a:lvl1pPr>
            <a:lvl2pPr lvl="1"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0" name="Google Shape;60;p14"/>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800" u="none" cap="none" strike="noStrike">
                <a:solidFill>
                  <a:schemeClr val="lt1"/>
                </a:solidFill>
                <a:latin typeface="Arial"/>
                <a:ea typeface="Arial"/>
                <a:cs typeface="Arial"/>
                <a:sym typeface="Arial"/>
              </a:defRPr>
            </a:lvl1pPr>
            <a:lvl2pPr indent="0" lvl="1" marL="0" algn="r">
              <a:spcBef>
                <a:spcPts val="0"/>
              </a:spcBef>
              <a:buNone/>
              <a:defRPr b="1" i="0" sz="800" u="none" cap="none" strike="noStrike">
                <a:solidFill>
                  <a:schemeClr val="lt1"/>
                </a:solidFill>
                <a:latin typeface="Arial"/>
                <a:ea typeface="Arial"/>
                <a:cs typeface="Arial"/>
                <a:sym typeface="Arial"/>
              </a:defRPr>
            </a:lvl2pPr>
            <a:lvl3pPr indent="0" lvl="2" marL="0" algn="r">
              <a:spcBef>
                <a:spcPts val="0"/>
              </a:spcBef>
              <a:buNone/>
              <a:defRPr b="1" i="0" sz="800" u="none" cap="none" strike="noStrike">
                <a:solidFill>
                  <a:schemeClr val="lt1"/>
                </a:solidFill>
                <a:latin typeface="Arial"/>
                <a:ea typeface="Arial"/>
                <a:cs typeface="Arial"/>
                <a:sym typeface="Arial"/>
              </a:defRPr>
            </a:lvl3pPr>
            <a:lvl4pPr indent="0" lvl="3" marL="0" algn="r">
              <a:spcBef>
                <a:spcPts val="0"/>
              </a:spcBef>
              <a:buNone/>
              <a:defRPr b="1" i="0" sz="800" u="none" cap="none" strike="noStrike">
                <a:solidFill>
                  <a:schemeClr val="lt1"/>
                </a:solidFill>
                <a:latin typeface="Arial"/>
                <a:ea typeface="Arial"/>
                <a:cs typeface="Arial"/>
                <a:sym typeface="Arial"/>
              </a:defRPr>
            </a:lvl4pPr>
            <a:lvl5pPr indent="0" lvl="4" marL="0" algn="r">
              <a:spcBef>
                <a:spcPts val="0"/>
              </a:spcBef>
              <a:buNone/>
              <a:defRPr b="1" i="0" sz="800" u="none" cap="none" strike="noStrike">
                <a:solidFill>
                  <a:schemeClr val="lt1"/>
                </a:solidFill>
                <a:latin typeface="Arial"/>
                <a:ea typeface="Arial"/>
                <a:cs typeface="Arial"/>
                <a:sym typeface="Arial"/>
              </a:defRPr>
            </a:lvl5pPr>
            <a:lvl6pPr indent="0" lvl="5" marL="0" algn="r">
              <a:spcBef>
                <a:spcPts val="0"/>
              </a:spcBef>
              <a:buNone/>
              <a:defRPr b="1" i="0" sz="800" u="none" cap="none" strike="noStrike">
                <a:solidFill>
                  <a:schemeClr val="lt1"/>
                </a:solidFill>
                <a:latin typeface="Arial"/>
                <a:ea typeface="Arial"/>
                <a:cs typeface="Arial"/>
                <a:sym typeface="Arial"/>
              </a:defRPr>
            </a:lvl6pPr>
            <a:lvl7pPr indent="0" lvl="6" marL="0" algn="r">
              <a:spcBef>
                <a:spcPts val="0"/>
              </a:spcBef>
              <a:buNone/>
              <a:defRPr b="1" i="0" sz="800" u="none" cap="none" strike="noStrike">
                <a:solidFill>
                  <a:schemeClr val="lt1"/>
                </a:solidFill>
                <a:latin typeface="Arial"/>
                <a:ea typeface="Arial"/>
                <a:cs typeface="Arial"/>
                <a:sym typeface="Arial"/>
              </a:defRPr>
            </a:lvl7pPr>
            <a:lvl8pPr indent="0" lvl="7" marL="0" algn="r">
              <a:spcBef>
                <a:spcPts val="0"/>
              </a:spcBef>
              <a:buNone/>
              <a:defRPr b="1" i="0" sz="800" u="none" cap="none" strike="noStrike">
                <a:solidFill>
                  <a:schemeClr val="lt1"/>
                </a:solidFill>
                <a:latin typeface="Arial"/>
                <a:ea typeface="Arial"/>
                <a:cs typeface="Arial"/>
                <a:sym typeface="Arial"/>
              </a:defRPr>
            </a:lvl8pPr>
            <a:lvl9pPr indent="0" lvl="8" marL="0" algn="r">
              <a:spcBef>
                <a:spcPts val="0"/>
              </a:spcBef>
              <a:buNone/>
              <a:defRPr b="1"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14"/>
          <p:cNvPicPr preferRelativeResize="0"/>
          <p:nvPr/>
        </p:nvPicPr>
        <p:blipFill rotWithShape="1">
          <a:blip r:embed="rId3">
            <a:alphaModFix/>
          </a:blip>
          <a:srcRect b="0" l="0" r="0" t="0"/>
          <a:stretch/>
        </p:blipFill>
        <p:spPr>
          <a:xfrm>
            <a:off x="800099" y="488179"/>
            <a:ext cx="2906220" cy="491193"/>
          </a:xfrm>
          <a:prstGeom prst="rect">
            <a:avLst/>
          </a:prstGeom>
          <a:noFill/>
          <a:ln>
            <a:noFill/>
          </a:ln>
        </p:spPr>
      </p:pic>
      <p:cxnSp>
        <p:nvCxnSpPr>
          <p:cNvPr id="62" name="Google Shape;62;p14"/>
          <p:cNvCxnSpPr/>
          <p:nvPr/>
        </p:nvCxnSpPr>
        <p:spPr>
          <a:xfrm>
            <a:off x="800100" y="3594901"/>
            <a:ext cx="7543800" cy="0"/>
          </a:xfrm>
          <a:prstGeom prst="straightConnector1">
            <a:avLst/>
          </a:prstGeom>
          <a:noFill/>
          <a:ln cap="rnd" cmpd="sng" w="25400">
            <a:solidFill>
              <a:schemeClr val="lt1"/>
            </a:solidFill>
            <a:prstDash val="dot"/>
            <a:round/>
            <a:headEnd len="sm" w="sm" type="none"/>
            <a:tailEnd len="sm" w="sm" type="none"/>
          </a:ln>
        </p:spPr>
      </p:cxnSp>
      <p:pic>
        <p:nvPicPr>
          <p:cNvPr id="63" name="Google Shape;63;p14"/>
          <p:cNvPicPr preferRelativeResize="0"/>
          <p:nvPr/>
        </p:nvPicPr>
        <p:blipFill rotWithShape="1">
          <a:blip r:embed="rId4">
            <a:alphaModFix/>
          </a:blip>
          <a:srcRect b="0" l="0" r="0" t="0"/>
          <a:stretch/>
        </p:blipFill>
        <p:spPr>
          <a:xfrm>
            <a:off x="800099" y="1412316"/>
            <a:ext cx="4867482" cy="179150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2" type="title">
  <p:cSld name="TITLE">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0" r="0" t="0"/>
          <a:stretch/>
        </p:blipFill>
        <p:spPr>
          <a:xfrm>
            <a:off x="-3711" y="0"/>
            <a:ext cx="9151426" cy="5143500"/>
          </a:xfrm>
          <a:prstGeom prst="rect">
            <a:avLst/>
          </a:prstGeom>
          <a:noFill/>
          <a:ln>
            <a:noFill/>
          </a:ln>
        </p:spPr>
      </p:pic>
      <p:sp>
        <p:nvSpPr>
          <p:cNvPr id="66" name="Google Shape;66;p15"/>
          <p:cNvSpPr txBox="1"/>
          <p:nvPr>
            <p:ph type="ctrTitle"/>
          </p:nvPr>
        </p:nvSpPr>
        <p:spPr>
          <a:xfrm>
            <a:off x="771917" y="1104760"/>
            <a:ext cx="5221800" cy="2223600"/>
          </a:xfrm>
          <a:prstGeom prst="rect">
            <a:avLst/>
          </a:prstGeom>
          <a:noFill/>
          <a:ln>
            <a:noFill/>
          </a:ln>
        </p:spPr>
        <p:txBody>
          <a:bodyPr anchorCtr="0" anchor="t" bIns="0" lIns="0" spcFirstLastPara="1" rIns="0" wrap="square" tIns="0">
            <a:noAutofit/>
          </a:bodyPr>
          <a:lstStyle>
            <a:lvl1pPr lvl="0" marR="0" algn="l">
              <a:lnSpc>
                <a:spcPct val="78571"/>
              </a:lnSpc>
              <a:spcBef>
                <a:spcPts val="0"/>
              </a:spcBef>
              <a:spcAft>
                <a:spcPts val="0"/>
              </a:spcAft>
              <a:buClr>
                <a:schemeClr val="lt1"/>
              </a:buClr>
              <a:buSzPts val="5300"/>
              <a:buFont typeface="Arial"/>
              <a:buNone/>
              <a:defRPr b="1" i="0" sz="5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7" name="Google Shape;67;p15"/>
          <p:cNvSpPr txBox="1"/>
          <p:nvPr>
            <p:ph idx="1" type="subTitle"/>
          </p:nvPr>
        </p:nvSpPr>
        <p:spPr>
          <a:xfrm>
            <a:off x="800100" y="3491858"/>
            <a:ext cx="6858000" cy="736800"/>
          </a:xfrm>
          <a:prstGeom prst="rect">
            <a:avLst/>
          </a:prstGeom>
          <a:noFill/>
          <a:ln>
            <a:noFill/>
          </a:ln>
        </p:spPr>
        <p:txBody>
          <a:bodyPr anchorCtr="0" anchor="t" bIns="0" lIns="0" spcFirstLastPara="1" rIns="0" wrap="square" tIns="0">
            <a:noAutofit/>
          </a:bodyPr>
          <a:lstStyle>
            <a:lvl1pPr lvl="0" marR="0" algn="l">
              <a:lnSpc>
                <a:spcPct val="150000"/>
              </a:lnSpc>
              <a:spcBef>
                <a:spcPts val="800"/>
              </a:spcBef>
              <a:spcAft>
                <a:spcPts val="0"/>
              </a:spcAft>
              <a:buClr>
                <a:schemeClr val="lt1"/>
              </a:buClr>
              <a:buSzPts val="1500"/>
              <a:buFont typeface="Arial"/>
              <a:buNone/>
              <a:defRPr b="1" i="0" sz="1500" u="none" cap="none" strike="noStrike">
                <a:solidFill>
                  <a:schemeClr val="lt1"/>
                </a:solidFill>
                <a:latin typeface="Arial"/>
                <a:ea typeface="Arial"/>
                <a:cs typeface="Arial"/>
                <a:sym typeface="Arial"/>
              </a:defRPr>
            </a:lvl1pPr>
            <a:lvl2pPr lvl="1"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8" name="Google Shape;68;p15"/>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800" u="none" cap="none" strike="noStrike">
                <a:solidFill>
                  <a:schemeClr val="lt1"/>
                </a:solidFill>
                <a:latin typeface="Arial"/>
                <a:ea typeface="Arial"/>
                <a:cs typeface="Arial"/>
                <a:sym typeface="Arial"/>
              </a:defRPr>
            </a:lvl1pPr>
            <a:lvl2pPr indent="0" lvl="1" marL="0" algn="r">
              <a:spcBef>
                <a:spcPts val="0"/>
              </a:spcBef>
              <a:buNone/>
              <a:defRPr b="1" i="0" sz="800" u="none" cap="none" strike="noStrike">
                <a:solidFill>
                  <a:schemeClr val="lt1"/>
                </a:solidFill>
                <a:latin typeface="Arial"/>
                <a:ea typeface="Arial"/>
                <a:cs typeface="Arial"/>
                <a:sym typeface="Arial"/>
              </a:defRPr>
            </a:lvl2pPr>
            <a:lvl3pPr indent="0" lvl="2" marL="0" algn="r">
              <a:spcBef>
                <a:spcPts val="0"/>
              </a:spcBef>
              <a:buNone/>
              <a:defRPr b="1" i="0" sz="800" u="none" cap="none" strike="noStrike">
                <a:solidFill>
                  <a:schemeClr val="lt1"/>
                </a:solidFill>
                <a:latin typeface="Arial"/>
                <a:ea typeface="Arial"/>
                <a:cs typeface="Arial"/>
                <a:sym typeface="Arial"/>
              </a:defRPr>
            </a:lvl3pPr>
            <a:lvl4pPr indent="0" lvl="3" marL="0" algn="r">
              <a:spcBef>
                <a:spcPts val="0"/>
              </a:spcBef>
              <a:buNone/>
              <a:defRPr b="1" i="0" sz="800" u="none" cap="none" strike="noStrike">
                <a:solidFill>
                  <a:schemeClr val="lt1"/>
                </a:solidFill>
                <a:latin typeface="Arial"/>
                <a:ea typeface="Arial"/>
                <a:cs typeface="Arial"/>
                <a:sym typeface="Arial"/>
              </a:defRPr>
            </a:lvl4pPr>
            <a:lvl5pPr indent="0" lvl="4" marL="0" algn="r">
              <a:spcBef>
                <a:spcPts val="0"/>
              </a:spcBef>
              <a:buNone/>
              <a:defRPr b="1" i="0" sz="800" u="none" cap="none" strike="noStrike">
                <a:solidFill>
                  <a:schemeClr val="lt1"/>
                </a:solidFill>
                <a:latin typeface="Arial"/>
                <a:ea typeface="Arial"/>
                <a:cs typeface="Arial"/>
                <a:sym typeface="Arial"/>
              </a:defRPr>
            </a:lvl5pPr>
            <a:lvl6pPr indent="0" lvl="5" marL="0" algn="r">
              <a:spcBef>
                <a:spcPts val="0"/>
              </a:spcBef>
              <a:buNone/>
              <a:defRPr b="1" i="0" sz="800" u="none" cap="none" strike="noStrike">
                <a:solidFill>
                  <a:schemeClr val="lt1"/>
                </a:solidFill>
                <a:latin typeface="Arial"/>
                <a:ea typeface="Arial"/>
                <a:cs typeface="Arial"/>
                <a:sym typeface="Arial"/>
              </a:defRPr>
            </a:lvl6pPr>
            <a:lvl7pPr indent="0" lvl="6" marL="0" algn="r">
              <a:spcBef>
                <a:spcPts val="0"/>
              </a:spcBef>
              <a:buNone/>
              <a:defRPr b="1" i="0" sz="800" u="none" cap="none" strike="noStrike">
                <a:solidFill>
                  <a:schemeClr val="lt1"/>
                </a:solidFill>
                <a:latin typeface="Arial"/>
                <a:ea typeface="Arial"/>
                <a:cs typeface="Arial"/>
                <a:sym typeface="Arial"/>
              </a:defRPr>
            </a:lvl7pPr>
            <a:lvl8pPr indent="0" lvl="7" marL="0" algn="r">
              <a:spcBef>
                <a:spcPts val="0"/>
              </a:spcBef>
              <a:buNone/>
              <a:defRPr b="1" i="0" sz="800" u="none" cap="none" strike="noStrike">
                <a:solidFill>
                  <a:schemeClr val="lt1"/>
                </a:solidFill>
                <a:latin typeface="Arial"/>
                <a:ea typeface="Arial"/>
                <a:cs typeface="Arial"/>
                <a:sym typeface="Arial"/>
              </a:defRPr>
            </a:lvl8pPr>
            <a:lvl9pPr indent="0" lvl="8" marL="0" algn="r">
              <a:spcBef>
                <a:spcPts val="0"/>
              </a:spcBef>
              <a:buNone/>
              <a:defRPr b="1"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5"/>
          <p:cNvPicPr preferRelativeResize="0"/>
          <p:nvPr/>
        </p:nvPicPr>
        <p:blipFill rotWithShape="1">
          <a:blip r:embed="rId3">
            <a:alphaModFix/>
          </a:blip>
          <a:srcRect b="0" l="0" r="0" t="0"/>
          <a:stretch/>
        </p:blipFill>
        <p:spPr>
          <a:xfrm>
            <a:off x="800100" y="288303"/>
            <a:ext cx="1952496" cy="329999"/>
          </a:xfrm>
          <a:prstGeom prst="rect">
            <a:avLst/>
          </a:prstGeom>
          <a:noFill/>
          <a:ln>
            <a:noFill/>
          </a:ln>
        </p:spPr>
      </p:pic>
      <p:cxnSp>
        <p:nvCxnSpPr>
          <p:cNvPr id="70" name="Google Shape;70;p15"/>
          <p:cNvCxnSpPr/>
          <p:nvPr/>
        </p:nvCxnSpPr>
        <p:spPr>
          <a:xfrm>
            <a:off x="800100" y="4499975"/>
            <a:ext cx="7543800" cy="0"/>
          </a:xfrm>
          <a:prstGeom prst="straightConnector1">
            <a:avLst/>
          </a:prstGeom>
          <a:noFill/>
          <a:ln cap="rnd" cmpd="sng" w="25400">
            <a:solidFill>
              <a:schemeClr val="lt1"/>
            </a:solidFill>
            <a:prstDash val="dot"/>
            <a:round/>
            <a:headEnd len="sm" w="sm" type="none"/>
            <a:tailEnd len="sm" w="sm" type="none"/>
          </a:ln>
        </p:spPr>
      </p:cxnSp>
      <p:pic>
        <p:nvPicPr>
          <p:cNvPr id="71" name="Google Shape;71;p15"/>
          <p:cNvPicPr preferRelativeResize="0"/>
          <p:nvPr/>
        </p:nvPicPr>
        <p:blipFill rotWithShape="1">
          <a:blip r:embed="rId4">
            <a:alphaModFix/>
          </a:blip>
          <a:srcRect b="0" l="0" r="0" t="0"/>
          <a:stretch/>
        </p:blipFill>
        <p:spPr>
          <a:xfrm>
            <a:off x="800100" y="4620863"/>
            <a:ext cx="767442" cy="28246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Line Hed &amp; Paragraph" type="secHead">
  <p:cSld name="SECTION_HEADER">
    <p:spTree>
      <p:nvGrpSpPr>
        <p:cNvPr id="72" name="Shape 72"/>
        <p:cNvGrpSpPr/>
        <p:nvPr/>
      </p:nvGrpSpPr>
      <p:grpSpPr>
        <a:xfrm>
          <a:off x="0" y="0"/>
          <a:ext cx="0" cy="0"/>
          <a:chOff x="0" y="0"/>
          <a:chExt cx="0" cy="0"/>
        </a:xfrm>
      </p:grpSpPr>
      <p:sp>
        <p:nvSpPr>
          <p:cNvPr id="73" name="Google Shape;73;p16"/>
          <p:cNvSpPr txBox="1"/>
          <p:nvPr>
            <p:ph type="title"/>
          </p:nvPr>
        </p:nvSpPr>
        <p:spPr>
          <a:xfrm>
            <a:off x="800100" y="1028700"/>
            <a:ext cx="7543800" cy="793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4" name="Google Shape;74;p16"/>
          <p:cNvSpPr txBox="1"/>
          <p:nvPr>
            <p:ph idx="1" type="body"/>
          </p:nvPr>
        </p:nvSpPr>
        <p:spPr>
          <a:xfrm>
            <a:off x="800100" y="1642595"/>
            <a:ext cx="7543800" cy="19641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8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75" name="Google Shape;75;p16"/>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Line Hed &amp; Bullets">
  <p:cSld name="1-Line Hed &amp; Bullets">
    <p:spTree>
      <p:nvGrpSpPr>
        <p:cNvPr id="76" name="Shape 76"/>
        <p:cNvGrpSpPr/>
        <p:nvPr/>
      </p:nvGrpSpPr>
      <p:grpSpPr>
        <a:xfrm>
          <a:off x="0" y="0"/>
          <a:ext cx="0" cy="0"/>
          <a:chOff x="0" y="0"/>
          <a:chExt cx="0" cy="0"/>
        </a:xfrm>
      </p:grpSpPr>
      <p:sp>
        <p:nvSpPr>
          <p:cNvPr id="77" name="Google Shape;77;p17"/>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ph idx="1" type="body"/>
          </p:nvPr>
        </p:nvSpPr>
        <p:spPr>
          <a:xfrm>
            <a:off x="800100" y="1665455"/>
            <a:ext cx="7543800" cy="19641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8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algn="l">
              <a:lnSpc>
                <a:spcPct val="90000"/>
              </a:lnSpc>
              <a:spcBef>
                <a:spcPts val="4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79" name="Google Shape;79;p17"/>
          <p:cNvSpPr txBox="1"/>
          <p:nvPr>
            <p:ph type="title"/>
          </p:nvPr>
        </p:nvSpPr>
        <p:spPr>
          <a:xfrm>
            <a:off x="800100" y="1028700"/>
            <a:ext cx="7543800" cy="793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amp; Paragraph">
  <p:cSld name="2-Line Hed &amp; Paragraph">
    <p:spTree>
      <p:nvGrpSpPr>
        <p:cNvPr id="80" name="Shape 80"/>
        <p:cNvGrpSpPr/>
        <p:nvPr/>
      </p:nvGrpSpPr>
      <p:grpSpPr>
        <a:xfrm>
          <a:off x="0" y="0"/>
          <a:ext cx="0" cy="0"/>
          <a:chOff x="0" y="0"/>
          <a:chExt cx="0" cy="0"/>
        </a:xfrm>
      </p:grpSpPr>
      <p:sp>
        <p:nvSpPr>
          <p:cNvPr id="81" name="Google Shape;81;p18"/>
          <p:cNvSpPr txBox="1"/>
          <p:nvPr>
            <p:ph idx="1" type="body"/>
          </p:nvPr>
        </p:nvSpPr>
        <p:spPr>
          <a:xfrm>
            <a:off x="800100" y="1969936"/>
            <a:ext cx="7543800" cy="19641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8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82" name="Google Shape;82;p18"/>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8"/>
          <p:cNvSpPr txBox="1"/>
          <p:nvPr>
            <p:ph type="title"/>
          </p:nvPr>
        </p:nvSpPr>
        <p:spPr>
          <a:xfrm>
            <a:off x="800100" y="1028700"/>
            <a:ext cx="7543800" cy="793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amp; Bullets">
  <p:cSld name="2-Line Hed &amp; Bullets">
    <p:spTree>
      <p:nvGrpSpPr>
        <p:cNvPr id="84" name="Shape 84"/>
        <p:cNvGrpSpPr/>
        <p:nvPr/>
      </p:nvGrpSpPr>
      <p:grpSpPr>
        <a:xfrm>
          <a:off x="0" y="0"/>
          <a:ext cx="0" cy="0"/>
          <a:chOff x="0" y="0"/>
          <a:chExt cx="0" cy="0"/>
        </a:xfrm>
      </p:grpSpPr>
      <p:sp>
        <p:nvSpPr>
          <p:cNvPr id="85" name="Google Shape;85;p19"/>
          <p:cNvSpPr txBox="1"/>
          <p:nvPr>
            <p:ph idx="1" type="body"/>
          </p:nvPr>
        </p:nvSpPr>
        <p:spPr>
          <a:xfrm>
            <a:off x="800100" y="1992796"/>
            <a:ext cx="7543800" cy="19641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8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algn="l">
              <a:lnSpc>
                <a:spcPct val="90000"/>
              </a:lnSpc>
              <a:spcBef>
                <a:spcPts val="4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86" name="Google Shape;86;p19"/>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9"/>
          <p:cNvSpPr txBox="1"/>
          <p:nvPr>
            <p:ph type="title"/>
          </p:nvPr>
        </p:nvSpPr>
        <p:spPr>
          <a:xfrm>
            <a:off x="800100" y="1028700"/>
            <a:ext cx="7543800" cy="793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Bullets, Photo">
  <p:cSld name="2-Line Hed, Bullets, Photo">
    <p:spTree>
      <p:nvGrpSpPr>
        <p:cNvPr id="88" name="Shape 88"/>
        <p:cNvGrpSpPr/>
        <p:nvPr/>
      </p:nvGrpSpPr>
      <p:grpSpPr>
        <a:xfrm>
          <a:off x="0" y="0"/>
          <a:ext cx="0" cy="0"/>
          <a:chOff x="0" y="0"/>
          <a:chExt cx="0" cy="0"/>
        </a:xfrm>
      </p:grpSpPr>
      <p:sp>
        <p:nvSpPr>
          <p:cNvPr id="89" name="Google Shape;89;p20"/>
          <p:cNvSpPr txBox="1"/>
          <p:nvPr>
            <p:ph idx="1" type="body"/>
          </p:nvPr>
        </p:nvSpPr>
        <p:spPr>
          <a:xfrm>
            <a:off x="800100" y="2005058"/>
            <a:ext cx="3400500" cy="20823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8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algn="l">
              <a:lnSpc>
                <a:spcPct val="90000"/>
              </a:lnSpc>
              <a:spcBef>
                <a:spcPts val="4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90" name="Google Shape;90;p20"/>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20"/>
          <p:cNvSpPr/>
          <p:nvPr>
            <p:ph idx="2" type="pic"/>
          </p:nvPr>
        </p:nvSpPr>
        <p:spPr>
          <a:xfrm>
            <a:off x="4390612" y="2005058"/>
            <a:ext cx="3953400" cy="2243100"/>
          </a:xfrm>
          <a:prstGeom prst="rect">
            <a:avLst/>
          </a:prstGeom>
          <a:solidFill>
            <a:srgbClr val="F2F2F2"/>
          </a:solidFill>
          <a:ln>
            <a:noFill/>
          </a:ln>
        </p:spPr>
      </p:sp>
      <p:sp>
        <p:nvSpPr>
          <p:cNvPr id="92" name="Google Shape;92;p20"/>
          <p:cNvSpPr txBox="1"/>
          <p:nvPr>
            <p:ph type="title"/>
          </p:nvPr>
        </p:nvSpPr>
        <p:spPr>
          <a:xfrm>
            <a:off x="800100" y="1028700"/>
            <a:ext cx="7543800" cy="793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Photo">
  <p:cSld name="Hed, Bullets, Photo">
    <p:spTree>
      <p:nvGrpSpPr>
        <p:cNvPr id="93" name="Shape 93"/>
        <p:cNvGrpSpPr/>
        <p:nvPr/>
      </p:nvGrpSpPr>
      <p:grpSpPr>
        <a:xfrm>
          <a:off x="0" y="0"/>
          <a:ext cx="0" cy="0"/>
          <a:chOff x="0" y="0"/>
          <a:chExt cx="0" cy="0"/>
        </a:xfrm>
      </p:grpSpPr>
      <p:sp>
        <p:nvSpPr>
          <p:cNvPr id="94" name="Google Shape;94;p21"/>
          <p:cNvSpPr txBox="1"/>
          <p:nvPr>
            <p:ph idx="1" type="body"/>
          </p:nvPr>
        </p:nvSpPr>
        <p:spPr>
          <a:xfrm>
            <a:off x="800100" y="1650728"/>
            <a:ext cx="3120900" cy="19641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8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algn="l">
              <a:lnSpc>
                <a:spcPct val="90000"/>
              </a:lnSpc>
              <a:spcBef>
                <a:spcPts val="4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95" name="Google Shape;95;p21"/>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1"/>
          <p:cNvSpPr/>
          <p:nvPr>
            <p:ph idx="2" type="pic"/>
          </p:nvPr>
        </p:nvSpPr>
        <p:spPr>
          <a:xfrm>
            <a:off x="4390611" y="990600"/>
            <a:ext cx="3953400" cy="3257700"/>
          </a:xfrm>
          <a:prstGeom prst="rect">
            <a:avLst/>
          </a:prstGeom>
          <a:solidFill>
            <a:srgbClr val="F2F2F2"/>
          </a:solidFill>
          <a:ln>
            <a:noFill/>
          </a:ln>
        </p:spPr>
      </p:sp>
      <p:sp>
        <p:nvSpPr>
          <p:cNvPr id="97" name="Google Shape;97;p21"/>
          <p:cNvSpPr txBox="1"/>
          <p:nvPr>
            <p:ph type="title"/>
          </p:nvPr>
        </p:nvSpPr>
        <p:spPr>
          <a:xfrm>
            <a:off x="800100" y="1028701"/>
            <a:ext cx="3120900" cy="622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2 Photos">
  <p:cSld name="Hed, Bullets, 2 Photos">
    <p:spTree>
      <p:nvGrpSpPr>
        <p:cNvPr id="98" name="Shape 98"/>
        <p:cNvGrpSpPr/>
        <p:nvPr/>
      </p:nvGrpSpPr>
      <p:grpSpPr>
        <a:xfrm>
          <a:off x="0" y="0"/>
          <a:ext cx="0" cy="0"/>
          <a:chOff x="0" y="0"/>
          <a:chExt cx="0" cy="0"/>
        </a:xfrm>
      </p:grpSpPr>
      <p:sp>
        <p:nvSpPr>
          <p:cNvPr id="99" name="Google Shape;99;p22"/>
          <p:cNvSpPr txBox="1"/>
          <p:nvPr>
            <p:ph idx="1" type="body"/>
          </p:nvPr>
        </p:nvSpPr>
        <p:spPr>
          <a:xfrm>
            <a:off x="800100" y="1681208"/>
            <a:ext cx="3120900" cy="19641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8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algn="l">
              <a:lnSpc>
                <a:spcPct val="90000"/>
              </a:lnSpc>
              <a:spcBef>
                <a:spcPts val="4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00" name="Google Shape;100;p22"/>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22"/>
          <p:cNvSpPr/>
          <p:nvPr>
            <p:ph idx="2" type="pic"/>
          </p:nvPr>
        </p:nvSpPr>
        <p:spPr>
          <a:xfrm>
            <a:off x="6403284" y="990600"/>
            <a:ext cx="1940700" cy="3257700"/>
          </a:xfrm>
          <a:prstGeom prst="rect">
            <a:avLst/>
          </a:prstGeom>
          <a:solidFill>
            <a:srgbClr val="F2F2F2"/>
          </a:solidFill>
          <a:ln>
            <a:noFill/>
          </a:ln>
        </p:spPr>
      </p:sp>
      <p:sp>
        <p:nvSpPr>
          <p:cNvPr id="102" name="Google Shape;102;p22"/>
          <p:cNvSpPr/>
          <p:nvPr>
            <p:ph idx="3" type="pic"/>
          </p:nvPr>
        </p:nvSpPr>
        <p:spPr>
          <a:xfrm>
            <a:off x="4390611" y="990600"/>
            <a:ext cx="1942200" cy="3257700"/>
          </a:xfrm>
          <a:prstGeom prst="rect">
            <a:avLst/>
          </a:prstGeom>
          <a:solidFill>
            <a:srgbClr val="F2F2F2"/>
          </a:solidFill>
          <a:ln>
            <a:noFill/>
          </a:ln>
        </p:spPr>
      </p:sp>
      <p:sp>
        <p:nvSpPr>
          <p:cNvPr id="103" name="Google Shape;103;p22"/>
          <p:cNvSpPr txBox="1"/>
          <p:nvPr>
            <p:ph type="title"/>
          </p:nvPr>
        </p:nvSpPr>
        <p:spPr>
          <a:xfrm>
            <a:off x="800100" y="1028701"/>
            <a:ext cx="3120900" cy="622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3 Photos">
  <p:cSld name="Hed, Bullets, 3 Photos">
    <p:spTree>
      <p:nvGrpSpPr>
        <p:cNvPr id="104" name="Shape 104"/>
        <p:cNvGrpSpPr/>
        <p:nvPr/>
      </p:nvGrpSpPr>
      <p:grpSpPr>
        <a:xfrm>
          <a:off x="0" y="0"/>
          <a:ext cx="0" cy="0"/>
          <a:chOff x="0" y="0"/>
          <a:chExt cx="0" cy="0"/>
        </a:xfrm>
      </p:grpSpPr>
      <p:sp>
        <p:nvSpPr>
          <p:cNvPr id="105" name="Google Shape;105;p23"/>
          <p:cNvSpPr txBox="1"/>
          <p:nvPr>
            <p:ph idx="1" type="body"/>
          </p:nvPr>
        </p:nvSpPr>
        <p:spPr>
          <a:xfrm>
            <a:off x="800100" y="1669286"/>
            <a:ext cx="3120900" cy="19641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8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algn="l">
              <a:lnSpc>
                <a:spcPct val="90000"/>
              </a:lnSpc>
              <a:spcBef>
                <a:spcPts val="4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06" name="Google Shape;106;p23"/>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23"/>
          <p:cNvSpPr/>
          <p:nvPr>
            <p:ph idx="2" type="pic"/>
          </p:nvPr>
        </p:nvSpPr>
        <p:spPr>
          <a:xfrm>
            <a:off x="4390611" y="990600"/>
            <a:ext cx="1952400" cy="3257700"/>
          </a:xfrm>
          <a:prstGeom prst="rect">
            <a:avLst/>
          </a:prstGeom>
          <a:solidFill>
            <a:srgbClr val="F2F2F2"/>
          </a:solidFill>
          <a:ln>
            <a:noFill/>
          </a:ln>
        </p:spPr>
      </p:sp>
      <p:sp>
        <p:nvSpPr>
          <p:cNvPr id="108" name="Google Shape;108;p23"/>
          <p:cNvSpPr/>
          <p:nvPr>
            <p:ph idx="3" type="pic"/>
          </p:nvPr>
        </p:nvSpPr>
        <p:spPr>
          <a:xfrm>
            <a:off x="6403285" y="990600"/>
            <a:ext cx="1940700" cy="1584600"/>
          </a:xfrm>
          <a:prstGeom prst="rect">
            <a:avLst/>
          </a:prstGeom>
          <a:solidFill>
            <a:srgbClr val="F2F2F2"/>
          </a:solidFill>
          <a:ln>
            <a:noFill/>
          </a:ln>
        </p:spPr>
      </p:sp>
      <p:sp>
        <p:nvSpPr>
          <p:cNvPr id="109" name="Google Shape;109;p23"/>
          <p:cNvSpPr/>
          <p:nvPr>
            <p:ph idx="4" type="pic"/>
          </p:nvPr>
        </p:nvSpPr>
        <p:spPr>
          <a:xfrm>
            <a:off x="6403285" y="2647295"/>
            <a:ext cx="1940700" cy="1600800"/>
          </a:xfrm>
          <a:prstGeom prst="rect">
            <a:avLst/>
          </a:prstGeom>
          <a:solidFill>
            <a:srgbClr val="F2F2F2"/>
          </a:solidFill>
          <a:ln>
            <a:noFill/>
          </a:ln>
        </p:spPr>
      </p:sp>
      <p:sp>
        <p:nvSpPr>
          <p:cNvPr id="110" name="Google Shape;110;p23"/>
          <p:cNvSpPr txBox="1"/>
          <p:nvPr>
            <p:ph type="title"/>
          </p:nvPr>
        </p:nvSpPr>
        <p:spPr>
          <a:xfrm>
            <a:off x="800100" y="1028701"/>
            <a:ext cx="3120900" cy="622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amp; Headshot Photos With Title">
  <p:cSld name="Hed &amp; Headshot Photos With Title">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24"/>
          <p:cNvSpPr/>
          <p:nvPr>
            <p:ph idx="2" type="pic"/>
          </p:nvPr>
        </p:nvSpPr>
        <p:spPr>
          <a:xfrm>
            <a:off x="3584176" y="1699593"/>
            <a:ext cx="1952400" cy="1989300"/>
          </a:xfrm>
          <a:prstGeom prst="rect">
            <a:avLst/>
          </a:prstGeom>
          <a:solidFill>
            <a:srgbClr val="F2F2F2"/>
          </a:solidFill>
          <a:ln>
            <a:noFill/>
          </a:ln>
        </p:spPr>
      </p:sp>
      <p:sp>
        <p:nvSpPr>
          <p:cNvPr id="114" name="Google Shape;114;p24"/>
          <p:cNvSpPr/>
          <p:nvPr>
            <p:ph idx="3" type="pic"/>
          </p:nvPr>
        </p:nvSpPr>
        <p:spPr>
          <a:xfrm>
            <a:off x="1439417" y="1699593"/>
            <a:ext cx="1952400" cy="1989300"/>
          </a:xfrm>
          <a:prstGeom prst="rect">
            <a:avLst/>
          </a:prstGeom>
          <a:solidFill>
            <a:srgbClr val="F2F2F2"/>
          </a:solidFill>
          <a:ln>
            <a:noFill/>
          </a:ln>
        </p:spPr>
      </p:sp>
      <p:sp>
        <p:nvSpPr>
          <p:cNvPr id="115" name="Google Shape;115;p24"/>
          <p:cNvSpPr/>
          <p:nvPr>
            <p:ph idx="4" type="pic"/>
          </p:nvPr>
        </p:nvSpPr>
        <p:spPr>
          <a:xfrm>
            <a:off x="5696373" y="1699593"/>
            <a:ext cx="1952400" cy="1989300"/>
          </a:xfrm>
          <a:prstGeom prst="rect">
            <a:avLst/>
          </a:prstGeom>
          <a:solidFill>
            <a:srgbClr val="F2F2F2"/>
          </a:solidFill>
          <a:ln>
            <a:noFill/>
          </a:ln>
        </p:spPr>
      </p:sp>
      <p:sp>
        <p:nvSpPr>
          <p:cNvPr id="116" name="Google Shape;116;p24"/>
          <p:cNvSpPr txBox="1"/>
          <p:nvPr>
            <p:ph idx="1" type="body"/>
          </p:nvPr>
        </p:nvSpPr>
        <p:spPr>
          <a:xfrm>
            <a:off x="1439417" y="3807056"/>
            <a:ext cx="1952400" cy="423300"/>
          </a:xfrm>
          <a:prstGeom prst="rect">
            <a:avLst/>
          </a:prstGeom>
          <a:noFill/>
          <a:ln>
            <a:noFill/>
          </a:ln>
        </p:spPr>
        <p:txBody>
          <a:bodyPr anchorCtr="0" anchor="t" bIns="0" lIns="0" spcFirstLastPara="1" rIns="0" wrap="square" tIns="0">
            <a:noAutofit/>
          </a:bodyPr>
          <a:lstStyle>
            <a:lvl1pPr indent="-228600" lvl="0" marL="457200" marR="0" algn="ctr">
              <a:lnSpc>
                <a:spcPct val="90000"/>
              </a:lnSpc>
              <a:spcBef>
                <a:spcPts val="800"/>
              </a:spcBef>
              <a:spcAft>
                <a:spcPts val="0"/>
              </a:spcAft>
              <a:buClr>
                <a:srgbClr val="AB1500"/>
              </a:buClr>
              <a:buSzPts val="1400"/>
              <a:buFont typeface="Arial"/>
              <a:buNone/>
              <a:defRPr b="1" i="0" sz="1400" u="none" cap="none" strike="noStrike">
                <a:solidFill>
                  <a:srgbClr val="AB1500"/>
                </a:solidFill>
                <a:latin typeface="Arial"/>
                <a:ea typeface="Arial"/>
                <a:cs typeface="Arial"/>
                <a:sym typeface="Arial"/>
              </a:defRPr>
            </a:lvl1pPr>
            <a:lvl2pPr indent="-228600" lvl="1" marL="914400"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17" name="Google Shape;117;p24"/>
          <p:cNvSpPr txBox="1"/>
          <p:nvPr>
            <p:ph idx="5" type="body"/>
          </p:nvPr>
        </p:nvSpPr>
        <p:spPr>
          <a:xfrm>
            <a:off x="3583444" y="3807056"/>
            <a:ext cx="1952400" cy="423300"/>
          </a:xfrm>
          <a:prstGeom prst="rect">
            <a:avLst/>
          </a:prstGeom>
          <a:noFill/>
          <a:ln>
            <a:noFill/>
          </a:ln>
        </p:spPr>
        <p:txBody>
          <a:bodyPr anchorCtr="0" anchor="t" bIns="0" lIns="0" spcFirstLastPara="1" rIns="0" wrap="square" tIns="0">
            <a:noAutofit/>
          </a:bodyPr>
          <a:lstStyle>
            <a:lvl1pPr indent="-228600" lvl="0" marL="457200" marR="0" algn="ctr">
              <a:lnSpc>
                <a:spcPct val="90000"/>
              </a:lnSpc>
              <a:spcBef>
                <a:spcPts val="800"/>
              </a:spcBef>
              <a:spcAft>
                <a:spcPts val="0"/>
              </a:spcAft>
              <a:buClr>
                <a:srgbClr val="AB1500"/>
              </a:buClr>
              <a:buSzPts val="1400"/>
              <a:buFont typeface="Arial"/>
              <a:buNone/>
              <a:defRPr b="1" i="0" sz="1400" u="none" cap="none" strike="noStrike">
                <a:solidFill>
                  <a:srgbClr val="AB1500"/>
                </a:solidFill>
                <a:latin typeface="Arial"/>
                <a:ea typeface="Arial"/>
                <a:cs typeface="Arial"/>
                <a:sym typeface="Arial"/>
              </a:defRPr>
            </a:lvl1pPr>
            <a:lvl2pPr indent="-228600" lvl="1" marL="914400"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18" name="Google Shape;118;p24"/>
          <p:cNvSpPr txBox="1"/>
          <p:nvPr>
            <p:ph idx="6" type="body"/>
          </p:nvPr>
        </p:nvSpPr>
        <p:spPr>
          <a:xfrm>
            <a:off x="5698595" y="3807056"/>
            <a:ext cx="1952400" cy="423300"/>
          </a:xfrm>
          <a:prstGeom prst="rect">
            <a:avLst/>
          </a:prstGeom>
          <a:noFill/>
          <a:ln>
            <a:noFill/>
          </a:ln>
        </p:spPr>
        <p:txBody>
          <a:bodyPr anchorCtr="0" anchor="t" bIns="0" lIns="0" spcFirstLastPara="1" rIns="0" wrap="square" tIns="0">
            <a:noAutofit/>
          </a:bodyPr>
          <a:lstStyle>
            <a:lvl1pPr indent="-228600" lvl="0" marL="457200" marR="0" algn="ctr">
              <a:lnSpc>
                <a:spcPct val="90000"/>
              </a:lnSpc>
              <a:spcBef>
                <a:spcPts val="800"/>
              </a:spcBef>
              <a:spcAft>
                <a:spcPts val="0"/>
              </a:spcAft>
              <a:buClr>
                <a:srgbClr val="AB1500"/>
              </a:buClr>
              <a:buSzPts val="1400"/>
              <a:buFont typeface="Arial"/>
              <a:buNone/>
              <a:defRPr b="1" i="0" sz="1400" u="none" cap="none" strike="noStrike">
                <a:solidFill>
                  <a:srgbClr val="AB1500"/>
                </a:solidFill>
                <a:latin typeface="Arial"/>
                <a:ea typeface="Arial"/>
                <a:cs typeface="Arial"/>
                <a:sym typeface="Arial"/>
              </a:defRPr>
            </a:lvl1pPr>
            <a:lvl2pPr indent="-228600" lvl="1" marL="914400"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19" name="Google Shape;119;p24"/>
          <p:cNvSpPr txBox="1"/>
          <p:nvPr>
            <p:ph type="title"/>
          </p:nvPr>
        </p:nvSpPr>
        <p:spPr>
          <a:xfrm>
            <a:off x="800100" y="1028701"/>
            <a:ext cx="7543800" cy="4287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lide Photo">
  <p:cSld name="Full Slide Photo">
    <p:spTree>
      <p:nvGrpSpPr>
        <p:cNvPr id="120" name="Shape 120"/>
        <p:cNvGrpSpPr/>
        <p:nvPr/>
      </p:nvGrpSpPr>
      <p:grpSpPr>
        <a:xfrm>
          <a:off x="0" y="0"/>
          <a:ext cx="0" cy="0"/>
          <a:chOff x="0" y="0"/>
          <a:chExt cx="0" cy="0"/>
        </a:xfrm>
      </p:grpSpPr>
      <p:sp>
        <p:nvSpPr>
          <p:cNvPr id="121" name="Google Shape;121;p25"/>
          <p:cNvSpPr/>
          <p:nvPr>
            <p:ph idx="2" type="pic"/>
          </p:nvPr>
        </p:nvSpPr>
        <p:spPr>
          <a:xfrm>
            <a:off x="159184" y="0"/>
            <a:ext cx="8818800" cy="5143500"/>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With Caption">
  <p:cSld name="Large Photo With Caption">
    <p:spTree>
      <p:nvGrpSpPr>
        <p:cNvPr id="122" name="Shape 122"/>
        <p:cNvGrpSpPr/>
        <p:nvPr/>
      </p:nvGrpSpPr>
      <p:grpSpPr>
        <a:xfrm>
          <a:off x="0" y="0"/>
          <a:ext cx="0" cy="0"/>
          <a:chOff x="0" y="0"/>
          <a:chExt cx="0" cy="0"/>
        </a:xfrm>
      </p:grpSpPr>
      <p:pic>
        <p:nvPicPr>
          <p:cNvPr id="123" name="Google Shape;123;p26"/>
          <p:cNvPicPr preferRelativeResize="0"/>
          <p:nvPr/>
        </p:nvPicPr>
        <p:blipFill rotWithShape="1">
          <a:blip r:embed="rId2">
            <a:alphaModFix/>
          </a:blip>
          <a:srcRect b="0" l="0" r="0" t="0"/>
          <a:stretch/>
        </p:blipFill>
        <p:spPr>
          <a:xfrm>
            <a:off x="0" y="0"/>
            <a:ext cx="9151426" cy="5143500"/>
          </a:xfrm>
          <a:prstGeom prst="rect">
            <a:avLst/>
          </a:prstGeom>
          <a:noFill/>
          <a:ln>
            <a:noFill/>
          </a:ln>
        </p:spPr>
      </p:pic>
      <p:sp>
        <p:nvSpPr>
          <p:cNvPr id="124" name="Google Shape;124;p26"/>
          <p:cNvSpPr txBox="1"/>
          <p:nvPr>
            <p:ph idx="1" type="subTitle"/>
          </p:nvPr>
        </p:nvSpPr>
        <p:spPr>
          <a:xfrm>
            <a:off x="800100" y="4120001"/>
            <a:ext cx="7543800" cy="462300"/>
          </a:xfrm>
          <a:prstGeom prst="rect">
            <a:avLst/>
          </a:prstGeom>
          <a:noFill/>
          <a:ln>
            <a:noFill/>
          </a:ln>
        </p:spPr>
        <p:txBody>
          <a:bodyPr anchorCtr="0" anchor="t" bIns="0" lIns="0" spcFirstLastPara="1" rIns="0" wrap="square" tIns="0">
            <a:noAutofit/>
          </a:bodyPr>
          <a:lstStyle>
            <a:lvl1pPr lvl="0" marR="0" algn="l">
              <a:lnSpc>
                <a:spcPct val="90000"/>
              </a:lnSpc>
              <a:spcBef>
                <a:spcPts val="800"/>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lvl="1"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25" name="Google Shape;125;p26"/>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800" u="none" cap="none" strike="noStrike">
                <a:solidFill>
                  <a:schemeClr val="lt1"/>
                </a:solidFill>
                <a:latin typeface="Arial"/>
                <a:ea typeface="Arial"/>
                <a:cs typeface="Arial"/>
                <a:sym typeface="Arial"/>
              </a:defRPr>
            </a:lvl1pPr>
            <a:lvl2pPr indent="0" lvl="1" marL="0" algn="r">
              <a:spcBef>
                <a:spcPts val="0"/>
              </a:spcBef>
              <a:buNone/>
              <a:defRPr b="1" i="0" sz="800" u="none" cap="none" strike="noStrike">
                <a:solidFill>
                  <a:schemeClr val="lt1"/>
                </a:solidFill>
                <a:latin typeface="Arial"/>
                <a:ea typeface="Arial"/>
                <a:cs typeface="Arial"/>
                <a:sym typeface="Arial"/>
              </a:defRPr>
            </a:lvl2pPr>
            <a:lvl3pPr indent="0" lvl="2" marL="0" algn="r">
              <a:spcBef>
                <a:spcPts val="0"/>
              </a:spcBef>
              <a:buNone/>
              <a:defRPr b="1" i="0" sz="800" u="none" cap="none" strike="noStrike">
                <a:solidFill>
                  <a:schemeClr val="lt1"/>
                </a:solidFill>
                <a:latin typeface="Arial"/>
                <a:ea typeface="Arial"/>
                <a:cs typeface="Arial"/>
                <a:sym typeface="Arial"/>
              </a:defRPr>
            </a:lvl3pPr>
            <a:lvl4pPr indent="0" lvl="3" marL="0" algn="r">
              <a:spcBef>
                <a:spcPts val="0"/>
              </a:spcBef>
              <a:buNone/>
              <a:defRPr b="1" i="0" sz="800" u="none" cap="none" strike="noStrike">
                <a:solidFill>
                  <a:schemeClr val="lt1"/>
                </a:solidFill>
                <a:latin typeface="Arial"/>
                <a:ea typeface="Arial"/>
                <a:cs typeface="Arial"/>
                <a:sym typeface="Arial"/>
              </a:defRPr>
            </a:lvl4pPr>
            <a:lvl5pPr indent="0" lvl="4" marL="0" algn="r">
              <a:spcBef>
                <a:spcPts val="0"/>
              </a:spcBef>
              <a:buNone/>
              <a:defRPr b="1" i="0" sz="800" u="none" cap="none" strike="noStrike">
                <a:solidFill>
                  <a:schemeClr val="lt1"/>
                </a:solidFill>
                <a:latin typeface="Arial"/>
                <a:ea typeface="Arial"/>
                <a:cs typeface="Arial"/>
                <a:sym typeface="Arial"/>
              </a:defRPr>
            </a:lvl5pPr>
            <a:lvl6pPr indent="0" lvl="5" marL="0" algn="r">
              <a:spcBef>
                <a:spcPts val="0"/>
              </a:spcBef>
              <a:buNone/>
              <a:defRPr b="1" i="0" sz="800" u="none" cap="none" strike="noStrike">
                <a:solidFill>
                  <a:schemeClr val="lt1"/>
                </a:solidFill>
                <a:latin typeface="Arial"/>
                <a:ea typeface="Arial"/>
                <a:cs typeface="Arial"/>
                <a:sym typeface="Arial"/>
              </a:defRPr>
            </a:lvl6pPr>
            <a:lvl7pPr indent="0" lvl="6" marL="0" algn="r">
              <a:spcBef>
                <a:spcPts val="0"/>
              </a:spcBef>
              <a:buNone/>
              <a:defRPr b="1" i="0" sz="800" u="none" cap="none" strike="noStrike">
                <a:solidFill>
                  <a:schemeClr val="lt1"/>
                </a:solidFill>
                <a:latin typeface="Arial"/>
                <a:ea typeface="Arial"/>
                <a:cs typeface="Arial"/>
                <a:sym typeface="Arial"/>
              </a:defRPr>
            </a:lvl7pPr>
            <a:lvl8pPr indent="0" lvl="7" marL="0" algn="r">
              <a:spcBef>
                <a:spcPts val="0"/>
              </a:spcBef>
              <a:buNone/>
              <a:defRPr b="1" i="0" sz="800" u="none" cap="none" strike="noStrike">
                <a:solidFill>
                  <a:schemeClr val="lt1"/>
                </a:solidFill>
                <a:latin typeface="Arial"/>
                <a:ea typeface="Arial"/>
                <a:cs typeface="Arial"/>
                <a:sym typeface="Arial"/>
              </a:defRPr>
            </a:lvl8pPr>
            <a:lvl9pPr indent="0" lvl="8" marL="0" algn="r">
              <a:spcBef>
                <a:spcPts val="0"/>
              </a:spcBef>
              <a:buNone/>
              <a:defRPr b="1"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6" name="Google Shape;126;p26"/>
          <p:cNvPicPr preferRelativeResize="0"/>
          <p:nvPr/>
        </p:nvPicPr>
        <p:blipFill rotWithShape="1">
          <a:blip r:embed="rId3">
            <a:alphaModFix/>
          </a:blip>
          <a:srcRect b="0" l="0" r="0" t="0"/>
          <a:stretch/>
        </p:blipFill>
        <p:spPr>
          <a:xfrm>
            <a:off x="800100" y="288303"/>
            <a:ext cx="1952496" cy="329999"/>
          </a:xfrm>
          <a:prstGeom prst="rect">
            <a:avLst/>
          </a:prstGeom>
          <a:noFill/>
          <a:ln>
            <a:noFill/>
          </a:ln>
        </p:spPr>
      </p:pic>
      <p:cxnSp>
        <p:nvCxnSpPr>
          <p:cNvPr id="127" name="Google Shape;127;p26"/>
          <p:cNvCxnSpPr/>
          <p:nvPr/>
        </p:nvCxnSpPr>
        <p:spPr>
          <a:xfrm>
            <a:off x="800100" y="4499975"/>
            <a:ext cx="7543800" cy="0"/>
          </a:xfrm>
          <a:prstGeom prst="straightConnector1">
            <a:avLst/>
          </a:prstGeom>
          <a:noFill/>
          <a:ln cap="rnd" cmpd="sng" w="25400">
            <a:solidFill>
              <a:schemeClr val="lt1"/>
            </a:solidFill>
            <a:prstDash val="dot"/>
            <a:round/>
            <a:headEnd len="sm" w="sm" type="none"/>
            <a:tailEnd len="sm" w="sm" type="none"/>
          </a:ln>
        </p:spPr>
      </p:cxnSp>
      <p:pic>
        <p:nvPicPr>
          <p:cNvPr id="128" name="Google Shape;128;p26"/>
          <p:cNvPicPr preferRelativeResize="0"/>
          <p:nvPr/>
        </p:nvPicPr>
        <p:blipFill rotWithShape="1">
          <a:blip r:embed="rId4">
            <a:alphaModFix/>
          </a:blip>
          <a:srcRect b="0" l="0" r="0" t="0"/>
          <a:stretch/>
        </p:blipFill>
        <p:spPr>
          <a:xfrm>
            <a:off x="800100" y="4620863"/>
            <a:ext cx="767442" cy="282462"/>
          </a:xfrm>
          <a:prstGeom prst="rect">
            <a:avLst/>
          </a:prstGeom>
          <a:noFill/>
          <a:ln>
            <a:noFill/>
          </a:ln>
        </p:spPr>
      </p:pic>
      <p:sp>
        <p:nvSpPr>
          <p:cNvPr id="129" name="Google Shape;129;p26"/>
          <p:cNvSpPr/>
          <p:nvPr>
            <p:ph idx="2" type="pic"/>
          </p:nvPr>
        </p:nvSpPr>
        <p:spPr>
          <a:xfrm>
            <a:off x="815340" y="990600"/>
            <a:ext cx="7528500" cy="3008400"/>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hotos With Captions">
  <p:cSld name="2 Photos With Captions">
    <p:spTree>
      <p:nvGrpSpPr>
        <p:cNvPr id="130" name="Shape 130"/>
        <p:cNvGrpSpPr/>
        <p:nvPr/>
      </p:nvGrpSpPr>
      <p:grpSpPr>
        <a:xfrm>
          <a:off x="0" y="0"/>
          <a:ext cx="0" cy="0"/>
          <a:chOff x="0" y="0"/>
          <a:chExt cx="0" cy="0"/>
        </a:xfrm>
      </p:grpSpPr>
      <p:pic>
        <p:nvPicPr>
          <p:cNvPr id="131" name="Google Shape;131;p27"/>
          <p:cNvPicPr preferRelativeResize="0"/>
          <p:nvPr/>
        </p:nvPicPr>
        <p:blipFill rotWithShape="1">
          <a:blip r:embed="rId2">
            <a:alphaModFix/>
          </a:blip>
          <a:srcRect b="0" l="0" r="0" t="0"/>
          <a:stretch/>
        </p:blipFill>
        <p:spPr>
          <a:xfrm>
            <a:off x="0" y="0"/>
            <a:ext cx="9151426" cy="5143500"/>
          </a:xfrm>
          <a:prstGeom prst="rect">
            <a:avLst/>
          </a:prstGeom>
          <a:noFill/>
          <a:ln>
            <a:noFill/>
          </a:ln>
        </p:spPr>
      </p:pic>
      <p:sp>
        <p:nvSpPr>
          <p:cNvPr id="132" name="Google Shape;132;p27"/>
          <p:cNvSpPr txBox="1"/>
          <p:nvPr>
            <p:ph idx="1" type="subTitle"/>
          </p:nvPr>
        </p:nvSpPr>
        <p:spPr>
          <a:xfrm>
            <a:off x="800100" y="4120002"/>
            <a:ext cx="3695100" cy="279600"/>
          </a:xfrm>
          <a:prstGeom prst="rect">
            <a:avLst/>
          </a:prstGeom>
          <a:noFill/>
          <a:ln>
            <a:noFill/>
          </a:ln>
        </p:spPr>
        <p:txBody>
          <a:bodyPr anchorCtr="0" anchor="t" bIns="0" lIns="0" spcFirstLastPara="1" rIns="0" wrap="square" tIns="0">
            <a:noAutofit/>
          </a:bodyPr>
          <a:lstStyle>
            <a:lvl1pPr lvl="0" marR="0" algn="l">
              <a:lnSpc>
                <a:spcPct val="90000"/>
              </a:lnSpc>
              <a:spcBef>
                <a:spcPts val="800"/>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lvl="1"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33" name="Google Shape;133;p27"/>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800" u="none" cap="none" strike="noStrike">
                <a:solidFill>
                  <a:schemeClr val="lt1"/>
                </a:solidFill>
                <a:latin typeface="Arial"/>
                <a:ea typeface="Arial"/>
                <a:cs typeface="Arial"/>
                <a:sym typeface="Arial"/>
              </a:defRPr>
            </a:lvl1pPr>
            <a:lvl2pPr indent="0" lvl="1" marL="0" algn="r">
              <a:spcBef>
                <a:spcPts val="0"/>
              </a:spcBef>
              <a:buNone/>
              <a:defRPr b="1" i="0" sz="800" u="none" cap="none" strike="noStrike">
                <a:solidFill>
                  <a:schemeClr val="lt1"/>
                </a:solidFill>
                <a:latin typeface="Arial"/>
                <a:ea typeface="Arial"/>
                <a:cs typeface="Arial"/>
                <a:sym typeface="Arial"/>
              </a:defRPr>
            </a:lvl2pPr>
            <a:lvl3pPr indent="0" lvl="2" marL="0" algn="r">
              <a:spcBef>
                <a:spcPts val="0"/>
              </a:spcBef>
              <a:buNone/>
              <a:defRPr b="1" i="0" sz="800" u="none" cap="none" strike="noStrike">
                <a:solidFill>
                  <a:schemeClr val="lt1"/>
                </a:solidFill>
                <a:latin typeface="Arial"/>
                <a:ea typeface="Arial"/>
                <a:cs typeface="Arial"/>
                <a:sym typeface="Arial"/>
              </a:defRPr>
            </a:lvl3pPr>
            <a:lvl4pPr indent="0" lvl="3" marL="0" algn="r">
              <a:spcBef>
                <a:spcPts val="0"/>
              </a:spcBef>
              <a:buNone/>
              <a:defRPr b="1" i="0" sz="800" u="none" cap="none" strike="noStrike">
                <a:solidFill>
                  <a:schemeClr val="lt1"/>
                </a:solidFill>
                <a:latin typeface="Arial"/>
                <a:ea typeface="Arial"/>
                <a:cs typeface="Arial"/>
                <a:sym typeface="Arial"/>
              </a:defRPr>
            </a:lvl4pPr>
            <a:lvl5pPr indent="0" lvl="4" marL="0" algn="r">
              <a:spcBef>
                <a:spcPts val="0"/>
              </a:spcBef>
              <a:buNone/>
              <a:defRPr b="1" i="0" sz="800" u="none" cap="none" strike="noStrike">
                <a:solidFill>
                  <a:schemeClr val="lt1"/>
                </a:solidFill>
                <a:latin typeface="Arial"/>
                <a:ea typeface="Arial"/>
                <a:cs typeface="Arial"/>
                <a:sym typeface="Arial"/>
              </a:defRPr>
            </a:lvl5pPr>
            <a:lvl6pPr indent="0" lvl="5" marL="0" algn="r">
              <a:spcBef>
                <a:spcPts val="0"/>
              </a:spcBef>
              <a:buNone/>
              <a:defRPr b="1" i="0" sz="800" u="none" cap="none" strike="noStrike">
                <a:solidFill>
                  <a:schemeClr val="lt1"/>
                </a:solidFill>
                <a:latin typeface="Arial"/>
                <a:ea typeface="Arial"/>
                <a:cs typeface="Arial"/>
                <a:sym typeface="Arial"/>
              </a:defRPr>
            </a:lvl6pPr>
            <a:lvl7pPr indent="0" lvl="6" marL="0" algn="r">
              <a:spcBef>
                <a:spcPts val="0"/>
              </a:spcBef>
              <a:buNone/>
              <a:defRPr b="1" i="0" sz="800" u="none" cap="none" strike="noStrike">
                <a:solidFill>
                  <a:schemeClr val="lt1"/>
                </a:solidFill>
                <a:latin typeface="Arial"/>
                <a:ea typeface="Arial"/>
                <a:cs typeface="Arial"/>
                <a:sym typeface="Arial"/>
              </a:defRPr>
            </a:lvl7pPr>
            <a:lvl8pPr indent="0" lvl="7" marL="0" algn="r">
              <a:spcBef>
                <a:spcPts val="0"/>
              </a:spcBef>
              <a:buNone/>
              <a:defRPr b="1" i="0" sz="800" u="none" cap="none" strike="noStrike">
                <a:solidFill>
                  <a:schemeClr val="lt1"/>
                </a:solidFill>
                <a:latin typeface="Arial"/>
                <a:ea typeface="Arial"/>
                <a:cs typeface="Arial"/>
                <a:sym typeface="Arial"/>
              </a:defRPr>
            </a:lvl8pPr>
            <a:lvl9pPr indent="0" lvl="8" marL="0" algn="r">
              <a:spcBef>
                <a:spcPts val="0"/>
              </a:spcBef>
              <a:buNone/>
              <a:defRPr b="1"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4" name="Google Shape;134;p27"/>
          <p:cNvPicPr preferRelativeResize="0"/>
          <p:nvPr/>
        </p:nvPicPr>
        <p:blipFill rotWithShape="1">
          <a:blip r:embed="rId3">
            <a:alphaModFix/>
          </a:blip>
          <a:srcRect b="0" l="0" r="0" t="0"/>
          <a:stretch/>
        </p:blipFill>
        <p:spPr>
          <a:xfrm>
            <a:off x="800100" y="288303"/>
            <a:ext cx="1952496" cy="329999"/>
          </a:xfrm>
          <a:prstGeom prst="rect">
            <a:avLst/>
          </a:prstGeom>
          <a:noFill/>
          <a:ln>
            <a:noFill/>
          </a:ln>
        </p:spPr>
      </p:pic>
      <p:cxnSp>
        <p:nvCxnSpPr>
          <p:cNvPr id="135" name="Google Shape;135;p27"/>
          <p:cNvCxnSpPr/>
          <p:nvPr/>
        </p:nvCxnSpPr>
        <p:spPr>
          <a:xfrm>
            <a:off x="800100" y="4499975"/>
            <a:ext cx="7543800" cy="0"/>
          </a:xfrm>
          <a:prstGeom prst="straightConnector1">
            <a:avLst/>
          </a:prstGeom>
          <a:noFill/>
          <a:ln cap="rnd" cmpd="sng" w="25400">
            <a:solidFill>
              <a:schemeClr val="lt1"/>
            </a:solidFill>
            <a:prstDash val="dot"/>
            <a:round/>
            <a:headEnd len="sm" w="sm" type="none"/>
            <a:tailEnd len="sm" w="sm" type="none"/>
          </a:ln>
        </p:spPr>
      </p:cxnSp>
      <p:pic>
        <p:nvPicPr>
          <p:cNvPr id="136" name="Google Shape;136;p27"/>
          <p:cNvPicPr preferRelativeResize="0"/>
          <p:nvPr/>
        </p:nvPicPr>
        <p:blipFill rotWithShape="1">
          <a:blip r:embed="rId4">
            <a:alphaModFix/>
          </a:blip>
          <a:srcRect b="0" l="0" r="0" t="0"/>
          <a:stretch/>
        </p:blipFill>
        <p:spPr>
          <a:xfrm>
            <a:off x="800100" y="4620863"/>
            <a:ext cx="767442" cy="282462"/>
          </a:xfrm>
          <a:prstGeom prst="rect">
            <a:avLst/>
          </a:prstGeom>
          <a:noFill/>
          <a:ln>
            <a:noFill/>
          </a:ln>
        </p:spPr>
      </p:pic>
      <p:sp>
        <p:nvSpPr>
          <p:cNvPr id="137" name="Google Shape;137;p27"/>
          <p:cNvSpPr/>
          <p:nvPr>
            <p:ph idx="2" type="pic"/>
          </p:nvPr>
        </p:nvSpPr>
        <p:spPr>
          <a:xfrm>
            <a:off x="815340" y="986790"/>
            <a:ext cx="3695100" cy="3008400"/>
          </a:xfrm>
          <a:prstGeom prst="rect">
            <a:avLst/>
          </a:prstGeom>
          <a:solidFill>
            <a:srgbClr val="F2F2F2"/>
          </a:solidFill>
          <a:ln>
            <a:noFill/>
          </a:ln>
        </p:spPr>
      </p:sp>
      <p:sp>
        <p:nvSpPr>
          <p:cNvPr id="138" name="Google Shape;138;p27"/>
          <p:cNvSpPr/>
          <p:nvPr>
            <p:ph idx="3" type="pic"/>
          </p:nvPr>
        </p:nvSpPr>
        <p:spPr>
          <a:xfrm>
            <a:off x="4646875" y="986790"/>
            <a:ext cx="3695100" cy="3008400"/>
          </a:xfrm>
          <a:prstGeom prst="rect">
            <a:avLst/>
          </a:prstGeom>
          <a:solidFill>
            <a:srgbClr val="F2F2F2"/>
          </a:solidFill>
          <a:ln>
            <a:noFill/>
          </a:ln>
        </p:spPr>
      </p:sp>
      <p:sp>
        <p:nvSpPr>
          <p:cNvPr id="139" name="Google Shape;139;p27"/>
          <p:cNvSpPr txBox="1"/>
          <p:nvPr>
            <p:ph idx="4" type="body"/>
          </p:nvPr>
        </p:nvSpPr>
        <p:spPr>
          <a:xfrm>
            <a:off x="4646874" y="4120002"/>
            <a:ext cx="3712200" cy="2625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800"/>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image" Target="../media/image9.png"/><Relationship Id="rId2" Type="http://schemas.openxmlformats.org/officeDocument/2006/relationships/image" Target="../media/image5.jpg"/><Relationship Id="rId3" Type="http://schemas.openxmlformats.org/officeDocument/2006/relationships/image" Target="../media/image10.jpg"/><Relationship Id="rId4" Type="http://schemas.openxmlformats.org/officeDocument/2006/relationships/image" Target="../media/image8.jpg"/><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5" Type="http://schemas.openxmlformats.org/officeDocument/2006/relationships/slideLayout" Target="../slideLayouts/slideLayout12.xml"/><Relationship Id="rId19" Type="http://schemas.openxmlformats.org/officeDocument/2006/relationships/theme" Target="../theme/theme3.xml"/><Relationship Id="rId6" Type="http://schemas.openxmlformats.org/officeDocument/2006/relationships/slideLayout" Target="../slideLayouts/slideLayout13.xml"/><Relationship Id="rId18" Type="http://schemas.openxmlformats.org/officeDocument/2006/relationships/slideLayout" Target="../slideLayouts/slideLayout25.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1" i="0" sz="800" u="none" cap="none" strike="noStrike">
                <a:solidFill>
                  <a:srgbClr val="888888"/>
                </a:solidFill>
                <a:latin typeface="Arial"/>
                <a:ea typeface="Arial"/>
                <a:cs typeface="Arial"/>
                <a:sym typeface="Arial"/>
              </a:defRPr>
            </a:lvl1pPr>
            <a:lvl2pPr indent="0" lvl="1" marL="0" marR="0" algn="r">
              <a:spcBef>
                <a:spcPts val="0"/>
              </a:spcBef>
              <a:buNone/>
              <a:defRPr b="1" i="0" sz="800" u="none" cap="none" strike="noStrike">
                <a:solidFill>
                  <a:srgbClr val="888888"/>
                </a:solidFill>
                <a:latin typeface="Arial"/>
                <a:ea typeface="Arial"/>
                <a:cs typeface="Arial"/>
                <a:sym typeface="Arial"/>
              </a:defRPr>
            </a:lvl2pPr>
            <a:lvl3pPr indent="0" lvl="2" marL="0" marR="0" algn="r">
              <a:spcBef>
                <a:spcPts val="0"/>
              </a:spcBef>
              <a:buNone/>
              <a:defRPr b="1" i="0" sz="800" u="none" cap="none" strike="noStrike">
                <a:solidFill>
                  <a:srgbClr val="888888"/>
                </a:solidFill>
                <a:latin typeface="Arial"/>
                <a:ea typeface="Arial"/>
                <a:cs typeface="Arial"/>
                <a:sym typeface="Arial"/>
              </a:defRPr>
            </a:lvl3pPr>
            <a:lvl4pPr indent="0" lvl="3" marL="0" marR="0" algn="r">
              <a:spcBef>
                <a:spcPts val="0"/>
              </a:spcBef>
              <a:buNone/>
              <a:defRPr b="1" i="0" sz="800" u="none" cap="none" strike="noStrike">
                <a:solidFill>
                  <a:srgbClr val="888888"/>
                </a:solidFill>
                <a:latin typeface="Arial"/>
                <a:ea typeface="Arial"/>
                <a:cs typeface="Arial"/>
                <a:sym typeface="Arial"/>
              </a:defRPr>
            </a:lvl4pPr>
            <a:lvl5pPr indent="0" lvl="4" marL="0" marR="0" algn="r">
              <a:spcBef>
                <a:spcPts val="0"/>
              </a:spcBef>
              <a:buNone/>
              <a:defRPr b="1" i="0" sz="800" u="none" cap="none" strike="noStrike">
                <a:solidFill>
                  <a:srgbClr val="888888"/>
                </a:solidFill>
                <a:latin typeface="Arial"/>
                <a:ea typeface="Arial"/>
                <a:cs typeface="Arial"/>
                <a:sym typeface="Arial"/>
              </a:defRPr>
            </a:lvl5pPr>
            <a:lvl6pPr indent="0" lvl="5" marL="0" marR="0" algn="r">
              <a:spcBef>
                <a:spcPts val="0"/>
              </a:spcBef>
              <a:buNone/>
              <a:defRPr b="1" i="0" sz="800" u="none" cap="none" strike="noStrike">
                <a:solidFill>
                  <a:srgbClr val="888888"/>
                </a:solidFill>
                <a:latin typeface="Arial"/>
                <a:ea typeface="Arial"/>
                <a:cs typeface="Arial"/>
                <a:sym typeface="Arial"/>
              </a:defRPr>
            </a:lvl6pPr>
            <a:lvl7pPr indent="0" lvl="6" marL="0" marR="0" algn="r">
              <a:spcBef>
                <a:spcPts val="0"/>
              </a:spcBef>
              <a:buNone/>
              <a:defRPr b="1" i="0" sz="800" u="none" cap="none" strike="noStrike">
                <a:solidFill>
                  <a:srgbClr val="888888"/>
                </a:solidFill>
                <a:latin typeface="Arial"/>
                <a:ea typeface="Arial"/>
                <a:cs typeface="Arial"/>
                <a:sym typeface="Arial"/>
              </a:defRPr>
            </a:lvl7pPr>
            <a:lvl8pPr indent="0" lvl="7" marL="0" marR="0" algn="r">
              <a:spcBef>
                <a:spcPts val="0"/>
              </a:spcBef>
              <a:buNone/>
              <a:defRPr b="1" i="0" sz="800" u="none" cap="none" strike="noStrike">
                <a:solidFill>
                  <a:srgbClr val="888888"/>
                </a:solidFill>
                <a:latin typeface="Arial"/>
                <a:ea typeface="Arial"/>
                <a:cs typeface="Arial"/>
                <a:sym typeface="Arial"/>
              </a:defRPr>
            </a:lvl8pPr>
            <a:lvl9pPr indent="0" lvl="8" marL="0" marR="0" algn="r">
              <a:spcBef>
                <a:spcPts val="0"/>
              </a:spcBef>
              <a:buNone/>
              <a:defRPr b="1"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13"/>
          <p:cNvPicPr preferRelativeResize="0"/>
          <p:nvPr/>
        </p:nvPicPr>
        <p:blipFill rotWithShape="1">
          <a:blip r:embed="rId1">
            <a:alphaModFix/>
          </a:blip>
          <a:srcRect b="0" l="0" r="0" t="0"/>
          <a:stretch/>
        </p:blipFill>
        <p:spPr>
          <a:xfrm>
            <a:off x="8981774" y="0"/>
            <a:ext cx="162226" cy="5143500"/>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0" y="0"/>
            <a:ext cx="162226" cy="5143500"/>
          </a:xfrm>
          <a:prstGeom prst="rect">
            <a:avLst/>
          </a:prstGeom>
          <a:noFill/>
          <a:ln>
            <a:noFill/>
          </a:ln>
        </p:spPr>
      </p:pic>
      <p:pic>
        <p:nvPicPr>
          <p:cNvPr id="54" name="Google Shape;54;p13"/>
          <p:cNvPicPr preferRelativeResize="0"/>
          <p:nvPr/>
        </p:nvPicPr>
        <p:blipFill rotWithShape="1">
          <a:blip r:embed="rId3">
            <a:alphaModFix/>
          </a:blip>
          <a:srcRect b="0" l="0" r="0" t="0"/>
          <a:stretch/>
        </p:blipFill>
        <p:spPr>
          <a:xfrm>
            <a:off x="800100" y="285938"/>
            <a:ext cx="1956930" cy="330748"/>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800100" y="4622104"/>
            <a:ext cx="766407" cy="282080"/>
          </a:xfrm>
          <a:prstGeom prst="rect">
            <a:avLst/>
          </a:prstGeom>
          <a:noFill/>
          <a:ln>
            <a:noFill/>
          </a:ln>
        </p:spPr>
      </p:pic>
      <p:cxnSp>
        <p:nvCxnSpPr>
          <p:cNvPr id="56" name="Google Shape;56;p13"/>
          <p:cNvCxnSpPr/>
          <p:nvPr/>
        </p:nvCxnSpPr>
        <p:spPr>
          <a:xfrm>
            <a:off x="800100" y="4499975"/>
            <a:ext cx="7543800" cy="0"/>
          </a:xfrm>
          <a:prstGeom prst="straightConnector1">
            <a:avLst/>
          </a:prstGeom>
          <a:noFill/>
          <a:ln cap="rnd" cmpd="sng" w="25400">
            <a:solidFill>
              <a:srgbClr val="BFBFBF"/>
            </a:solidFill>
            <a:prstDash val="dot"/>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04">
          <p15:clr>
            <a:srgbClr val="F26B43"/>
          </p15:clr>
        </p15:guide>
        <p15:guide id="2" pos="5256">
          <p15:clr>
            <a:srgbClr val="F26B43"/>
          </p15:clr>
        </p15:guide>
        <p15:guide id="3" orient="horz" pos="6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ctrTitle"/>
          </p:nvPr>
        </p:nvSpPr>
        <p:spPr>
          <a:xfrm>
            <a:off x="458213" y="1516200"/>
            <a:ext cx="82275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lt1"/>
              </a:buClr>
              <a:buSzPts val="5300"/>
              <a:buFont typeface="Arial"/>
              <a:buNone/>
            </a:pPr>
            <a:r>
              <a:rPr b="0" lang="en" sz="3000"/>
              <a:t>Improving BBR for High-Latency, Low-Bandwidth Networks</a:t>
            </a:r>
            <a:endParaRPr b="0" sz="3000"/>
          </a:p>
        </p:txBody>
      </p:sp>
      <p:sp>
        <p:nvSpPr>
          <p:cNvPr id="145" name="Google Shape;145;p28"/>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8"/>
          <p:cNvSpPr txBox="1"/>
          <p:nvPr/>
        </p:nvSpPr>
        <p:spPr>
          <a:xfrm>
            <a:off x="722700" y="3421444"/>
            <a:ext cx="3849300" cy="1062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br>
              <a:rPr lang="en" sz="1500">
                <a:solidFill>
                  <a:schemeClr val="lt1"/>
                </a:solidFill>
              </a:rPr>
            </a:br>
            <a:r>
              <a:rPr lang="en" sz="1500">
                <a:solidFill>
                  <a:schemeClr val="lt1"/>
                </a:solidFill>
              </a:rPr>
              <a:t>Aitik Dandapat (116626453)</a:t>
            </a:r>
            <a:endParaRPr sz="1500">
              <a:solidFill>
                <a:schemeClr val="lt1"/>
              </a:solidFill>
            </a:endParaRPr>
          </a:p>
          <a:p>
            <a:pPr indent="0" lvl="0" marL="0" rtl="0" algn="l">
              <a:spcBef>
                <a:spcPts val="0"/>
              </a:spcBef>
              <a:spcAft>
                <a:spcPts val="0"/>
              </a:spcAft>
              <a:buNone/>
            </a:pPr>
            <a:r>
              <a:rPr lang="en" sz="1500">
                <a:solidFill>
                  <a:schemeClr val="lt1"/>
                </a:solidFill>
              </a:rPr>
              <a:t>Anirban Ghosh (115221844)</a:t>
            </a:r>
            <a:endParaRPr sz="1500">
              <a:solidFill>
                <a:schemeClr val="lt1"/>
              </a:solidFill>
            </a:endParaRPr>
          </a:p>
          <a:p>
            <a:pPr indent="0" lvl="0" marL="0" rtl="0" algn="l">
              <a:spcBef>
                <a:spcPts val="0"/>
              </a:spcBef>
              <a:spcAft>
                <a:spcPts val="0"/>
              </a:spcAft>
              <a:buNone/>
            </a:pPr>
            <a:r>
              <a:rPr lang="en" sz="1500">
                <a:solidFill>
                  <a:schemeClr val="lt1"/>
                </a:solidFill>
              </a:rPr>
              <a:t>Nikhil Bambal (116551326)</a:t>
            </a:r>
            <a:endParaRPr sz="1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800100" y="664563"/>
            <a:ext cx="7543800" cy="793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000"/>
              <a:buFont typeface="Arial"/>
              <a:buNone/>
            </a:pPr>
            <a:r>
              <a:rPr lang="en"/>
              <a:t>Experiment Results - continued</a:t>
            </a:r>
            <a:endParaRPr/>
          </a:p>
          <a:p>
            <a:pPr indent="0" lvl="0" marL="0" rtl="0" algn="l">
              <a:lnSpc>
                <a:spcPct val="70000"/>
              </a:lnSpc>
              <a:spcBef>
                <a:spcPts val="0"/>
              </a:spcBef>
              <a:spcAft>
                <a:spcPts val="0"/>
              </a:spcAft>
              <a:buClr>
                <a:schemeClr val="dk1"/>
              </a:buClr>
              <a:buSzPts val="3000"/>
              <a:buFont typeface="Arial"/>
              <a:buNone/>
            </a:pPr>
            <a:r>
              <a:t/>
            </a:r>
            <a:endParaRPr/>
          </a:p>
        </p:txBody>
      </p:sp>
      <p:sp>
        <p:nvSpPr>
          <p:cNvPr id="209" name="Google Shape;209;p37"/>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7"/>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800"/>
              <a:buFont typeface="Arial"/>
              <a:buNone/>
            </a:pPr>
            <a:r>
              <a:t/>
            </a:r>
            <a:endParaRPr sz="1400"/>
          </a:p>
        </p:txBody>
      </p:sp>
      <p:pic>
        <p:nvPicPr>
          <p:cNvPr id="211" name="Google Shape;211;p37" title="Screenshot 2025-05-05 at 12.48.05 PM.png"/>
          <p:cNvPicPr preferRelativeResize="0"/>
          <p:nvPr/>
        </p:nvPicPr>
        <p:blipFill>
          <a:blip r:embed="rId3">
            <a:alphaModFix/>
          </a:blip>
          <a:stretch>
            <a:fillRect/>
          </a:stretch>
        </p:blipFill>
        <p:spPr>
          <a:xfrm>
            <a:off x="746675" y="1183150"/>
            <a:ext cx="7817274" cy="338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800100" y="6432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Experiment Results - continued</a:t>
            </a:r>
            <a:endParaRPr/>
          </a:p>
        </p:txBody>
      </p:sp>
      <p:sp>
        <p:nvSpPr>
          <p:cNvPr id="217" name="Google Shape;217;p38"/>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8" name="Google Shape;218;p38"/>
          <p:cNvGraphicFramePr/>
          <p:nvPr/>
        </p:nvGraphicFramePr>
        <p:xfrm>
          <a:off x="547200" y="1260100"/>
          <a:ext cx="3000000" cy="3000000"/>
        </p:xfrm>
        <a:graphic>
          <a:graphicData uri="http://schemas.openxmlformats.org/drawingml/2006/table">
            <a:tbl>
              <a:tblPr>
                <a:noFill/>
                <a:tableStyleId>{3D76BE95-4C5F-4913-90A0-51048F5D4BF2}</a:tableStyleId>
              </a:tblPr>
              <a:tblGrid>
                <a:gridCol w="1921200"/>
                <a:gridCol w="1750975"/>
                <a:gridCol w="1665850"/>
                <a:gridCol w="1337550"/>
                <a:gridCol w="1374025"/>
              </a:tblGrid>
              <a:tr h="662425">
                <a:tc>
                  <a:txBody>
                    <a:bodyPr/>
                    <a:lstStyle/>
                    <a:p>
                      <a:pPr indent="0" lvl="0" marL="0" rtl="0" algn="ctr">
                        <a:lnSpc>
                          <a:spcPct val="115000"/>
                        </a:lnSpc>
                        <a:spcBef>
                          <a:spcPts val="1200"/>
                        </a:spcBef>
                        <a:spcAft>
                          <a:spcPts val="1200"/>
                        </a:spcAft>
                        <a:buNone/>
                      </a:pPr>
                      <a:r>
                        <a:rPr b="1" lang="en" sz="1100"/>
                        <a:t>Scenario</a:t>
                      </a:r>
                      <a:endParaRPr sz="1100"/>
                    </a:p>
                  </a:txBody>
                  <a:tcPr marT="0" marB="63500" marR="63500" marL="63500" anchor="ctr"/>
                </a:tc>
                <a:tc>
                  <a:txBody>
                    <a:bodyPr/>
                    <a:lstStyle/>
                    <a:p>
                      <a:pPr indent="0" lvl="0" marL="0" rtl="0" algn="ctr">
                        <a:lnSpc>
                          <a:spcPct val="115000"/>
                        </a:lnSpc>
                        <a:spcBef>
                          <a:spcPts val="1200"/>
                        </a:spcBef>
                        <a:spcAft>
                          <a:spcPts val="1200"/>
                        </a:spcAft>
                        <a:buNone/>
                      </a:pPr>
                      <a:r>
                        <a:rPr b="1" lang="en" sz="1100"/>
                        <a:t>Mean Throughput (Mbps)</a:t>
                      </a:r>
                      <a:endParaRPr sz="1100"/>
                    </a:p>
                  </a:txBody>
                  <a:tcPr marT="0" marB="63500" marR="63500" marL="63500"/>
                </a:tc>
                <a:tc>
                  <a:txBody>
                    <a:bodyPr/>
                    <a:lstStyle/>
                    <a:p>
                      <a:pPr indent="0" lvl="0" marL="0" rtl="0" algn="ctr">
                        <a:lnSpc>
                          <a:spcPct val="115000"/>
                        </a:lnSpc>
                        <a:spcBef>
                          <a:spcPts val="1200"/>
                        </a:spcBef>
                        <a:spcAft>
                          <a:spcPts val="1200"/>
                        </a:spcAft>
                        <a:buNone/>
                      </a:pPr>
                      <a:r>
                        <a:rPr b="1" lang="en" sz="1100"/>
                        <a:t>Variance of Avg Throughput</a:t>
                      </a:r>
                      <a:endParaRPr sz="1100"/>
                    </a:p>
                  </a:txBody>
                  <a:tcPr marT="0" marB="63500" marR="63500" marL="63500"/>
                </a:tc>
                <a:tc>
                  <a:txBody>
                    <a:bodyPr/>
                    <a:lstStyle/>
                    <a:p>
                      <a:pPr indent="0" lvl="0" marL="0" rtl="0" algn="ctr">
                        <a:lnSpc>
                          <a:spcPct val="115000"/>
                        </a:lnSpc>
                        <a:spcBef>
                          <a:spcPts val="1200"/>
                        </a:spcBef>
                        <a:spcAft>
                          <a:spcPts val="1200"/>
                        </a:spcAft>
                        <a:buNone/>
                      </a:pPr>
                      <a:r>
                        <a:rPr b="1" lang="en" sz="1100"/>
                        <a:t>Avg CWND (pkts)</a:t>
                      </a:r>
                      <a:endParaRPr sz="1100"/>
                    </a:p>
                  </a:txBody>
                  <a:tcPr marT="0" marB="63500" marR="63500" marL="63500"/>
                </a:tc>
                <a:tc>
                  <a:txBody>
                    <a:bodyPr/>
                    <a:lstStyle/>
                    <a:p>
                      <a:pPr indent="0" lvl="0" marL="0" rtl="0" algn="ctr">
                        <a:lnSpc>
                          <a:spcPct val="115000"/>
                        </a:lnSpc>
                        <a:spcBef>
                          <a:spcPts val="1200"/>
                        </a:spcBef>
                        <a:spcAft>
                          <a:spcPts val="1200"/>
                        </a:spcAft>
                        <a:buNone/>
                      </a:pPr>
                      <a:r>
                        <a:rPr b="1" lang="en" sz="1100"/>
                        <a:t>Max CWND (pkts)</a:t>
                      </a:r>
                      <a:endParaRPr sz="1100"/>
                    </a:p>
                  </a:txBody>
                  <a:tcPr marT="0" marB="63500" marR="63500" marL="63500"/>
                </a:tc>
              </a:tr>
              <a:tr h="507175">
                <a:tc>
                  <a:txBody>
                    <a:bodyPr/>
                    <a:lstStyle/>
                    <a:p>
                      <a:pPr indent="0" lvl="0" marL="0" rtl="0" algn="l">
                        <a:lnSpc>
                          <a:spcPct val="115000"/>
                        </a:lnSpc>
                        <a:spcBef>
                          <a:spcPts val="1200"/>
                        </a:spcBef>
                        <a:spcAft>
                          <a:spcPts val="1200"/>
                        </a:spcAft>
                        <a:buNone/>
                      </a:pPr>
                      <a:r>
                        <a:rPr lang="en" sz="1100"/>
                        <a:t>Original</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1.098</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0.010</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200.2</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281.6</a:t>
                      </a:r>
                      <a:endParaRPr sz="1100"/>
                    </a:p>
                  </a:txBody>
                  <a:tcPr marT="0" marB="63500" marR="63500" marL="63500"/>
                </a:tc>
              </a:tr>
              <a:tr h="507175">
                <a:tc>
                  <a:txBody>
                    <a:bodyPr/>
                    <a:lstStyle/>
                    <a:p>
                      <a:pPr indent="0" lvl="0" marL="0" rtl="0" algn="l">
                        <a:lnSpc>
                          <a:spcPct val="115000"/>
                        </a:lnSpc>
                        <a:spcBef>
                          <a:spcPts val="1200"/>
                        </a:spcBef>
                        <a:spcAft>
                          <a:spcPts val="1200"/>
                        </a:spcAft>
                        <a:buNone/>
                      </a:pPr>
                      <a:r>
                        <a:rPr lang="en" sz="1100"/>
                        <a:t>RTT Smoothing Only</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0.742</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0.020</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56.9</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181.6</a:t>
                      </a:r>
                      <a:endParaRPr sz="1100"/>
                    </a:p>
                  </a:txBody>
                  <a:tcPr marT="0" marB="63500" marR="63500" marL="63500"/>
                </a:tc>
              </a:tr>
              <a:tr h="507175">
                <a:tc>
                  <a:txBody>
                    <a:bodyPr/>
                    <a:lstStyle/>
                    <a:p>
                      <a:pPr indent="0" lvl="0" marL="0" rtl="0" algn="l">
                        <a:lnSpc>
                          <a:spcPct val="115000"/>
                        </a:lnSpc>
                        <a:spcBef>
                          <a:spcPts val="1200"/>
                        </a:spcBef>
                        <a:spcAft>
                          <a:spcPts val="1200"/>
                        </a:spcAft>
                        <a:buNone/>
                      </a:pPr>
                      <a:r>
                        <a:rPr lang="en" sz="1100"/>
                        <a:t>Extended Gain Only</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1.103</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0.008</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200.4</a:t>
                      </a:r>
                      <a:endParaRPr sz="1100"/>
                    </a:p>
                  </a:txBody>
                  <a:tcPr marT="0" marB="63500" marR="63500" marL="63500"/>
                </a:tc>
                <a:tc>
                  <a:txBody>
                    <a:bodyPr/>
                    <a:lstStyle/>
                    <a:p>
                      <a:pPr indent="0" lvl="0" marL="0" rtl="0" algn="ctr">
                        <a:lnSpc>
                          <a:spcPct val="115000"/>
                        </a:lnSpc>
                        <a:spcBef>
                          <a:spcPts val="1200"/>
                        </a:spcBef>
                        <a:spcAft>
                          <a:spcPts val="1200"/>
                        </a:spcAft>
                        <a:buNone/>
                      </a:pPr>
                      <a:r>
                        <a:rPr lang="en" sz="1100"/>
                        <a:t>279.2</a:t>
                      </a:r>
                      <a:endParaRPr sz="1100"/>
                    </a:p>
                  </a:txBody>
                  <a:tcPr marT="0" marB="63500" marR="63500" marL="63500"/>
                </a:tc>
              </a:tr>
              <a:tr h="507175">
                <a:tc>
                  <a:txBody>
                    <a:bodyPr/>
                    <a:lstStyle/>
                    <a:p>
                      <a:pPr indent="0" lvl="0" marL="0" rtl="0" algn="l">
                        <a:lnSpc>
                          <a:spcPct val="115000"/>
                        </a:lnSpc>
                        <a:spcBef>
                          <a:spcPts val="1200"/>
                        </a:spcBef>
                        <a:spcAft>
                          <a:spcPts val="1200"/>
                        </a:spcAft>
                        <a:buNone/>
                      </a:pPr>
                      <a:r>
                        <a:rPr lang="en" sz="1100"/>
                        <a:t>Combined Modifications</a:t>
                      </a:r>
                      <a:endParaRPr sz="1100"/>
                    </a:p>
                  </a:txBody>
                  <a:tcPr marT="0" marB="63500" marR="63500" marL="63500" anchor="ctr"/>
                </a:tc>
                <a:tc>
                  <a:txBody>
                    <a:bodyPr/>
                    <a:lstStyle/>
                    <a:p>
                      <a:pPr indent="0" lvl="0" marL="0" rtl="0" algn="ctr">
                        <a:lnSpc>
                          <a:spcPct val="115000"/>
                        </a:lnSpc>
                        <a:spcBef>
                          <a:spcPts val="1200"/>
                        </a:spcBef>
                        <a:spcAft>
                          <a:spcPts val="1200"/>
                        </a:spcAft>
                        <a:buNone/>
                      </a:pPr>
                      <a:r>
                        <a:rPr b="1" lang="en" sz="1100"/>
                        <a:t>1.122</a:t>
                      </a:r>
                      <a:endParaRPr sz="1100"/>
                    </a:p>
                  </a:txBody>
                  <a:tcPr marT="0" marB="63500" marR="63500" marL="63500" anchor="ctr"/>
                </a:tc>
                <a:tc>
                  <a:txBody>
                    <a:bodyPr/>
                    <a:lstStyle/>
                    <a:p>
                      <a:pPr indent="0" lvl="0" marL="0" rtl="0" algn="ctr">
                        <a:lnSpc>
                          <a:spcPct val="115000"/>
                        </a:lnSpc>
                        <a:spcBef>
                          <a:spcPts val="1200"/>
                        </a:spcBef>
                        <a:spcAft>
                          <a:spcPts val="1200"/>
                        </a:spcAft>
                        <a:buNone/>
                      </a:pPr>
                      <a:r>
                        <a:rPr b="1" lang="en" sz="1100"/>
                        <a:t>0.002</a:t>
                      </a:r>
                      <a:endParaRPr sz="1100"/>
                    </a:p>
                  </a:txBody>
                  <a:tcPr marT="0" marB="63500" marR="63500" marL="63500" anchor="ctr"/>
                </a:tc>
                <a:tc>
                  <a:txBody>
                    <a:bodyPr/>
                    <a:lstStyle/>
                    <a:p>
                      <a:pPr indent="0" lvl="0" marL="0" rtl="0" algn="ctr">
                        <a:lnSpc>
                          <a:spcPct val="115000"/>
                        </a:lnSpc>
                        <a:spcBef>
                          <a:spcPts val="1200"/>
                        </a:spcBef>
                        <a:spcAft>
                          <a:spcPts val="1200"/>
                        </a:spcAft>
                        <a:buNone/>
                      </a:pPr>
                      <a:r>
                        <a:rPr b="1" lang="en" sz="1100"/>
                        <a:t>209.6</a:t>
                      </a:r>
                      <a:endParaRPr sz="1100"/>
                    </a:p>
                  </a:txBody>
                  <a:tcPr marT="0" marB="63500" marR="63500" marL="63500" anchor="ctr"/>
                </a:tc>
                <a:tc>
                  <a:txBody>
                    <a:bodyPr/>
                    <a:lstStyle/>
                    <a:p>
                      <a:pPr indent="0" lvl="0" marL="0" rtl="0" algn="ctr">
                        <a:lnSpc>
                          <a:spcPct val="115000"/>
                        </a:lnSpc>
                        <a:spcBef>
                          <a:spcPts val="1200"/>
                        </a:spcBef>
                        <a:spcAft>
                          <a:spcPts val="1200"/>
                        </a:spcAft>
                        <a:buNone/>
                      </a:pPr>
                      <a:r>
                        <a:rPr b="1" lang="en" sz="1100"/>
                        <a:t>247.9</a:t>
                      </a:r>
                      <a:endParaRPr sz="1100"/>
                    </a:p>
                  </a:txBody>
                  <a:tcPr marT="0" marB="63500" marR="63500" marL="6350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idx="1" type="body"/>
          </p:nvPr>
        </p:nvSpPr>
        <p:spPr>
          <a:xfrm>
            <a:off x="800100" y="1571288"/>
            <a:ext cx="6189600" cy="19641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SzPts val="1100"/>
              <a:buChar char="●"/>
            </a:pPr>
            <a:r>
              <a:rPr lang="en" sz="1100"/>
              <a:t>Combined Modifications achieves the highest mean throughput and the lowest variance, indicating both higher and more stable throughput.</a:t>
            </a:r>
            <a:endParaRPr sz="1100"/>
          </a:p>
          <a:p>
            <a:pPr indent="-298450" lvl="0" marL="457200" rtl="0" algn="l">
              <a:lnSpc>
                <a:spcPct val="115000"/>
              </a:lnSpc>
              <a:spcBef>
                <a:spcPts val="0"/>
              </a:spcBef>
              <a:spcAft>
                <a:spcPts val="0"/>
              </a:spcAft>
              <a:buSzPts val="1100"/>
              <a:buChar char="●"/>
            </a:pPr>
            <a:r>
              <a:rPr lang="en" sz="1100"/>
              <a:t>It also has the highest average congestion window, reflecting its ability to sustain a larger window over time.</a:t>
            </a:r>
            <a:endParaRPr sz="1100"/>
          </a:p>
          <a:p>
            <a:pPr indent="-298450" lvl="0" marL="457200" rtl="0" algn="l">
              <a:lnSpc>
                <a:spcPct val="115000"/>
              </a:lnSpc>
              <a:spcBef>
                <a:spcPts val="0"/>
              </a:spcBef>
              <a:spcAft>
                <a:spcPts val="0"/>
              </a:spcAft>
              <a:buSzPts val="1100"/>
              <a:buChar char="●"/>
            </a:pPr>
            <a:r>
              <a:rPr lang="en" sz="1100"/>
              <a:t>While its peak CWND (247.9) is slightly below the original’s maximum, the combination yields overall better performance and consistency across all metrics.</a:t>
            </a:r>
            <a:endParaRPr sz="1800"/>
          </a:p>
        </p:txBody>
      </p:sp>
      <p:sp>
        <p:nvSpPr>
          <p:cNvPr id="224" name="Google Shape;224;p39"/>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Analysis of Results</a:t>
            </a:r>
            <a:endParaRPr/>
          </a:p>
        </p:txBody>
      </p:sp>
      <p:sp>
        <p:nvSpPr>
          <p:cNvPr id="225" name="Google Shape;225;p39"/>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SzPts val="1100"/>
              <a:buChar char="●"/>
            </a:pPr>
            <a:r>
              <a:rPr lang="en" sz="1100"/>
              <a:t>Our targeted algorithmic enhancements effectively address BBR's performance gaps in high-latency, low-bandwidth environments. By applying RTT smoothing and extending gain cycles, we significantly improved throughput stability, RTT consistency, and network reliability. This research provides practical, validated solutions suitable for challenging network scenarios.</a:t>
            </a:r>
            <a:endParaRPr sz="1100"/>
          </a:p>
          <a:p>
            <a:pPr indent="0" lvl="0" marL="457200" rtl="0" algn="l">
              <a:lnSpc>
                <a:spcPct val="115000"/>
              </a:lnSpc>
              <a:spcBef>
                <a:spcPts val="1200"/>
              </a:spcBef>
              <a:spcAft>
                <a:spcPts val="1200"/>
              </a:spcAft>
              <a:buNone/>
            </a:pPr>
            <a:r>
              <a:t/>
            </a:r>
            <a:endParaRPr sz="1800"/>
          </a:p>
        </p:txBody>
      </p:sp>
      <p:sp>
        <p:nvSpPr>
          <p:cNvPr id="231" name="Google Shape;231;p40"/>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Conclusion</a:t>
            </a:r>
            <a:endParaRPr/>
          </a:p>
        </p:txBody>
      </p:sp>
      <p:sp>
        <p:nvSpPr>
          <p:cNvPr id="232" name="Google Shape;232;p40"/>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0"/>
              </a:spcBef>
              <a:spcAft>
                <a:spcPts val="0"/>
              </a:spcAft>
              <a:buSzPts val="1100"/>
              <a:buChar char="●"/>
            </a:pPr>
            <a:r>
              <a:rPr lang="en" sz="1100"/>
              <a:t>While we were able to simulate a low bandwidth, high latency network, we were unsuccessful in simulating a lossy network. While retransmissions were achieved simply because of timeouts, in the real world, packet losses are far more common. In further experiments, we would like to test the algorithms on how they perform in these lossy networks.</a:t>
            </a:r>
            <a:endParaRPr sz="1100"/>
          </a:p>
          <a:p>
            <a:pPr indent="0" lvl="0" marL="457200" rtl="0" algn="l">
              <a:lnSpc>
                <a:spcPct val="115000"/>
              </a:lnSpc>
              <a:spcBef>
                <a:spcPts val="1200"/>
              </a:spcBef>
              <a:spcAft>
                <a:spcPts val="0"/>
              </a:spcAft>
              <a:buNone/>
            </a:pPr>
            <a:r>
              <a:t/>
            </a:r>
            <a:endParaRPr sz="1100"/>
          </a:p>
          <a:p>
            <a:pPr indent="0" lvl="0" marL="457200" rtl="0" algn="l">
              <a:lnSpc>
                <a:spcPct val="115000"/>
              </a:lnSpc>
              <a:spcBef>
                <a:spcPts val="1200"/>
              </a:spcBef>
              <a:spcAft>
                <a:spcPts val="1200"/>
              </a:spcAft>
              <a:buNone/>
            </a:pPr>
            <a:r>
              <a:t/>
            </a:r>
            <a:endParaRPr sz="1800"/>
          </a:p>
        </p:txBody>
      </p:sp>
      <p:sp>
        <p:nvSpPr>
          <p:cNvPr id="238" name="Google Shape;238;p41"/>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Future Work</a:t>
            </a:r>
            <a:endParaRPr/>
          </a:p>
        </p:txBody>
      </p:sp>
      <p:sp>
        <p:nvSpPr>
          <p:cNvPr id="239" name="Google Shape;239;p41"/>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SzPts val="1100"/>
              <a:buChar char="●"/>
            </a:pPr>
            <a:r>
              <a:rPr lang="en" sz="1100"/>
              <a:t>Cardwell et al., ACM 2017. "BBR: Congestion-Based Congestion Control: Measuring bottleneck bandwidth and round-trip propagation time." Communications of the ACM, vol. 60, no. 2, 2017, pp. 58–66.</a:t>
            </a:r>
            <a:endParaRPr sz="1100"/>
          </a:p>
          <a:p>
            <a:pPr indent="-298450" lvl="0" marL="457200" rtl="0" algn="l">
              <a:lnSpc>
                <a:spcPct val="115000"/>
              </a:lnSpc>
              <a:spcBef>
                <a:spcPts val="0"/>
              </a:spcBef>
              <a:spcAft>
                <a:spcPts val="0"/>
              </a:spcAft>
              <a:buSzPts val="1100"/>
              <a:buChar char="●"/>
            </a:pPr>
            <a:r>
              <a:rPr lang="en" sz="1100"/>
              <a:t>Cheng et al., ACM IMC 2019. "When to use and when not to use BBR: An empirical analysis and evaluation study."</a:t>
            </a:r>
            <a:endParaRPr sz="1100"/>
          </a:p>
          <a:p>
            <a:pPr indent="-298450" lvl="0" marL="457200" rtl="0" algn="l">
              <a:lnSpc>
                <a:spcPct val="115000"/>
              </a:lnSpc>
              <a:spcBef>
                <a:spcPts val="0"/>
              </a:spcBef>
              <a:spcAft>
                <a:spcPts val="0"/>
              </a:spcAft>
              <a:buSzPts val="1100"/>
              <a:buChar char="●"/>
            </a:pPr>
            <a:r>
              <a:rPr i="1" lang="en" sz="1100"/>
              <a:t>"BBR Congestion Control"</a:t>
            </a:r>
            <a:r>
              <a:rPr lang="en" sz="1100"/>
              <a:t> by Neal Cardwell et al.</a:t>
            </a:r>
            <a:endParaRPr sz="1100"/>
          </a:p>
          <a:p>
            <a:pPr indent="0" lvl="0" marL="457200" rtl="0" algn="l">
              <a:lnSpc>
                <a:spcPct val="115000"/>
              </a:lnSpc>
              <a:spcBef>
                <a:spcPts val="1200"/>
              </a:spcBef>
              <a:spcAft>
                <a:spcPts val="0"/>
              </a:spcAft>
              <a:buNone/>
            </a:pPr>
            <a:r>
              <a:t/>
            </a:r>
            <a:endParaRPr sz="1100"/>
          </a:p>
          <a:p>
            <a:pPr indent="0" lvl="0" marL="457200" rtl="0" algn="l">
              <a:lnSpc>
                <a:spcPct val="115000"/>
              </a:lnSpc>
              <a:spcBef>
                <a:spcPts val="1200"/>
              </a:spcBef>
              <a:spcAft>
                <a:spcPts val="1200"/>
              </a:spcAft>
              <a:buNone/>
            </a:pPr>
            <a:r>
              <a:t/>
            </a:r>
            <a:endParaRPr sz="1800"/>
          </a:p>
        </p:txBody>
      </p:sp>
      <p:sp>
        <p:nvSpPr>
          <p:cNvPr id="245" name="Google Shape;245;p42"/>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References</a:t>
            </a:r>
            <a:endParaRPr/>
          </a:p>
        </p:txBody>
      </p:sp>
      <p:sp>
        <p:nvSpPr>
          <p:cNvPr id="246" name="Google Shape;246;p42"/>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Introduction</a:t>
            </a:r>
            <a:endParaRPr/>
          </a:p>
        </p:txBody>
      </p:sp>
      <p:sp>
        <p:nvSpPr>
          <p:cNvPr id="152" name="Google Shape;152;p29"/>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79400" lvl="0" marL="342900" rtl="0" algn="just">
              <a:lnSpc>
                <a:spcPct val="115000"/>
              </a:lnSpc>
              <a:spcBef>
                <a:spcPts val="0"/>
              </a:spcBef>
              <a:spcAft>
                <a:spcPts val="0"/>
              </a:spcAft>
              <a:buSzPts val="1800"/>
              <a:buChar char="●"/>
            </a:pPr>
            <a:r>
              <a:rPr lang="en" sz="1800"/>
              <a:t>Importance of congestion control in network performance</a:t>
            </a:r>
            <a:endParaRPr sz="1800"/>
          </a:p>
          <a:p>
            <a:pPr indent="-279400" lvl="0" marL="342900" rtl="0" algn="just">
              <a:lnSpc>
                <a:spcPct val="115000"/>
              </a:lnSpc>
              <a:spcBef>
                <a:spcPts val="0"/>
              </a:spcBef>
              <a:spcAft>
                <a:spcPts val="0"/>
              </a:spcAft>
              <a:buSzPts val="1800"/>
              <a:buChar char="●"/>
            </a:pPr>
            <a:r>
              <a:rPr lang="en" sz="1800"/>
              <a:t>Limitations of BBR in high-latency, low-bandwidth scenarios (e.g., satellite, rural 5G)</a:t>
            </a:r>
            <a:endParaRPr sz="1800"/>
          </a:p>
          <a:p>
            <a:pPr indent="0" lvl="0" marL="0" rtl="0" algn="just">
              <a:lnSpc>
                <a:spcPct val="115000"/>
              </a:lnSpc>
              <a:spcBef>
                <a:spcPts val="0"/>
              </a:spcBef>
              <a:spcAft>
                <a:spcPts val="0"/>
              </a:spcAft>
              <a:buClr>
                <a:schemeClr val="dk1"/>
              </a:buClr>
              <a:buSzPts val="800"/>
              <a:buFont typeface="Arial"/>
              <a:buNone/>
            </a:pPr>
            <a:r>
              <a:t/>
            </a:r>
            <a:endParaRPr sz="1400"/>
          </a:p>
        </p:txBody>
      </p:sp>
      <p:sp>
        <p:nvSpPr>
          <p:cNvPr id="153" name="Google Shape;153;p29"/>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79400" lvl="0" marL="342900" rtl="0" algn="just">
              <a:lnSpc>
                <a:spcPct val="115000"/>
              </a:lnSpc>
              <a:spcBef>
                <a:spcPts val="0"/>
              </a:spcBef>
              <a:spcAft>
                <a:spcPts val="0"/>
              </a:spcAft>
              <a:buSzPts val="1800"/>
              <a:buChar char="●"/>
            </a:pPr>
            <a:r>
              <a:rPr lang="en" sz="1800"/>
              <a:t>Issues faced by BBR:</a:t>
            </a:r>
            <a:endParaRPr sz="1800"/>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Unstable throughput</a:t>
            </a:r>
            <a:endParaRPr sz="1800">
              <a:solidFill>
                <a:schemeClr val="dk1"/>
              </a:solidFill>
            </a:endParaRPr>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High jitter</a:t>
            </a:r>
            <a:endParaRPr sz="1800">
              <a:solidFill>
                <a:schemeClr val="dk1"/>
              </a:solidFill>
            </a:endParaRPr>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Inefficient bandwidth utilization</a:t>
            </a:r>
            <a:endParaRPr sz="1800">
              <a:solidFill>
                <a:schemeClr val="dk1"/>
              </a:solidFill>
            </a:endParaRPr>
          </a:p>
          <a:p>
            <a:pPr indent="0" lvl="0" marL="0" rtl="0" algn="just">
              <a:lnSpc>
                <a:spcPct val="115000"/>
              </a:lnSpc>
              <a:spcBef>
                <a:spcPts val="0"/>
              </a:spcBef>
              <a:spcAft>
                <a:spcPts val="0"/>
              </a:spcAft>
              <a:buClr>
                <a:schemeClr val="dk1"/>
              </a:buClr>
              <a:buSzPts val="800"/>
              <a:buFont typeface="Arial"/>
              <a:buNone/>
            </a:pPr>
            <a:r>
              <a:t/>
            </a:r>
            <a:endParaRPr sz="1400"/>
          </a:p>
        </p:txBody>
      </p:sp>
      <p:sp>
        <p:nvSpPr>
          <p:cNvPr id="159" name="Google Shape;159;p30"/>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Problem Statement</a:t>
            </a:r>
            <a:endParaRPr/>
          </a:p>
        </p:txBody>
      </p:sp>
      <p:sp>
        <p:nvSpPr>
          <p:cNvPr id="160" name="Google Shape;160;p30"/>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79400" lvl="0" marL="342900" rtl="0" algn="just">
              <a:lnSpc>
                <a:spcPct val="115000"/>
              </a:lnSpc>
              <a:spcBef>
                <a:spcPts val="0"/>
              </a:spcBef>
              <a:spcAft>
                <a:spcPts val="0"/>
              </a:spcAft>
              <a:buSzPts val="1800"/>
              <a:buChar char="●"/>
            </a:pPr>
            <a:r>
              <a:rPr lang="en" sz="1800"/>
              <a:t>Issues faced by BBR:</a:t>
            </a:r>
            <a:endParaRPr sz="1800"/>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Unstable throughput</a:t>
            </a:r>
            <a:endParaRPr sz="1800">
              <a:solidFill>
                <a:schemeClr val="dk1"/>
              </a:solidFill>
            </a:endParaRPr>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High jitter</a:t>
            </a:r>
            <a:endParaRPr sz="1800">
              <a:solidFill>
                <a:schemeClr val="dk1"/>
              </a:solidFill>
            </a:endParaRPr>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Inefficient bandwidth utilization</a:t>
            </a:r>
            <a:endParaRPr sz="1800">
              <a:solidFill>
                <a:schemeClr val="dk1"/>
              </a:solidFill>
            </a:endParaRPr>
          </a:p>
          <a:p>
            <a:pPr indent="0" lvl="0" marL="0" rtl="0" algn="just">
              <a:lnSpc>
                <a:spcPct val="115000"/>
              </a:lnSpc>
              <a:spcBef>
                <a:spcPts val="0"/>
              </a:spcBef>
              <a:spcAft>
                <a:spcPts val="0"/>
              </a:spcAft>
              <a:buClr>
                <a:schemeClr val="dk1"/>
              </a:buClr>
              <a:buSzPts val="800"/>
              <a:buFont typeface="Arial"/>
              <a:buNone/>
            </a:pPr>
            <a:r>
              <a:t/>
            </a:r>
            <a:endParaRPr sz="1400"/>
          </a:p>
        </p:txBody>
      </p:sp>
      <p:sp>
        <p:nvSpPr>
          <p:cNvPr id="166" name="Google Shape;166;p31"/>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Problem Statement</a:t>
            </a:r>
            <a:endParaRPr/>
          </a:p>
        </p:txBody>
      </p:sp>
      <p:sp>
        <p:nvSpPr>
          <p:cNvPr id="167" name="Google Shape;167;p31"/>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79400" lvl="0" marL="342900" rtl="0" algn="just">
              <a:lnSpc>
                <a:spcPct val="115000"/>
              </a:lnSpc>
              <a:spcBef>
                <a:spcPts val="0"/>
              </a:spcBef>
              <a:spcAft>
                <a:spcPts val="0"/>
              </a:spcAft>
              <a:buSzPts val="1800"/>
              <a:buChar char="●"/>
            </a:pPr>
            <a:r>
              <a:rPr lang="en" sz="1800"/>
              <a:t>Increasing prevalence of high-latency networks</a:t>
            </a:r>
            <a:endParaRPr sz="1800"/>
          </a:p>
          <a:p>
            <a:pPr indent="-279400" lvl="0" marL="342900" rtl="0" algn="just">
              <a:lnSpc>
                <a:spcPct val="115000"/>
              </a:lnSpc>
              <a:spcBef>
                <a:spcPts val="0"/>
              </a:spcBef>
              <a:spcAft>
                <a:spcPts val="0"/>
              </a:spcAft>
              <a:buSzPts val="1800"/>
              <a:buChar char="●"/>
            </a:pPr>
            <a:r>
              <a:rPr lang="en" sz="1800"/>
              <a:t>Critical applications (emergency response, remote healthcare)</a:t>
            </a:r>
            <a:endParaRPr sz="1800"/>
          </a:p>
          <a:p>
            <a:pPr indent="-279400" lvl="0" marL="342900" rtl="0" algn="just">
              <a:lnSpc>
                <a:spcPct val="115000"/>
              </a:lnSpc>
              <a:spcBef>
                <a:spcPts val="0"/>
              </a:spcBef>
              <a:spcAft>
                <a:spcPts val="0"/>
              </a:spcAft>
              <a:buSzPts val="1800"/>
              <a:buChar char="●"/>
            </a:pPr>
            <a:r>
              <a:rPr lang="en" sz="1800"/>
              <a:t>Necessity for robust network communication</a:t>
            </a:r>
            <a:endParaRPr sz="1800"/>
          </a:p>
          <a:p>
            <a:pPr indent="0" lvl="0" marL="0" rtl="0" algn="just">
              <a:lnSpc>
                <a:spcPct val="115000"/>
              </a:lnSpc>
              <a:spcBef>
                <a:spcPts val="0"/>
              </a:spcBef>
              <a:spcAft>
                <a:spcPts val="0"/>
              </a:spcAft>
              <a:buClr>
                <a:schemeClr val="dk1"/>
              </a:buClr>
              <a:buSzPts val="800"/>
              <a:buFont typeface="Arial"/>
              <a:buNone/>
            </a:pPr>
            <a:r>
              <a:t/>
            </a:r>
            <a:endParaRPr sz="1400"/>
          </a:p>
        </p:txBody>
      </p:sp>
      <p:sp>
        <p:nvSpPr>
          <p:cNvPr id="173" name="Google Shape;173;p32"/>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Motivation</a:t>
            </a:r>
            <a:endParaRPr/>
          </a:p>
        </p:txBody>
      </p:sp>
      <p:sp>
        <p:nvSpPr>
          <p:cNvPr id="174" name="Google Shape;174;p32"/>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79400" lvl="0" marL="342900" rtl="0" algn="just">
              <a:lnSpc>
                <a:spcPct val="115000"/>
              </a:lnSpc>
              <a:spcBef>
                <a:spcPts val="0"/>
              </a:spcBef>
              <a:spcAft>
                <a:spcPts val="0"/>
              </a:spcAft>
              <a:buSzPts val="1800"/>
              <a:buChar char="●"/>
            </a:pPr>
            <a:r>
              <a:rPr lang="en" sz="1800"/>
              <a:t>Smoothed RTT Filtering</a:t>
            </a:r>
            <a:endParaRPr sz="1800"/>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Exponential Weighted Moving Average (EWMA)</a:t>
            </a:r>
            <a:endParaRPr sz="1800">
              <a:solidFill>
                <a:schemeClr val="dk1"/>
              </a:solidFill>
            </a:endParaRPr>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High smoothing factor (α ≈ 0.9)</a:t>
            </a:r>
            <a:endParaRPr sz="1800">
              <a:solidFill>
                <a:schemeClr val="dk1"/>
              </a:solidFill>
            </a:endParaRPr>
          </a:p>
          <a:p>
            <a:pPr indent="-279400" lvl="0" marL="342900" rtl="0" algn="just">
              <a:lnSpc>
                <a:spcPct val="115000"/>
              </a:lnSpc>
              <a:spcBef>
                <a:spcPts val="0"/>
              </a:spcBef>
              <a:spcAft>
                <a:spcPts val="0"/>
              </a:spcAft>
              <a:buSzPts val="1800"/>
              <a:buChar char="●"/>
            </a:pPr>
            <a:r>
              <a:rPr lang="en" sz="1800"/>
              <a:t>Benefits: Reduces sensitivity to transient RTT spikes</a:t>
            </a:r>
            <a:endParaRPr sz="1800"/>
          </a:p>
          <a:p>
            <a:pPr indent="0" lvl="0" marL="0" rtl="0" algn="just">
              <a:lnSpc>
                <a:spcPct val="115000"/>
              </a:lnSpc>
              <a:spcBef>
                <a:spcPts val="0"/>
              </a:spcBef>
              <a:spcAft>
                <a:spcPts val="0"/>
              </a:spcAft>
              <a:buClr>
                <a:schemeClr val="dk1"/>
              </a:buClr>
              <a:buSzPts val="800"/>
              <a:buFont typeface="Arial"/>
              <a:buNone/>
            </a:pPr>
            <a:r>
              <a:t/>
            </a:r>
            <a:endParaRPr sz="1400"/>
          </a:p>
        </p:txBody>
      </p:sp>
      <p:sp>
        <p:nvSpPr>
          <p:cNvPr id="180" name="Google Shape;180;p33"/>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Technical Approach</a:t>
            </a:r>
            <a:endParaRPr/>
          </a:p>
        </p:txBody>
      </p:sp>
      <p:sp>
        <p:nvSpPr>
          <p:cNvPr id="181" name="Google Shape;181;p33"/>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79400" lvl="0" marL="342900" rtl="0" algn="just">
              <a:lnSpc>
                <a:spcPct val="115000"/>
              </a:lnSpc>
              <a:spcBef>
                <a:spcPts val="0"/>
              </a:spcBef>
              <a:spcAft>
                <a:spcPts val="0"/>
              </a:spcAft>
              <a:buSzPts val="1800"/>
              <a:buChar char="●"/>
            </a:pPr>
            <a:r>
              <a:rPr lang="en" sz="1800"/>
              <a:t>Extended Gain Cycle</a:t>
            </a:r>
            <a:endParaRPr sz="1800"/>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Increasing gain cycle from 4 to 6 phases</a:t>
            </a:r>
            <a:endParaRPr sz="1800">
              <a:solidFill>
                <a:schemeClr val="dk1"/>
              </a:solidFill>
            </a:endParaRPr>
          </a:p>
          <a:p>
            <a:pPr indent="-279400" lvl="1" marL="685800" rtl="0" algn="just">
              <a:lnSpc>
                <a:spcPct val="115000"/>
              </a:lnSpc>
              <a:spcBef>
                <a:spcPts val="0"/>
              </a:spcBef>
              <a:spcAft>
                <a:spcPts val="0"/>
              </a:spcAft>
              <a:buClr>
                <a:schemeClr val="dk1"/>
              </a:buClr>
              <a:buSzPts val="1800"/>
              <a:buChar char="○"/>
            </a:pPr>
            <a:r>
              <a:rPr lang="en" sz="1800">
                <a:solidFill>
                  <a:schemeClr val="dk1"/>
                </a:solidFill>
              </a:rPr>
              <a:t>Stable "plateau" phases for better bandwidth probing</a:t>
            </a:r>
            <a:endParaRPr sz="1800">
              <a:solidFill>
                <a:schemeClr val="dk1"/>
              </a:solidFill>
            </a:endParaRPr>
          </a:p>
          <a:p>
            <a:pPr indent="-279400" lvl="0" marL="342900" rtl="0" algn="just">
              <a:lnSpc>
                <a:spcPct val="115000"/>
              </a:lnSpc>
              <a:spcBef>
                <a:spcPts val="0"/>
              </a:spcBef>
              <a:spcAft>
                <a:spcPts val="0"/>
              </a:spcAft>
              <a:buSzPts val="1800"/>
              <a:buChar char="●"/>
            </a:pPr>
            <a:r>
              <a:rPr lang="en" sz="1800"/>
              <a:t>Benefits: Accurate bandwidth estimation, increased throughput stability</a:t>
            </a:r>
            <a:endParaRPr sz="1800"/>
          </a:p>
          <a:p>
            <a:pPr indent="0" lvl="0" marL="0" rtl="0" algn="just">
              <a:lnSpc>
                <a:spcPct val="115000"/>
              </a:lnSpc>
              <a:spcBef>
                <a:spcPts val="0"/>
              </a:spcBef>
              <a:spcAft>
                <a:spcPts val="0"/>
              </a:spcAft>
              <a:buClr>
                <a:schemeClr val="dk1"/>
              </a:buClr>
              <a:buSzPts val="800"/>
              <a:buFont typeface="Arial"/>
              <a:buNone/>
            </a:pPr>
            <a:r>
              <a:t/>
            </a:r>
            <a:endParaRPr sz="1400"/>
          </a:p>
        </p:txBody>
      </p:sp>
      <p:sp>
        <p:nvSpPr>
          <p:cNvPr id="187" name="Google Shape;187;p34"/>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Technical Approach - continued</a:t>
            </a:r>
            <a:endParaRPr/>
          </a:p>
        </p:txBody>
      </p:sp>
      <p:sp>
        <p:nvSpPr>
          <p:cNvPr id="188" name="Google Shape;188;p34"/>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3000"/>
              <a:buFont typeface="Arial"/>
              <a:buNone/>
            </a:pPr>
            <a:r>
              <a:rPr lang="en"/>
              <a:t>Experimental Methodology</a:t>
            </a:r>
            <a:endParaRPr/>
          </a:p>
          <a:p>
            <a:pPr indent="0" lvl="0" marL="0" rtl="0" algn="l">
              <a:lnSpc>
                <a:spcPct val="70000"/>
              </a:lnSpc>
              <a:spcBef>
                <a:spcPts val="0"/>
              </a:spcBef>
              <a:spcAft>
                <a:spcPts val="0"/>
              </a:spcAft>
              <a:buClr>
                <a:schemeClr val="dk1"/>
              </a:buClr>
              <a:buSzPts val="3000"/>
              <a:buFont typeface="Arial"/>
              <a:buNone/>
            </a:pPr>
            <a:r>
              <a:t/>
            </a:r>
            <a:endParaRPr/>
          </a:p>
        </p:txBody>
      </p:sp>
      <p:sp>
        <p:nvSpPr>
          <p:cNvPr id="194" name="Google Shape;194;p35"/>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5"/>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228600" lvl="0" marL="457200" rtl="0" algn="l">
              <a:lnSpc>
                <a:spcPct val="115000"/>
              </a:lnSpc>
              <a:spcBef>
                <a:spcPts val="1400"/>
              </a:spcBef>
              <a:spcAft>
                <a:spcPts val="0"/>
              </a:spcAft>
              <a:buNone/>
            </a:pPr>
            <a:r>
              <a:rPr b="1" lang="en" sz="1300"/>
              <a:t>Metrics Evaluated</a:t>
            </a:r>
            <a:endParaRPr b="1" sz="1300"/>
          </a:p>
          <a:p>
            <a:pPr indent="-298450" lvl="0" marL="457200" rtl="0" algn="l">
              <a:lnSpc>
                <a:spcPct val="115000"/>
              </a:lnSpc>
              <a:spcBef>
                <a:spcPts val="1200"/>
              </a:spcBef>
              <a:spcAft>
                <a:spcPts val="0"/>
              </a:spcAft>
              <a:buSzPts val="1100"/>
              <a:buChar char="●"/>
            </a:pPr>
            <a:r>
              <a:rPr b="1" lang="en" sz="1100"/>
              <a:t>Mean Throughput</a:t>
            </a:r>
            <a:r>
              <a:rPr lang="en" sz="1100"/>
              <a:t>: The average data transfer rate (in Mbps) achieved over the entire test interval.</a:t>
            </a:r>
            <a:br>
              <a:rPr lang="en" sz="1100"/>
            </a:br>
            <a:endParaRPr sz="1100"/>
          </a:p>
          <a:p>
            <a:pPr indent="-298450" lvl="0" marL="457200" rtl="0" algn="l">
              <a:lnSpc>
                <a:spcPct val="115000"/>
              </a:lnSpc>
              <a:spcBef>
                <a:spcPts val="0"/>
              </a:spcBef>
              <a:spcAft>
                <a:spcPts val="0"/>
              </a:spcAft>
              <a:buSzPts val="1100"/>
              <a:buChar char="●"/>
            </a:pPr>
            <a:r>
              <a:rPr b="1" lang="en" sz="1100"/>
              <a:t>Throughput Variance</a:t>
            </a:r>
            <a:r>
              <a:rPr lang="en" sz="1100"/>
              <a:t>: The statistical variance of the throughput time series, quantifying how much delivery rate fluctuates.</a:t>
            </a:r>
            <a:br>
              <a:rPr lang="en" sz="1100"/>
            </a:br>
            <a:endParaRPr sz="1100"/>
          </a:p>
          <a:p>
            <a:pPr indent="-298450" lvl="0" marL="457200" rtl="0" algn="l">
              <a:lnSpc>
                <a:spcPct val="115000"/>
              </a:lnSpc>
              <a:spcBef>
                <a:spcPts val="0"/>
              </a:spcBef>
              <a:spcAft>
                <a:spcPts val="0"/>
              </a:spcAft>
              <a:buSzPts val="1100"/>
              <a:buChar char="●"/>
            </a:pPr>
            <a:r>
              <a:rPr b="1" lang="en" sz="1100"/>
              <a:t>Average CWND</a:t>
            </a:r>
            <a:r>
              <a:rPr lang="en" sz="1100"/>
              <a:t>: The mean size of the congestion window (in packets) throughout the experiment, reflecting sustained sending capacity.</a:t>
            </a:r>
            <a:br>
              <a:rPr lang="en" sz="1100"/>
            </a:br>
            <a:endParaRPr sz="1100"/>
          </a:p>
          <a:p>
            <a:pPr indent="-298450" lvl="0" marL="457200" rtl="0" algn="l">
              <a:lnSpc>
                <a:spcPct val="115000"/>
              </a:lnSpc>
              <a:spcBef>
                <a:spcPts val="0"/>
              </a:spcBef>
              <a:spcAft>
                <a:spcPts val="0"/>
              </a:spcAft>
              <a:buSzPts val="1100"/>
              <a:buChar char="●"/>
            </a:pPr>
            <a:r>
              <a:rPr b="1" lang="en" sz="1100"/>
              <a:t>Maximum CWND</a:t>
            </a:r>
            <a:r>
              <a:rPr lang="en" sz="1100"/>
              <a:t>: The largest congestion window value (in packets) observed, indicating peak burst capacity.</a:t>
            </a:r>
            <a:br>
              <a:rPr lang="en" sz="1100"/>
            </a:br>
            <a:endParaRPr sz="1800"/>
          </a:p>
          <a:p>
            <a:pPr indent="0" lvl="0" marL="0" rtl="0" algn="just">
              <a:lnSpc>
                <a:spcPct val="115000"/>
              </a:lnSpc>
              <a:spcBef>
                <a:spcPts val="1200"/>
              </a:spcBef>
              <a:spcAft>
                <a:spcPts val="0"/>
              </a:spcAft>
              <a:buClr>
                <a:schemeClr val="dk1"/>
              </a:buClr>
              <a:buSzPts val="800"/>
              <a:buFont typeface="Arial"/>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800100" y="778088"/>
            <a:ext cx="7543800" cy="793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000"/>
              <a:buFont typeface="Arial"/>
              <a:buNone/>
            </a:pPr>
            <a:r>
              <a:rPr lang="en"/>
              <a:t>Experiment Results</a:t>
            </a:r>
            <a:endParaRPr/>
          </a:p>
          <a:p>
            <a:pPr indent="0" lvl="0" marL="0" rtl="0" algn="l">
              <a:lnSpc>
                <a:spcPct val="70000"/>
              </a:lnSpc>
              <a:spcBef>
                <a:spcPts val="0"/>
              </a:spcBef>
              <a:spcAft>
                <a:spcPts val="0"/>
              </a:spcAft>
              <a:buClr>
                <a:schemeClr val="dk1"/>
              </a:buClr>
              <a:buSzPts val="3000"/>
              <a:buFont typeface="Arial"/>
              <a:buNone/>
            </a:pPr>
            <a:r>
              <a:t/>
            </a:r>
            <a:endParaRPr/>
          </a:p>
        </p:txBody>
      </p:sp>
      <p:sp>
        <p:nvSpPr>
          <p:cNvPr id="201" name="Google Shape;201;p36"/>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6"/>
          <p:cNvSpPr txBox="1"/>
          <p:nvPr>
            <p:ph idx="1" type="body"/>
          </p:nvPr>
        </p:nvSpPr>
        <p:spPr>
          <a:xfrm>
            <a:off x="800100" y="1589738"/>
            <a:ext cx="6189600" cy="19641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800"/>
              <a:buFont typeface="Arial"/>
              <a:buNone/>
            </a:pPr>
            <a:r>
              <a:t/>
            </a:r>
            <a:endParaRPr sz="1400"/>
          </a:p>
        </p:txBody>
      </p:sp>
      <p:pic>
        <p:nvPicPr>
          <p:cNvPr id="203" name="Google Shape;203;p36" title="Screenshot 2025-05-05 at 12.47.04 PM.png"/>
          <p:cNvPicPr preferRelativeResize="0"/>
          <p:nvPr/>
        </p:nvPicPr>
        <p:blipFill>
          <a:blip r:embed="rId3">
            <a:alphaModFix/>
          </a:blip>
          <a:stretch>
            <a:fillRect/>
          </a:stretch>
        </p:blipFill>
        <p:spPr>
          <a:xfrm>
            <a:off x="716100" y="1176499"/>
            <a:ext cx="7445251" cy="3399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