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313" r:id="rId3"/>
    <p:sldId id="312" r:id="rId4"/>
    <p:sldId id="315" r:id="rId5"/>
    <p:sldId id="326" r:id="rId6"/>
    <p:sldId id="319" r:id="rId7"/>
    <p:sldId id="320" r:id="rId8"/>
    <p:sldId id="316" r:id="rId9"/>
    <p:sldId id="321" r:id="rId10"/>
    <p:sldId id="325" r:id="rId11"/>
    <p:sldId id="324" r:id="rId12"/>
    <p:sldId id="327" r:id="rId13"/>
    <p:sldId id="322" r:id="rId14"/>
    <p:sldId id="323" r:id="rId15"/>
    <p:sldId id="331" r:id="rId16"/>
    <p:sldId id="332" r:id="rId17"/>
    <p:sldId id="334" r:id="rId18"/>
    <p:sldId id="335" r:id="rId19"/>
    <p:sldId id="336" r:id="rId20"/>
    <p:sldId id="337" r:id="rId21"/>
    <p:sldId id="338" r:id="rId22"/>
    <p:sldId id="333" r:id="rId23"/>
    <p:sldId id="317" r:id="rId24"/>
    <p:sldId id="328" r:id="rId25"/>
    <p:sldId id="329" r:id="rId26"/>
    <p:sldId id="339" r:id="rId27"/>
    <p:sldId id="330" r:id="rId28"/>
    <p:sldId id="314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7597" autoAdjust="0"/>
  </p:normalViewPr>
  <p:slideViewPr>
    <p:cSldViewPr>
      <p:cViewPr varScale="1">
        <p:scale>
          <a:sx n="47" d="100"/>
          <a:sy n="47" d="100"/>
        </p:scale>
        <p:origin x="-13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2A41C-7BED-4A9F-B2CC-AAF24B438975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85FC04-ED21-4667-BD59-9347D40D28CC}">
      <dgm:prSet custT="1"/>
      <dgm:spPr/>
      <dgm:t>
        <a:bodyPr/>
        <a:lstStyle/>
        <a:p>
          <a:r>
            <a:rPr lang="fr-FR" sz="1600" b="1" dirty="0" smtClean="0"/>
            <a:t>Partie Projet</a:t>
          </a:r>
          <a:endParaRPr lang="fr-FR" sz="1600" b="1" dirty="0"/>
        </a:p>
      </dgm:t>
    </dgm:pt>
    <dgm:pt modelId="{F7EF7BDE-A8D8-483F-944F-B75D582ADDD6}" type="parTrans" cxnId="{23C21D67-B09C-4CB5-B22E-E2DCF44B1EBE}">
      <dgm:prSet/>
      <dgm:spPr/>
      <dgm:t>
        <a:bodyPr/>
        <a:lstStyle/>
        <a:p>
          <a:endParaRPr lang="fr-FR"/>
        </a:p>
      </dgm:t>
    </dgm:pt>
    <dgm:pt modelId="{C5FCE228-AD3F-4CFD-B8AF-96130368C06B}" type="sibTrans" cxnId="{23C21D67-B09C-4CB5-B22E-E2DCF44B1EBE}">
      <dgm:prSet/>
      <dgm:spPr/>
      <dgm:t>
        <a:bodyPr/>
        <a:lstStyle/>
        <a:p>
          <a:endParaRPr lang="fr-FR"/>
        </a:p>
      </dgm:t>
    </dgm:pt>
    <dgm:pt modelId="{86E8270C-BF19-4365-8ADE-EDC90A7D1251}">
      <dgm:prSet custT="1"/>
      <dgm:spPr/>
      <dgm:t>
        <a:bodyPr/>
        <a:lstStyle/>
        <a:p>
          <a:r>
            <a:rPr lang="fr-FR" sz="1600" b="1" dirty="0" smtClean="0"/>
            <a:t>Partie Analyse</a:t>
          </a:r>
          <a:endParaRPr lang="fr-FR" sz="1600" b="1" dirty="0"/>
        </a:p>
      </dgm:t>
    </dgm:pt>
    <dgm:pt modelId="{0DA5438D-352C-4C63-A72B-94FA5A4B2D2B}" type="parTrans" cxnId="{8A6AD8B6-398D-4B50-ABB6-A62302055131}">
      <dgm:prSet/>
      <dgm:spPr/>
      <dgm:t>
        <a:bodyPr/>
        <a:lstStyle/>
        <a:p>
          <a:endParaRPr lang="fr-FR"/>
        </a:p>
      </dgm:t>
    </dgm:pt>
    <dgm:pt modelId="{411141D0-F41F-4456-B19A-8B80698705A3}" type="sibTrans" cxnId="{8A6AD8B6-398D-4B50-ABB6-A62302055131}">
      <dgm:prSet/>
      <dgm:spPr/>
      <dgm:t>
        <a:bodyPr/>
        <a:lstStyle/>
        <a:p>
          <a:endParaRPr lang="fr-FR"/>
        </a:p>
      </dgm:t>
    </dgm:pt>
    <dgm:pt modelId="{8E0E49C2-0066-4D9E-80CB-C9B3AB37F6CF}">
      <dgm:prSet custT="1"/>
      <dgm:spPr/>
      <dgm:t>
        <a:bodyPr/>
        <a:lstStyle/>
        <a:p>
          <a:r>
            <a:rPr lang="fr-FR" sz="1600" b="1" dirty="0" smtClean="0"/>
            <a:t>Partie Technique</a:t>
          </a:r>
          <a:endParaRPr lang="fr-FR" sz="1600" b="1" dirty="0"/>
        </a:p>
      </dgm:t>
    </dgm:pt>
    <dgm:pt modelId="{52F1D606-D87D-4AD7-A928-22ACA2967507}" type="parTrans" cxnId="{E447F855-D6EA-4458-93FC-0298FCCECD93}">
      <dgm:prSet/>
      <dgm:spPr/>
      <dgm:t>
        <a:bodyPr/>
        <a:lstStyle/>
        <a:p>
          <a:endParaRPr lang="fr-FR"/>
        </a:p>
      </dgm:t>
    </dgm:pt>
    <dgm:pt modelId="{954F76FF-C5E5-4D5D-81F0-FDDE8DDC971C}" type="sibTrans" cxnId="{E447F855-D6EA-4458-93FC-0298FCCECD93}">
      <dgm:prSet/>
      <dgm:spPr/>
      <dgm:t>
        <a:bodyPr/>
        <a:lstStyle/>
        <a:p>
          <a:endParaRPr lang="fr-FR"/>
        </a:p>
      </dgm:t>
    </dgm:pt>
    <dgm:pt modelId="{53062006-1D2C-45F7-A026-17670C3F7CC5}">
      <dgm:prSet custT="1"/>
      <dgm:spPr/>
      <dgm:t>
        <a:bodyPr/>
        <a:lstStyle/>
        <a:p>
          <a:r>
            <a:rPr lang="fr-FR" sz="1600" b="1" dirty="0" smtClean="0"/>
            <a:t>Présentation générale</a:t>
          </a:r>
          <a:endParaRPr lang="fr-FR" sz="1600" b="1" dirty="0"/>
        </a:p>
      </dgm:t>
    </dgm:pt>
    <dgm:pt modelId="{2EA10103-58D5-4570-AF82-3E4E3F67D796}" type="parTrans" cxnId="{1B4026EC-5350-41A1-8963-3EDD2B54D1CC}">
      <dgm:prSet/>
      <dgm:spPr/>
      <dgm:t>
        <a:bodyPr/>
        <a:lstStyle/>
        <a:p>
          <a:endParaRPr lang="fr-FR"/>
        </a:p>
      </dgm:t>
    </dgm:pt>
    <dgm:pt modelId="{BC459A17-1242-4C4D-99F6-CECC40C2B03D}" type="sibTrans" cxnId="{1B4026EC-5350-41A1-8963-3EDD2B54D1CC}">
      <dgm:prSet/>
      <dgm:spPr/>
      <dgm:t>
        <a:bodyPr/>
        <a:lstStyle/>
        <a:p>
          <a:endParaRPr lang="fr-FR"/>
        </a:p>
      </dgm:t>
    </dgm:pt>
    <dgm:pt modelId="{931A6A08-4CBF-4635-B4A0-DCA97ED28440}">
      <dgm:prSet custT="1"/>
      <dgm:spPr/>
      <dgm:t>
        <a:bodyPr/>
        <a:lstStyle/>
        <a:p>
          <a:r>
            <a:rPr lang="fr-FR" sz="1600" b="1" dirty="0" smtClean="0"/>
            <a:t>Cahier des charges</a:t>
          </a:r>
          <a:endParaRPr lang="fr-FR" sz="1600" b="1" dirty="0"/>
        </a:p>
      </dgm:t>
    </dgm:pt>
    <dgm:pt modelId="{73E3F85E-C56F-43BE-A377-6D12A80AAC2C}" type="parTrans" cxnId="{67C83EAF-C80D-4056-A1EA-181CD187A917}">
      <dgm:prSet/>
      <dgm:spPr/>
      <dgm:t>
        <a:bodyPr/>
        <a:lstStyle/>
        <a:p>
          <a:endParaRPr lang="fr-FR"/>
        </a:p>
      </dgm:t>
    </dgm:pt>
    <dgm:pt modelId="{6469626F-17BA-4F7E-848F-9D2F61DAF45D}" type="sibTrans" cxnId="{67C83EAF-C80D-4056-A1EA-181CD187A917}">
      <dgm:prSet/>
      <dgm:spPr/>
      <dgm:t>
        <a:bodyPr/>
        <a:lstStyle/>
        <a:p>
          <a:endParaRPr lang="fr-FR"/>
        </a:p>
      </dgm:t>
    </dgm:pt>
    <dgm:pt modelId="{77540982-8712-450E-BD54-D40A9FAE6C34}">
      <dgm:prSet custT="1"/>
      <dgm:spPr/>
      <dgm:t>
        <a:bodyPr/>
        <a:lstStyle/>
        <a:p>
          <a:r>
            <a:rPr lang="fr-FR" sz="1600" b="1" dirty="0" smtClean="0"/>
            <a:t>Planning</a:t>
          </a:r>
          <a:endParaRPr lang="fr-FR" sz="1600" b="1" dirty="0"/>
        </a:p>
      </dgm:t>
    </dgm:pt>
    <dgm:pt modelId="{3F00BC50-201D-4954-8122-69BC964FEBC4}" type="parTrans" cxnId="{937FECDF-E534-482F-9EFA-4F477A892245}">
      <dgm:prSet/>
      <dgm:spPr/>
      <dgm:t>
        <a:bodyPr/>
        <a:lstStyle/>
        <a:p>
          <a:endParaRPr lang="fr-FR"/>
        </a:p>
      </dgm:t>
    </dgm:pt>
    <dgm:pt modelId="{AEF5A363-1E25-4C4C-A628-E277CFDF1C76}" type="sibTrans" cxnId="{937FECDF-E534-482F-9EFA-4F477A892245}">
      <dgm:prSet/>
      <dgm:spPr/>
      <dgm:t>
        <a:bodyPr/>
        <a:lstStyle/>
        <a:p>
          <a:endParaRPr lang="fr-FR"/>
        </a:p>
      </dgm:t>
    </dgm:pt>
    <dgm:pt modelId="{C5556F32-C7FC-43B8-A603-72C1F3170188}">
      <dgm:prSet custT="1"/>
      <dgm:spPr/>
      <dgm:t>
        <a:bodyPr/>
        <a:lstStyle/>
        <a:p>
          <a:r>
            <a:rPr lang="fr-FR" sz="1600" b="1" dirty="0" smtClean="0"/>
            <a:t>Analyse de l’existant</a:t>
          </a:r>
          <a:endParaRPr lang="fr-FR" sz="1600" b="1" dirty="0"/>
        </a:p>
      </dgm:t>
    </dgm:pt>
    <dgm:pt modelId="{7B69BEE2-5407-4143-B925-24A639697234}" type="parTrans" cxnId="{399082F1-1891-41AE-982B-8E14A565B080}">
      <dgm:prSet/>
      <dgm:spPr/>
      <dgm:t>
        <a:bodyPr/>
        <a:lstStyle/>
        <a:p>
          <a:endParaRPr lang="fr-FR"/>
        </a:p>
      </dgm:t>
    </dgm:pt>
    <dgm:pt modelId="{E2AF4776-B73B-49EA-97F8-6F3427068C17}" type="sibTrans" cxnId="{399082F1-1891-41AE-982B-8E14A565B080}">
      <dgm:prSet/>
      <dgm:spPr/>
      <dgm:t>
        <a:bodyPr/>
        <a:lstStyle/>
        <a:p>
          <a:endParaRPr lang="fr-FR"/>
        </a:p>
      </dgm:t>
    </dgm:pt>
    <dgm:pt modelId="{F44666F2-3B35-43C0-B385-840EAAD39414}">
      <dgm:prSet custT="1"/>
      <dgm:spPr/>
      <dgm:t>
        <a:bodyPr/>
        <a:lstStyle/>
        <a:p>
          <a:r>
            <a:rPr lang="fr-FR" sz="1600" b="1" dirty="0" smtClean="0"/>
            <a:t>Modélisation</a:t>
          </a:r>
          <a:endParaRPr lang="fr-FR" sz="1600" b="1" dirty="0"/>
        </a:p>
      </dgm:t>
    </dgm:pt>
    <dgm:pt modelId="{061CF86E-39DA-460B-99AD-66ACC7A6380B}" type="parTrans" cxnId="{7E793036-25F6-465E-8B48-A5859E824541}">
      <dgm:prSet/>
      <dgm:spPr/>
      <dgm:t>
        <a:bodyPr/>
        <a:lstStyle/>
        <a:p>
          <a:endParaRPr lang="fr-FR"/>
        </a:p>
      </dgm:t>
    </dgm:pt>
    <dgm:pt modelId="{F3D4AEFB-EE09-4F68-BA05-6FD56F906C8A}" type="sibTrans" cxnId="{7E793036-25F6-465E-8B48-A5859E824541}">
      <dgm:prSet/>
      <dgm:spPr/>
      <dgm:t>
        <a:bodyPr/>
        <a:lstStyle/>
        <a:p>
          <a:endParaRPr lang="fr-FR"/>
        </a:p>
      </dgm:t>
    </dgm:pt>
    <dgm:pt modelId="{43582D47-53EB-4EE2-8C95-932BBAB1F6A7}">
      <dgm:prSet custT="1"/>
      <dgm:spPr/>
      <dgm:t>
        <a:bodyPr/>
        <a:lstStyle/>
        <a:p>
          <a:r>
            <a:rPr lang="fr-FR" sz="1600" b="1" dirty="0" smtClean="0"/>
            <a:t>Choix techniques</a:t>
          </a:r>
          <a:endParaRPr lang="fr-FR" sz="1600" b="1" dirty="0"/>
        </a:p>
      </dgm:t>
    </dgm:pt>
    <dgm:pt modelId="{0969D204-2627-4EA0-8B0C-2C31F579F212}" type="parTrans" cxnId="{0FEE4A6E-9386-4256-9B06-EFC2F7B87D7F}">
      <dgm:prSet/>
      <dgm:spPr/>
      <dgm:t>
        <a:bodyPr/>
        <a:lstStyle/>
        <a:p>
          <a:endParaRPr lang="fr-FR"/>
        </a:p>
      </dgm:t>
    </dgm:pt>
    <dgm:pt modelId="{615AC697-2272-4088-95B5-F68A6F2F93A7}" type="sibTrans" cxnId="{0FEE4A6E-9386-4256-9B06-EFC2F7B87D7F}">
      <dgm:prSet/>
      <dgm:spPr/>
      <dgm:t>
        <a:bodyPr/>
        <a:lstStyle/>
        <a:p>
          <a:endParaRPr lang="fr-FR"/>
        </a:p>
      </dgm:t>
    </dgm:pt>
    <dgm:pt modelId="{6B42C804-6251-4AB7-8CF3-3E580D06A56D}">
      <dgm:prSet custT="1"/>
      <dgm:spPr/>
      <dgm:t>
        <a:bodyPr/>
        <a:lstStyle/>
        <a:p>
          <a:r>
            <a:rPr lang="fr-FR" sz="1600" b="1" dirty="0" smtClean="0"/>
            <a:t>Fonctionnalités de la nouvelle application</a:t>
          </a:r>
          <a:endParaRPr lang="fr-FR" sz="1600" b="1" dirty="0"/>
        </a:p>
      </dgm:t>
    </dgm:pt>
    <dgm:pt modelId="{3D6E8C78-B3DD-4722-AE87-24019337AD49}" type="parTrans" cxnId="{2F93686C-23CA-4D18-91B9-D3F1B539F8EC}">
      <dgm:prSet/>
      <dgm:spPr/>
      <dgm:t>
        <a:bodyPr/>
        <a:lstStyle/>
        <a:p>
          <a:endParaRPr lang="fr-FR"/>
        </a:p>
      </dgm:t>
    </dgm:pt>
    <dgm:pt modelId="{4D1A7106-D2BB-480D-A0D4-9B72411ADBD9}" type="sibTrans" cxnId="{2F93686C-23CA-4D18-91B9-D3F1B539F8EC}">
      <dgm:prSet/>
      <dgm:spPr/>
      <dgm:t>
        <a:bodyPr/>
        <a:lstStyle/>
        <a:p>
          <a:endParaRPr lang="fr-FR"/>
        </a:p>
      </dgm:t>
    </dgm:pt>
    <dgm:pt modelId="{C820A28E-D2AE-459D-B7E1-B98A2469A119}">
      <dgm:prSet custT="1"/>
      <dgm:spPr/>
      <dgm:t>
        <a:bodyPr/>
        <a:lstStyle/>
        <a:p>
          <a:r>
            <a:rPr lang="fr-FR" sz="1600" b="1" dirty="0" smtClean="0"/>
            <a:t>Concepts &amp; outils utilisés</a:t>
          </a:r>
          <a:endParaRPr lang="fr-FR" sz="1600" b="1" dirty="0"/>
        </a:p>
      </dgm:t>
    </dgm:pt>
    <dgm:pt modelId="{0F794140-9B10-4C2C-BA7B-19C6B65DFF63}" type="parTrans" cxnId="{BFF85DF1-8EA7-4665-95ED-846EE96622EF}">
      <dgm:prSet/>
      <dgm:spPr/>
      <dgm:t>
        <a:bodyPr/>
        <a:lstStyle/>
        <a:p>
          <a:endParaRPr lang="fr-FR"/>
        </a:p>
      </dgm:t>
    </dgm:pt>
    <dgm:pt modelId="{5464A0B7-0F4E-4105-8963-2047F71DC419}" type="sibTrans" cxnId="{BFF85DF1-8EA7-4665-95ED-846EE96622EF}">
      <dgm:prSet/>
      <dgm:spPr/>
      <dgm:t>
        <a:bodyPr/>
        <a:lstStyle/>
        <a:p>
          <a:endParaRPr lang="fr-FR"/>
        </a:p>
      </dgm:t>
    </dgm:pt>
    <dgm:pt modelId="{090560A4-5C1B-4273-ADAD-8F603603E094}">
      <dgm:prSet custT="1"/>
      <dgm:spPr/>
      <dgm:t>
        <a:bodyPr/>
        <a:lstStyle/>
        <a:p>
          <a:r>
            <a:rPr lang="fr-FR" sz="1600" b="1" dirty="0" smtClean="0"/>
            <a:t>Bugs &amp; problèmes</a:t>
          </a:r>
          <a:endParaRPr lang="fr-FR" sz="1600" b="1" dirty="0"/>
        </a:p>
      </dgm:t>
    </dgm:pt>
    <dgm:pt modelId="{1CA40AA9-E3A1-4D57-A2E4-8E6F6345DC1A}" type="parTrans" cxnId="{3CDEFB9B-8671-4F0A-8E64-17902F158E6C}">
      <dgm:prSet/>
      <dgm:spPr/>
      <dgm:t>
        <a:bodyPr/>
        <a:lstStyle/>
        <a:p>
          <a:endParaRPr lang="fr-FR"/>
        </a:p>
      </dgm:t>
    </dgm:pt>
    <dgm:pt modelId="{4C198A05-9EC9-44C1-B2EC-0DC1306FF8C1}" type="sibTrans" cxnId="{3CDEFB9B-8671-4F0A-8E64-17902F158E6C}">
      <dgm:prSet/>
      <dgm:spPr/>
      <dgm:t>
        <a:bodyPr/>
        <a:lstStyle/>
        <a:p>
          <a:endParaRPr lang="fr-FR"/>
        </a:p>
      </dgm:t>
    </dgm:pt>
    <dgm:pt modelId="{595F6FB8-3F2D-4442-841C-0848D669D07E}">
      <dgm:prSet custT="1"/>
      <dgm:spPr/>
      <dgm:t>
        <a:bodyPr/>
        <a:lstStyle/>
        <a:p>
          <a:r>
            <a:rPr lang="fr-FR" sz="1600" b="1" dirty="0" smtClean="0"/>
            <a:t>Résolution des problèmes</a:t>
          </a:r>
          <a:endParaRPr lang="fr-FR" sz="1600" b="1" dirty="0"/>
        </a:p>
      </dgm:t>
    </dgm:pt>
    <dgm:pt modelId="{FDF1FA40-6DB9-4C22-8EB1-BC00D7017F55}" type="parTrans" cxnId="{C643B95F-C7BD-4228-9603-C31744D99F59}">
      <dgm:prSet/>
      <dgm:spPr/>
      <dgm:t>
        <a:bodyPr/>
        <a:lstStyle/>
        <a:p>
          <a:endParaRPr lang="fr-FR"/>
        </a:p>
      </dgm:t>
    </dgm:pt>
    <dgm:pt modelId="{7870CAB9-CFB5-4082-B2CC-C3BBE08E8121}" type="sibTrans" cxnId="{C643B95F-C7BD-4228-9603-C31744D99F59}">
      <dgm:prSet/>
      <dgm:spPr/>
      <dgm:t>
        <a:bodyPr/>
        <a:lstStyle/>
        <a:p>
          <a:endParaRPr lang="fr-FR"/>
        </a:p>
      </dgm:t>
    </dgm:pt>
    <dgm:pt modelId="{FB3CF8CE-1FA3-4E50-ADE9-08584E64CD6E}" type="pres">
      <dgm:prSet presAssocID="{6D22A41C-7BED-4A9F-B2CC-AAF24B43897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FB94FB-AD4F-4ADC-B301-4AAEE82BD8D9}" type="pres">
      <dgm:prSet presAssocID="{3B85FC04-ED21-4667-BD59-9347D40D28CC}" presName="composite" presStyleCnt="0"/>
      <dgm:spPr/>
    </dgm:pt>
    <dgm:pt modelId="{F78DFDF3-556C-4B77-BA68-7612514733B0}" type="pres">
      <dgm:prSet presAssocID="{3B85FC04-ED21-4667-BD59-9347D40D28C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F02AC9-7703-4E80-92A6-694A83DD852C}" type="pres">
      <dgm:prSet presAssocID="{3B85FC04-ED21-4667-BD59-9347D40D28CC}" presName="descendantText" presStyleLbl="alignAcc1" presStyleIdx="0" presStyleCnt="3" custScaleY="107058" custLinFactNeighborX="130" custLinFactNeighborY="4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D742AD-7AB3-4B77-B6C4-50D1EE9FDCAD}" type="pres">
      <dgm:prSet presAssocID="{C5FCE228-AD3F-4CFD-B8AF-96130368C06B}" presName="sp" presStyleCnt="0"/>
      <dgm:spPr/>
    </dgm:pt>
    <dgm:pt modelId="{279B7CDE-EF41-4E60-A87A-F30BCF467BB5}" type="pres">
      <dgm:prSet presAssocID="{86E8270C-BF19-4365-8ADE-EDC90A7D1251}" presName="composite" presStyleCnt="0"/>
      <dgm:spPr/>
    </dgm:pt>
    <dgm:pt modelId="{B27F7B02-7D55-4290-881C-D1F0B6CC294F}" type="pres">
      <dgm:prSet presAssocID="{86E8270C-BF19-4365-8ADE-EDC90A7D125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E5348F-45C2-42A0-A3C7-35D86CEB8D95}" type="pres">
      <dgm:prSet presAssocID="{86E8270C-BF19-4365-8ADE-EDC90A7D1251}" presName="descendantText" presStyleLbl="alignAcc1" presStyleIdx="1" presStyleCnt="3" custScaleY="1132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A01572-832C-4073-BF79-8F76BDB0CCEC}" type="pres">
      <dgm:prSet presAssocID="{411141D0-F41F-4456-B19A-8B80698705A3}" presName="sp" presStyleCnt="0"/>
      <dgm:spPr/>
    </dgm:pt>
    <dgm:pt modelId="{835C494F-B27C-43E3-BFDB-CB854B0357A9}" type="pres">
      <dgm:prSet presAssocID="{8E0E49C2-0066-4D9E-80CB-C9B3AB37F6CF}" presName="composite" presStyleCnt="0"/>
      <dgm:spPr/>
    </dgm:pt>
    <dgm:pt modelId="{0BCC9D1A-47A0-4516-A0B8-88D4F18497F7}" type="pres">
      <dgm:prSet presAssocID="{8E0E49C2-0066-4D9E-80CB-C9B3AB37F6C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B540EB-474C-4E25-82C5-3F12EB9DD7D4}" type="pres">
      <dgm:prSet presAssocID="{8E0E49C2-0066-4D9E-80CB-C9B3AB37F6CF}" presName="descendantText" presStyleLbl="alignAcc1" presStyleIdx="2" presStyleCnt="3" custScaleY="982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DA0A64-24C7-4FC1-9B52-8F0BF988B5B3}" type="presOf" srcId="{C5556F32-C7FC-43B8-A603-72C1F3170188}" destId="{08E5348F-45C2-42A0-A3C7-35D86CEB8D95}" srcOrd="0" destOrd="0" presId="urn:microsoft.com/office/officeart/2005/8/layout/chevron2"/>
    <dgm:cxn modelId="{BF1F8BF5-15B4-45B0-BA18-C93F830247D4}" type="presOf" srcId="{931A6A08-4CBF-4635-B4A0-DCA97ED28440}" destId="{A0F02AC9-7703-4E80-92A6-694A83DD852C}" srcOrd="0" destOrd="1" presId="urn:microsoft.com/office/officeart/2005/8/layout/chevron2"/>
    <dgm:cxn modelId="{399082F1-1891-41AE-982B-8E14A565B080}" srcId="{86E8270C-BF19-4365-8ADE-EDC90A7D1251}" destId="{C5556F32-C7FC-43B8-A603-72C1F3170188}" srcOrd="0" destOrd="0" parTransId="{7B69BEE2-5407-4143-B925-24A639697234}" sibTransId="{E2AF4776-B73B-49EA-97F8-6F3427068C17}"/>
    <dgm:cxn modelId="{0FEE4A6E-9386-4256-9B06-EFC2F7B87D7F}" srcId="{8E0E49C2-0066-4D9E-80CB-C9B3AB37F6CF}" destId="{43582D47-53EB-4EE2-8C95-932BBAB1F6A7}" srcOrd="0" destOrd="0" parTransId="{0969D204-2627-4EA0-8B0C-2C31F579F212}" sibTransId="{615AC697-2272-4088-95B5-F68A6F2F93A7}"/>
    <dgm:cxn modelId="{43F0C3CF-6EB1-496C-A087-22A25A975172}" type="presOf" srcId="{F44666F2-3B35-43C0-B385-840EAAD39414}" destId="{08E5348F-45C2-42A0-A3C7-35D86CEB8D95}" srcOrd="0" destOrd="2" presId="urn:microsoft.com/office/officeart/2005/8/layout/chevron2"/>
    <dgm:cxn modelId="{C643B95F-C7BD-4228-9603-C31744D99F59}" srcId="{8E0E49C2-0066-4D9E-80CB-C9B3AB37F6CF}" destId="{595F6FB8-3F2D-4442-841C-0848D669D07E}" srcOrd="2" destOrd="0" parTransId="{FDF1FA40-6DB9-4C22-8EB1-BC00D7017F55}" sibTransId="{7870CAB9-CFB5-4082-B2CC-C3BBE08E8121}"/>
    <dgm:cxn modelId="{937FECDF-E534-482F-9EFA-4F477A892245}" srcId="{3B85FC04-ED21-4667-BD59-9347D40D28CC}" destId="{77540982-8712-450E-BD54-D40A9FAE6C34}" srcOrd="2" destOrd="0" parTransId="{3F00BC50-201D-4954-8122-69BC964FEBC4}" sibTransId="{AEF5A363-1E25-4C4C-A628-E277CFDF1C76}"/>
    <dgm:cxn modelId="{2CF17A67-B2D6-4F9B-B003-A9B9ACB9AB21}" type="presOf" srcId="{C820A28E-D2AE-459D-B7E1-B98A2469A119}" destId="{F9B540EB-474C-4E25-82C5-3F12EB9DD7D4}" srcOrd="0" destOrd="3" presId="urn:microsoft.com/office/officeart/2005/8/layout/chevron2"/>
    <dgm:cxn modelId="{A1FE3E74-9706-44C4-B9C3-B64A06E1BD0A}" type="presOf" srcId="{86E8270C-BF19-4365-8ADE-EDC90A7D1251}" destId="{B27F7B02-7D55-4290-881C-D1F0B6CC294F}" srcOrd="0" destOrd="0" presId="urn:microsoft.com/office/officeart/2005/8/layout/chevron2"/>
    <dgm:cxn modelId="{7E793036-25F6-465E-8B48-A5859E824541}" srcId="{86E8270C-BF19-4365-8ADE-EDC90A7D1251}" destId="{F44666F2-3B35-43C0-B385-840EAAD39414}" srcOrd="2" destOrd="0" parTransId="{061CF86E-39DA-460B-99AD-66ACC7A6380B}" sibTransId="{F3D4AEFB-EE09-4F68-BA05-6FD56F906C8A}"/>
    <dgm:cxn modelId="{1ECE04AD-6AE0-47D5-87F6-FB4EC289488D}" type="presOf" srcId="{8E0E49C2-0066-4D9E-80CB-C9B3AB37F6CF}" destId="{0BCC9D1A-47A0-4516-A0B8-88D4F18497F7}" srcOrd="0" destOrd="0" presId="urn:microsoft.com/office/officeart/2005/8/layout/chevron2"/>
    <dgm:cxn modelId="{6D14AA6B-1128-451B-8898-8FA2B8E20D09}" type="presOf" srcId="{6B42C804-6251-4AB7-8CF3-3E580D06A56D}" destId="{F9B540EB-474C-4E25-82C5-3F12EB9DD7D4}" srcOrd="0" destOrd="1" presId="urn:microsoft.com/office/officeart/2005/8/layout/chevron2"/>
    <dgm:cxn modelId="{67C83EAF-C80D-4056-A1EA-181CD187A917}" srcId="{3B85FC04-ED21-4667-BD59-9347D40D28CC}" destId="{931A6A08-4CBF-4635-B4A0-DCA97ED28440}" srcOrd="1" destOrd="0" parTransId="{73E3F85E-C56F-43BE-A377-6D12A80AAC2C}" sibTransId="{6469626F-17BA-4F7E-848F-9D2F61DAF45D}"/>
    <dgm:cxn modelId="{23C21D67-B09C-4CB5-B22E-E2DCF44B1EBE}" srcId="{6D22A41C-7BED-4A9F-B2CC-AAF24B438975}" destId="{3B85FC04-ED21-4667-BD59-9347D40D28CC}" srcOrd="0" destOrd="0" parTransId="{F7EF7BDE-A8D8-483F-944F-B75D582ADDD6}" sibTransId="{C5FCE228-AD3F-4CFD-B8AF-96130368C06B}"/>
    <dgm:cxn modelId="{8A6AD8B6-398D-4B50-ABB6-A62302055131}" srcId="{6D22A41C-7BED-4A9F-B2CC-AAF24B438975}" destId="{86E8270C-BF19-4365-8ADE-EDC90A7D1251}" srcOrd="1" destOrd="0" parTransId="{0DA5438D-352C-4C63-A72B-94FA5A4B2D2B}" sibTransId="{411141D0-F41F-4456-B19A-8B80698705A3}"/>
    <dgm:cxn modelId="{FFA3C849-8B41-4C5C-92B6-A7F1FA95D03F}" type="presOf" srcId="{090560A4-5C1B-4273-ADAD-8F603603E094}" destId="{08E5348F-45C2-42A0-A3C7-35D86CEB8D95}" srcOrd="0" destOrd="1" presId="urn:microsoft.com/office/officeart/2005/8/layout/chevron2"/>
    <dgm:cxn modelId="{1B4026EC-5350-41A1-8963-3EDD2B54D1CC}" srcId="{3B85FC04-ED21-4667-BD59-9347D40D28CC}" destId="{53062006-1D2C-45F7-A026-17670C3F7CC5}" srcOrd="0" destOrd="0" parTransId="{2EA10103-58D5-4570-AF82-3E4E3F67D796}" sibTransId="{BC459A17-1242-4C4D-99F6-CECC40C2B03D}"/>
    <dgm:cxn modelId="{22EDF944-B900-4BCF-93E6-C15BB65507DB}" type="presOf" srcId="{3B85FC04-ED21-4667-BD59-9347D40D28CC}" destId="{F78DFDF3-556C-4B77-BA68-7612514733B0}" srcOrd="0" destOrd="0" presId="urn:microsoft.com/office/officeart/2005/8/layout/chevron2"/>
    <dgm:cxn modelId="{E447F855-D6EA-4458-93FC-0298FCCECD93}" srcId="{6D22A41C-7BED-4A9F-B2CC-AAF24B438975}" destId="{8E0E49C2-0066-4D9E-80CB-C9B3AB37F6CF}" srcOrd="2" destOrd="0" parTransId="{52F1D606-D87D-4AD7-A928-22ACA2967507}" sibTransId="{954F76FF-C5E5-4D5D-81F0-FDDE8DDC971C}"/>
    <dgm:cxn modelId="{4184E9BE-B1E3-488A-A756-24B418CF1379}" type="presOf" srcId="{595F6FB8-3F2D-4442-841C-0848D669D07E}" destId="{F9B540EB-474C-4E25-82C5-3F12EB9DD7D4}" srcOrd="0" destOrd="2" presId="urn:microsoft.com/office/officeart/2005/8/layout/chevron2"/>
    <dgm:cxn modelId="{9CADB975-8184-41E4-8967-F8B7451A2678}" type="presOf" srcId="{43582D47-53EB-4EE2-8C95-932BBAB1F6A7}" destId="{F9B540EB-474C-4E25-82C5-3F12EB9DD7D4}" srcOrd="0" destOrd="0" presId="urn:microsoft.com/office/officeart/2005/8/layout/chevron2"/>
    <dgm:cxn modelId="{8D421BD6-5788-40CF-9329-A9F67448D315}" type="presOf" srcId="{53062006-1D2C-45F7-A026-17670C3F7CC5}" destId="{A0F02AC9-7703-4E80-92A6-694A83DD852C}" srcOrd="0" destOrd="0" presId="urn:microsoft.com/office/officeart/2005/8/layout/chevron2"/>
    <dgm:cxn modelId="{2F93686C-23CA-4D18-91B9-D3F1B539F8EC}" srcId="{8E0E49C2-0066-4D9E-80CB-C9B3AB37F6CF}" destId="{6B42C804-6251-4AB7-8CF3-3E580D06A56D}" srcOrd="1" destOrd="0" parTransId="{3D6E8C78-B3DD-4722-AE87-24019337AD49}" sibTransId="{4D1A7106-D2BB-480D-A0D4-9B72411ADBD9}"/>
    <dgm:cxn modelId="{3CDEFB9B-8671-4F0A-8E64-17902F158E6C}" srcId="{86E8270C-BF19-4365-8ADE-EDC90A7D1251}" destId="{090560A4-5C1B-4273-ADAD-8F603603E094}" srcOrd="1" destOrd="0" parTransId="{1CA40AA9-E3A1-4D57-A2E4-8E6F6345DC1A}" sibTransId="{4C198A05-9EC9-44C1-B2EC-0DC1306FF8C1}"/>
    <dgm:cxn modelId="{97197BD0-8C9B-44C5-ABF3-E6120C043985}" type="presOf" srcId="{77540982-8712-450E-BD54-D40A9FAE6C34}" destId="{A0F02AC9-7703-4E80-92A6-694A83DD852C}" srcOrd="0" destOrd="2" presId="urn:microsoft.com/office/officeart/2005/8/layout/chevron2"/>
    <dgm:cxn modelId="{BFF85DF1-8EA7-4665-95ED-846EE96622EF}" srcId="{8E0E49C2-0066-4D9E-80CB-C9B3AB37F6CF}" destId="{C820A28E-D2AE-459D-B7E1-B98A2469A119}" srcOrd="3" destOrd="0" parTransId="{0F794140-9B10-4C2C-BA7B-19C6B65DFF63}" sibTransId="{5464A0B7-0F4E-4105-8963-2047F71DC419}"/>
    <dgm:cxn modelId="{1068A82D-D593-4E14-A4C9-1687E0930739}" type="presOf" srcId="{6D22A41C-7BED-4A9F-B2CC-AAF24B438975}" destId="{FB3CF8CE-1FA3-4E50-ADE9-08584E64CD6E}" srcOrd="0" destOrd="0" presId="urn:microsoft.com/office/officeart/2005/8/layout/chevron2"/>
    <dgm:cxn modelId="{FB911464-0962-49C6-A466-888D84D6ED59}" type="presParOf" srcId="{FB3CF8CE-1FA3-4E50-ADE9-08584E64CD6E}" destId="{22FB94FB-AD4F-4ADC-B301-4AAEE82BD8D9}" srcOrd="0" destOrd="0" presId="urn:microsoft.com/office/officeart/2005/8/layout/chevron2"/>
    <dgm:cxn modelId="{3BE8A8F4-4244-459F-979A-4A0ECDF6D0B4}" type="presParOf" srcId="{22FB94FB-AD4F-4ADC-B301-4AAEE82BD8D9}" destId="{F78DFDF3-556C-4B77-BA68-7612514733B0}" srcOrd="0" destOrd="0" presId="urn:microsoft.com/office/officeart/2005/8/layout/chevron2"/>
    <dgm:cxn modelId="{158E614B-C58F-4B24-83C4-09E2B8FB197B}" type="presParOf" srcId="{22FB94FB-AD4F-4ADC-B301-4AAEE82BD8D9}" destId="{A0F02AC9-7703-4E80-92A6-694A83DD852C}" srcOrd="1" destOrd="0" presId="urn:microsoft.com/office/officeart/2005/8/layout/chevron2"/>
    <dgm:cxn modelId="{813DFB02-604C-4169-90F0-F607B16EEAB7}" type="presParOf" srcId="{FB3CF8CE-1FA3-4E50-ADE9-08584E64CD6E}" destId="{34D742AD-7AB3-4B77-B6C4-50D1EE9FDCAD}" srcOrd="1" destOrd="0" presId="urn:microsoft.com/office/officeart/2005/8/layout/chevron2"/>
    <dgm:cxn modelId="{729CF25A-E136-496E-A52C-03F04C47360A}" type="presParOf" srcId="{FB3CF8CE-1FA3-4E50-ADE9-08584E64CD6E}" destId="{279B7CDE-EF41-4E60-A87A-F30BCF467BB5}" srcOrd="2" destOrd="0" presId="urn:microsoft.com/office/officeart/2005/8/layout/chevron2"/>
    <dgm:cxn modelId="{2B871482-040A-4182-85B5-E29C67943F2E}" type="presParOf" srcId="{279B7CDE-EF41-4E60-A87A-F30BCF467BB5}" destId="{B27F7B02-7D55-4290-881C-D1F0B6CC294F}" srcOrd="0" destOrd="0" presId="urn:microsoft.com/office/officeart/2005/8/layout/chevron2"/>
    <dgm:cxn modelId="{6338FC00-E120-4D94-B593-2903096F1124}" type="presParOf" srcId="{279B7CDE-EF41-4E60-A87A-F30BCF467BB5}" destId="{08E5348F-45C2-42A0-A3C7-35D86CEB8D95}" srcOrd="1" destOrd="0" presId="urn:microsoft.com/office/officeart/2005/8/layout/chevron2"/>
    <dgm:cxn modelId="{3319204E-9C13-4C60-A4BA-75FB68B46374}" type="presParOf" srcId="{FB3CF8CE-1FA3-4E50-ADE9-08584E64CD6E}" destId="{F8A01572-832C-4073-BF79-8F76BDB0CCEC}" srcOrd="3" destOrd="0" presId="urn:microsoft.com/office/officeart/2005/8/layout/chevron2"/>
    <dgm:cxn modelId="{C53DA5C0-1756-4C6A-8F5E-38F933716975}" type="presParOf" srcId="{FB3CF8CE-1FA3-4E50-ADE9-08584E64CD6E}" destId="{835C494F-B27C-43E3-BFDB-CB854B0357A9}" srcOrd="4" destOrd="0" presId="urn:microsoft.com/office/officeart/2005/8/layout/chevron2"/>
    <dgm:cxn modelId="{88ACB85E-A4B2-4024-A48D-5C8E9F9F9307}" type="presParOf" srcId="{835C494F-B27C-43E3-BFDB-CB854B0357A9}" destId="{0BCC9D1A-47A0-4516-A0B8-88D4F18497F7}" srcOrd="0" destOrd="0" presId="urn:microsoft.com/office/officeart/2005/8/layout/chevron2"/>
    <dgm:cxn modelId="{2BA52BB9-E8EE-4253-8634-B7E25E7DE44D}" type="presParOf" srcId="{835C494F-B27C-43E3-BFDB-CB854B0357A9}" destId="{F9B540EB-474C-4E25-82C5-3F12EB9DD7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AB610-BF64-485E-8E3A-9B792CA4231D}" type="doc">
      <dgm:prSet loTypeId="urn:microsoft.com/office/officeart/2005/8/layout/funnel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552BE3-8063-41B1-87CF-0E7FA18F6F45}">
      <dgm:prSet phldrT="[Texte]" custT="1"/>
      <dgm:spPr/>
      <dgm:t>
        <a:bodyPr/>
        <a:lstStyle/>
        <a:p>
          <a:r>
            <a:rPr lang="fr-FR" sz="1200" b="1" dirty="0" err="1" smtClean="0"/>
            <a:t>MMRecord</a:t>
          </a:r>
          <a:endParaRPr lang="fr-FR" sz="1200" b="1" dirty="0"/>
        </a:p>
      </dgm:t>
    </dgm:pt>
    <dgm:pt modelId="{04A4BD3F-4DD7-43E0-9A21-CAE17C7BA74E}" type="parTrans" cxnId="{3A3B61E1-F172-4A22-9656-3EDEFBAE89A9}">
      <dgm:prSet/>
      <dgm:spPr/>
      <dgm:t>
        <a:bodyPr/>
        <a:lstStyle/>
        <a:p>
          <a:endParaRPr lang="fr-FR"/>
        </a:p>
      </dgm:t>
    </dgm:pt>
    <dgm:pt modelId="{66841AE2-78BB-4428-8803-95E7D79B784B}" type="sibTrans" cxnId="{3A3B61E1-F172-4A22-9656-3EDEFBAE89A9}">
      <dgm:prSet/>
      <dgm:spPr/>
      <dgm:t>
        <a:bodyPr/>
        <a:lstStyle/>
        <a:p>
          <a:endParaRPr lang="fr-FR"/>
        </a:p>
      </dgm:t>
    </dgm:pt>
    <dgm:pt modelId="{DD996A42-A5BB-4DF4-B58E-41C2EB2E8823}">
      <dgm:prSet phldrT="[Texte]" custT="1"/>
      <dgm:spPr/>
      <dgm:t>
        <a:bodyPr/>
        <a:lstStyle/>
        <a:p>
          <a:r>
            <a:rPr lang="fr-FR" sz="1200" b="1" dirty="0" err="1" smtClean="0"/>
            <a:t>MMReport</a:t>
          </a:r>
          <a:endParaRPr lang="fr-FR" sz="1200" b="1" dirty="0"/>
        </a:p>
      </dgm:t>
    </dgm:pt>
    <dgm:pt modelId="{B6B0E6FD-7EB3-4F09-93CA-1F17F314A72C}" type="parTrans" cxnId="{A22D146D-8ECA-44C3-9BC7-602502E4CF43}">
      <dgm:prSet/>
      <dgm:spPr/>
      <dgm:t>
        <a:bodyPr/>
        <a:lstStyle/>
        <a:p>
          <a:endParaRPr lang="fr-FR"/>
        </a:p>
      </dgm:t>
    </dgm:pt>
    <dgm:pt modelId="{8C1AEBB2-1E24-4BDD-856F-61864C8647D0}" type="sibTrans" cxnId="{A22D146D-8ECA-44C3-9BC7-602502E4CF43}">
      <dgm:prSet/>
      <dgm:spPr/>
      <dgm:t>
        <a:bodyPr/>
        <a:lstStyle/>
        <a:p>
          <a:endParaRPr lang="fr-FR"/>
        </a:p>
      </dgm:t>
    </dgm:pt>
    <dgm:pt modelId="{3652B8B6-F96D-4A79-8C69-992C4517FA50}">
      <dgm:prSet phldrT="[Texte]" custT="1"/>
      <dgm:spPr/>
      <dgm:t>
        <a:bodyPr/>
        <a:lstStyle/>
        <a:p>
          <a:r>
            <a:rPr lang="fr-FR" sz="1200" b="1" dirty="0" smtClean="0"/>
            <a:t>Expériences</a:t>
          </a:r>
          <a:endParaRPr lang="fr-FR" sz="1200" b="1" dirty="0"/>
        </a:p>
      </dgm:t>
    </dgm:pt>
    <dgm:pt modelId="{33BB9BF8-E710-44B3-8792-AE5DC0292BC6}" type="parTrans" cxnId="{77CBC364-F00B-4AF3-A2FD-DDB144F99F20}">
      <dgm:prSet/>
      <dgm:spPr/>
      <dgm:t>
        <a:bodyPr/>
        <a:lstStyle/>
        <a:p>
          <a:endParaRPr lang="fr-FR"/>
        </a:p>
      </dgm:t>
    </dgm:pt>
    <dgm:pt modelId="{D74A295C-1805-4963-BA3C-3B6F79C35750}" type="sibTrans" cxnId="{77CBC364-F00B-4AF3-A2FD-DDB144F99F20}">
      <dgm:prSet/>
      <dgm:spPr/>
      <dgm:t>
        <a:bodyPr/>
        <a:lstStyle/>
        <a:p>
          <a:endParaRPr lang="fr-FR"/>
        </a:p>
      </dgm:t>
    </dgm:pt>
    <dgm:pt modelId="{8FD520CA-1D15-4844-B333-887724CB1DB7}">
      <dgm:prSet phldrT="[Texte]" custT="1"/>
      <dgm:spPr/>
      <dgm:t>
        <a:bodyPr/>
        <a:lstStyle/>
        <a:p>
          <a:endParaRPr lang="fr-FR" sz="3600" b="1" dirty="0"/>
        </a:p>
      </dgm:t>
    </dgm:pt>
    <dgm:pt modelId="{D0C7BDEB-991E-404A-9134-9A05DA8AE9CF}" type="sibTrans" cxnId="{E05CEC25-FC41-43AE-84AC-74CA875ACF95}">
      <dgm:prSet/>
      <dgm:spPr/>
      <dgm:t>
        <a:bodyPr/>
        <a:lstStyle/>
        <a:p>
          <a:endParaRPr lang="fr-FR"/>
        </a:p>
      </dgm:t>
    </dgm:pt>
    <dgm:pt modelId="{938E605B-079D-46FF-8F1C-EADB5E972480}" type="parTrans" cxnId="{E05CEC25-FC41-43AE-84AC-74CA875ACF95}">
      <dgm:prSet/>
      <dgm:spPr/>
      <dgm:t>
        <a:bodyPr/>
        <a:lstStyle/>
        <a:p>
          <a:endParaRPr lang="fr-FR"/>
        </a:p>
      </dgm:t>
    </dgm:pt>
    <dgm:pt modelId="{93AE7C7A-9951-4243-9EB2-DE0A6535DC0B}" type="pres">
      <dgm:prSet presAssocID="{09DAB610-BF64-485E-8E3A-9B792CA4231D}" presName="Name0" presStyleCnt="0">
        <dgm:presLayoutVars>
          <dgm:chMax val="4"/>
          <dgm:resizeHandles val="exact"/>
        </dgm:presLayoutVars>
      </dgm:prSet>
      <dgm:spPr/>
    </dgm:pt>
    <dgm:pt modelId="{2D845DB8-A028-4283-806A-A68C0ACF4DC7}" type="pres">
      <dgm:prSet presAssocID="{09DAB610-BF64-485E-8E3A-9B792CA4231D}" presName="ellipse" presStyleLbl="trBgShp" presStyleIdx="0" presStyleCnt="1"/>
      <dgm:spPr/>
    </dgm:pt>
    <dgm:pt modelId="{CCA19DDD-D19D-431F-A318-5E020D10C4CA}" type="pres">
      <dgm:prSet presAssocID="{09DAB610-BF64-485E-8E3A-9B792CA4231D}" presName="arrow1" presStyleLbl="fgShp" presStyleIdx="0" presStyleCnt="1"/>
      <dgm:spPr/>
    </dgm:pt>
    <dgm:pt modelId="{88F06DF0-E8C1-4628-83B7-220E11ECAD89}" type="pres">
      <dgm:prSet presAssocID="{09DAB610-BF64-485E-8E3A-9B792CA4231D}" presName="rectangle" presStyleLbl="revTx" presStyleIdx="0" presStyleCnt="1" custScaleX="1590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8C7064-969D-420E-AA30-C21EA58E839D}" type="pres">
      <dgm:prSet presAssocID="{DD996A42-A5BB-4DF4-B58E-41C2EB2E8823}" presName="item1" presStyleLbl="node1" presStyleIdx="0" presStyleCnt="3" custScaleX="11487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F3E0B6-E9DA-4234-A4F1-72BBA2CEBB0D}" type="pres">
      <dgm:prSet presAssocID="{3652B8B6-F96D-4A79-8C69-992C4517FA5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35669C-6E8D-4494-B513-9EA79E628D40}" type="pres">
      <dgm:prSet presAssocID="{8FD520CA-1D15-4844-B333-887724CB1DB7}" presName="item3" presStyleLbl="node1" presStyleIdx="2" presStyleCnt="3">
        <dgm:presLayoutVars>
          <dgm:bulletEnabled val="1"/>
        </dgm:presLayoutVars>
      </dgm:prSet>
      <dgm:spPr/>
    </dgm:pt>
    <dgm:pt modelId="{6531E3ED-B99F-4B3B-B5B9-1B0B4B14A314}" type="pres">
      <dgm:prSet presAssocID="{09DAB610-BF64-485E-8E3A-9B792CA4231D}" presName="funnel" presStyleLbl="trAlignAcc1" presStyleIdx="0" presStyleCnt="1"/>
      <dgm:spPr/>
    </dgm:pt>
  </dgm:ptLst>
  <dgm:cxnLst>
    <dgm:cxn modelId="{228D5BA3-AF62-48B5-80AA-1DD2BF6244F5}" type="presOf" srcId="{3652B8B6-F96D-4A79-8C69-992C4517FA50}" destId="{098C7064-969D-420E-AA30-C21EA58E839D}" srcOrd="0" destOrd="0" presId="urn:microsoft.com/office/officeart/2005/8/layout/funnel1"/>
    <dgm:cxn modelId="{A22D146D-8ECA-44C3-9BC7-602502E4CF43}" srcId="{09DAB610-BF64-485E-8E3A-9B792CA4231D}" destId="{DD996A42-A5BB-4DF4-B58E-41C2EB2E8823}" srcOrd="1" destOrd="0" parTransId="{B6B0E6FD-7EB3-4F09-93CA-1F17F314A72C}" sibTransId="{8C1AEBB2-1E24-4BDD-856F-61864C8647D0}"/>
    <dgm:cxn modelId="{DAD78FDC-B483-4F96-93B4-679140157C0A}" type="presOf" srcId="{8FD520CA-1D15-4844-B333-887724CB1DB7}" destId="{88F06DF0-E8C1-4628-83B7-220E11ECAD89}" srcOrd="0" destOrd="0" presId="urn:microsoft.com/office/officeart/2005/8/layout/funnel1"/>
    <dgm:cxn modelId="{E05CEC25-FC41-43AE-84AC-74CA875ACF95}" srcId="{09DAB610-BF64-485E-8E3A-9B792CA4231D}" destId="{8FD520CA-1D15-4844-B333-887724CB1DB7}" srcOrd="3" destOrd="0" parTransId="{938E605B-079D-46FF-8F1C-EADB5E972480}" sibTransId="{D0C7BDEB-991E-404A-9134-9A05DA8AE9CF}"/>
    <dgm:cxn modelId="{EC81D58E-7138-4B69-A809-B11BAADAD15A}" type="presOf" srcId="{09DAB610-BF64-485E-8E3A-9B792CA4231D}" destId="{93AE7C7A-9951-4243-9EB2-DE0A6535DC0B}" srcOrd="0" destOrd="0" presId="urn:microsoft.com/office/officeart/2005/8/layout/funnel1"/>
    <dgm:cxn modelId="{5AE2AB19-A718-414C-8EA8-6D7FEF9EA869}" type="presOf" srcId="{DD996A42-A5BB-4DF4-B58E-41C2EB2E8823}" destId="{55F3E0B6-E9DA-4234-A4F1-72BBA2CEBB0D}" srcOrd="0" destOrd="0" presId="urn:microsoft.com/office/officeart/2005/8/layout/funnel1"/>
    <dgm:cxn modelId="{3A3B61E1-F172-4A22-9656-3EDEFBAE89A9}" srcId="{09DAB610-BF64-485E-8E3A-9B792CA4231D}" destId="{3D552BE3-8063-41B1-87CF-0E7FA18F6F45}" srcOrd="0" destOrd="0" parTransId="{04A4BD3F-4DD7-43E0-9A21-CAE17C7BA74E}" sibTransId="{66841AE2-78BB-4428-8803-95E7D79B784B}"/>
    <dgm:cxn modelId="{5C35BEEA-D953-4C20-92BE-07588575EFC7}" type="presOf" srcId="{3D552BE3-8063-41B1-87CF-0E7FA18F6F45}" destId="{C735669C-6E8D-4494-B513-9EA79E628D40}" srcOrd="0" destOrd="0" presId="urn:microsoft.com/office/officeart/2005/8/layout/funnel1"/>
    <dgm:cxn modelId="{77CBC364-F00B-4AF3-A2FD-DDB144F99F20}" srcId="{09DAB610-BF64-485E-8E3A-9B792CA4231D}" destId="{3652B8B6-F96D-4A79-8C69-992C4517FA50}" srcOrd="2" destOrd="0" parTransId="{33BB9BF8-E710-44B3-8792-AE5DC0292BC6}" sibTransId="{D74A295C-1805-4963-BA3C-3B6F79C35750}"/>
    <dgm:cxn modelId="{3C0BF507-1277-4882-AFB6-036C0F384FE2}" type="presParOf" srcId="{93AE7C7A-9951-4243-9EB2-DE0A6535DC0B}" destId="{2D845DB8-A028-4283-806A-A68C0ACF4DC7}" srcOrd="0" destOrd="0" presId="urn:microsoft.com/office/officeart/2005/8/layout/funnel1"/>
    <dgm:cxn modelId="{1220EA95-44A3-44AB-8799-578318F50610}" type="presParOf" srcId="{93AE7C7A-9951-4243-9EB2-DE0A6535DC0B}" destId="{CCA19DDD-D19D-431F-A318-5E020D10C4CA}" srcOrd="1" destOrd="0" presId="urn:microsoft.com/office/officeart/2005/8/layout/funnel1"/>
    <dgm:cxn modelId="{AC01A739-FF19-4839-9B93-561F7F4B68D7}" type="presParOf" srcId="{93AE7C7A-9951-4243-9EB2-DE0A6535DC0B}" destId="{88F06DF0-E8C1-4628-83B7-220E11ECAD89}" srcOrd="2" destOrd="0" presId="urn:microsoft.com/office/officeart/2005/8/layout/funnel1"/>
    <dgm:cxn modelId="{7DDBDC97-EC70-4536-A3D9-F93ADDFC613E}" type="presParOf" srcId="{93AE7C7A-9951-4243-9EB2-DE0A6535DC0B}" destId="{098C7064-969D-420E-AA30-C21EA58E839D}" srcOrd="3" destOrd="0" presId="urn:microsoft.com/office/officeart/2005/8/layout/funnel1"/>
    <dgm:cxn modelId="{D5472610-98CF-48EB-9ABD-B49DD6D07CEB}" type="presParOf" srcId="{93AE7C7A-9951-4243-9EB2-DE0A6535DC0B}" destId="{55F3E0B6-E9DA-4234-A4F1-72BBA2CEBB0D}" srcOrd="4" destOrd="0" presId="urn:microsoft.com/office/officeart/2005/8/layout/funnel1"/>
    <dgm:cxn modelId="{9E554373-66D5-497C-8CFE-A0473F897884}" type="presParOf" srcId="{93AE7C7A-9951-4243-9EB2-DE0A6535DC0B}" destId="{C735669C-6E8D-4494-B513-9EA79E628D40}" srcOrd="5" destOrd="0" presId="urn:microsoft.com/office/officeart/2005/8/layout/funnel1"/>
    <dgm:cxn modelId="{141555B3-EC5F-459D-A483-2725CBF40753}" type="presParOf" srcId="{93AE7C7A-9951-4243-9EB2-DE0A6535DC0B}" destId="{6531E3ED-B99F-4B3B-B5B9-1B0B4B14A31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BEC3C-0D4A-4A55-8A89-848C7B697A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747218-AD2A-4E70-8F4D-A9A04301EF11}">
      <dgm:prSet phldrT="[Texte]"/>
      <dgm:spPr/>
      <dgm:t>
        <a:bodyPr/>
        <a:lstStyle/>
        <a:p>
          <a:r>
            <a:rPr lang="fr-FR" b="1" dirty="0" smtClean="0"/>
            <a:t>Liste des fonctionnalités existantes</a:t>
          </a:r>
          <a:endParaRPr lang="fr-FR" b="1" dirty="0"/>
        </a:p>
      </dgm:t>
    </dgm:pt>
    <dgm:pt modelId="{923BE043-C5DD-421C-812F-94EC2BB91EC4}" type="parTrans" cxnId="{95C47C41-3732-4E9B-996D-60056AFF8BF3}">
      <dgm:prSet/>
      <dgm:spPr/>
      <dgm:t>
        <a:bodyPr/>
        <a:lstStyle/>
        <a:p>
          <a:endParaRPr lang="fr-FR"/>
        </a:p>
      </dgm:t>
    </dgm:pt>
    <dgm:pt modelId="{2DC41F50-ABE3-4207-AAB8-B0F24E7F9350}" type="sibTrans" cxnId="{95C47C41-3732-4E9B-996D-60056AFF8BF3}">
      <dgm:prSet/>
      <dgm:spPr/>
      <dgm:t>
        <a:bodyPr/>
        <a:lstStyle/>
        <a:p>
          <a:endParaRPr lang="fr-FR"/>
        </a:p>
      </dgm:t>
    </dgm:pt>
    <dgm:pt modelId="{5D6D0BE7-4901-4560-9526-FBA738CD700F}">
      <dgm:prSet phldrT="[Texte]"/>
      <dgm:spPr/>
      <dgm:t>
        <a:bodyPr/>
        <a:lstStyle/>
        <a:p>
          <a:r>
            <a:rPr lang="fr-FR" dirty="0" smtClean="0"/>
            <a:t>Gérer Meeting</a:t>
          </a:r>
          <a:endParaRPr lang="fr-FR" dirty="0"/>
        </a:p>
      </dgm:t>
    </dgm:pt>
    <dgm:pt modelId="{7F4B99E8-5948-4F94-87E4-0A5668F0C58E}" type="parTrans" cxnId="{90283C75-13A0-4EC2-B067-6648DB368394}">
      <dgm:prSet/>
      <dgm:spPr/>
      <dgm:t>
        <a:bodyPr/>
        <a:lstStyle/>
        <a:p>
          <a:endParaRPr lang="fr-FR"/>
        </a:p>
      </dgm:t>
    </dgm:pt>
    <dgm:pt modelId="{45926848-F24B-4DBB-A35C-9BD8396BD3ED}" type="sibTrans" cxnId="{90283C75-13A0-4EC2-B067-6648DB368394}">
      <dgm:prSet/>
      <dgm:spPr/>
      <dgm:t>
        <a:bodyPr/>
        <a:lstStyle/>
        <a:p>
          <a:endParaRPr lang="fr-FR"/>
        </a:p>
      </dgm:t>
    </dgm:pt>
    <dgm:pt modelId="{EEF64A87-8B6C-4BB8-8CD3-F5626F58A393}">
      <dgm:prSet phldrT="[Texte]"/>
      <dgm:spPr/>
      <dgm:t>
        <a:bodyPr/>
        <a:lstStyle/>
        <a:p>
          <a:r>
            <a:rPr lang="fr-FR" dirty="0" smtClean="0"/>
            <a:t>Enregistrer parole</a:t>
          </a:r>
          <a:endParaRPr lang="fr-FR" dirty="0"/>
        </a:p>
      </dgm:t>
    </dgm:pt>
    <dgm:pt modelId="{9548F1EB-E4F3-423F-9953-FF31D5993E9E}" type="parTrans" cxnId="{78882C34-8BA0-4764-963C-84F42EB24EA1}">
      <dgm:prSet/>
      <dgm:spPr/>
      <dgm:t>
        <a:bodyPr/>
        <a:lstStyle/>
        <a:p>
          <a:endParaRPr lang="fr-FR"/>
        </a:p>
      </dgm:t>
    </dgm:pt>
    <dgm:pt modelId="{A7CB3129-2831-4CA1-86B3-362E6CB46D4C}" type="sibTrans" cxnId="{78882C34-8BA0-4764-963C-84F42EB24EA1}">
      <dgm:prSet/>
      <dgm:spPr/>
      <dgm:t>
        <a:bodyPr/>
        <a:lstStyle/>
        <a:p>
          <a:endParaRPr lang="fr-FR"/>
        </a:p>
      </dgm:t>
    </dgm:pt>
    <dgm:pt modelId="{F335E1FD-1315-42E2-BE84-1E2891D924B5}">
      <dgm:prSet phldrT="[Texte]"/>
      <dgm:spPr/>
      <dgm:t>
        <a:bodyPr/>
        <a:lstStyle/>
        <a:p>
          <a:r>
            <a:rPr lang="fr-FR" dirty="0" smtClean="0"/>
            <a:t>Découper l’enregistrement en séquence</a:t>
          </a:r>
          <a:endParaRPr lang="fr-FR" dirty="0"/>
        </a:p>
      </dgm:t>
    </dgm:pt>
    <dgm:pt modelId="{87D36DD4-01DB-41E8-8467-FA996A11CAEB}" type="parTrans" cxnId="{48AABCEB-AF3E-456C-8EC4-A8D52A25DB42}">
      <dgm:prSet/>
      <dgm:spPr/>
      <dgm:t>
        <a:bodyPr/>
        <a:lstStyle/>
        <a:p>
          <a:endParaRPr lang="fr-FR"/>
        </a:p>
      </dgm:t>
    </dgm:pt>
    <dgm:pt modelId="{40893564-CC2E-4C99-9040-15F1597DC68E}" type="sibTrans" cxnId="{48AABCEB-AF3E-456C-8EC4-A8D52A25DB42}">
      <dgm:prSet/>
      <dgm:spPr/>
      <dgm:t>
        <a:bodyPr/>
        <a:lstStyle/>
        <a:p>
          <a:endParaRPr lang="fr-FR"/>
        </a:p>
      </dgm:t>
    </dgm:pt>
    <dgm:pt modelId="{53498E0C-2612-439C-B1CF-905E4C8938FF}">
      <dgm:prSet phldrT="[Texte]"/>
      <dgm:spPr/>
      <dgm:t>
        <a:bodyPr/>
        <a:lstStyle/>
        <a:p>
          <a:r>
            <a:rPr lang="fr-FR" dirty="0" smtClean="0"/>
            <a:t>Taguer les séquences par des Items</a:t>
          </a:r>
          <a:endParaRPr lang="fr-FR" dirty="0"/>
        </a:p>
      </dgm:t>
    </dgm:pt>
    <dgm:pt modelId="{0F6EE11D-60C3-4CA0-B76F-68CEAAB91112}" type="parTrans" cxnId="{66D422B9-F0A4-41BA-B57B-6421233B81DB}">
      <dgm:prSet/>
      <dgm:spPr/>
      <dgm:t>
        <a:bodyPr/>
        <a:lstStyle/>
        <a:p>
          <a:endParaRPr lang="fr-FR"/>
        </a:p>
      </dgm:t>
    </dgm:pt>
    <dgm:pt modelId="{11175308-D962-41FA-A91A-B5E3B31E22E8}" type="sibTrans" cxnId="{66D422B9-F0A4-41BA-B57B-6421233B81DB}">
      <dgm:prSet/>
      <dgm:spPr/>
      <dgm:t>
        <a:bodyPr/>
        <a:lstStyle/>
        <a:p>
          <a:endParaRPr lang="fr-FR"/>
        </a:p>
      </dgm:t>
    </dgm:pt>
    <dgm:pt modelId="{790AECAA-D064-4013-BE86-3AD634813624}">
      <dgm:prSet phldrT="[Texte]"/>
      <dgm:spPr/>
      <dgm:t>
        <a:bodyPr/>
        <a:lstStyle/>
        <a:p>
          <a:r>
            <a:rPr lang="fr-FR" dirty="0" smtClean="0"/>
            <a:t>Gérer Items</a:t>
          </a:r>
          <a:endParaRPr lang="fr-FR" dirty="0"/>
        </a:p>
      </dgm:t>
    </dgm:pt>
    <dgm:pt modelId="{E705191C-84B6-4AC7-B4AA-39F1946EBF2E}" type="parTrans" cxnId="{AEAD906A-421F-4F47-89D2-49ADB8CAA668}">
      <dgm:prSet/>
      <dgm:spPr/>
      <dgm:t>
        <a:bodyPr/>
        <a:lstStyle/>
        <a:p>
          <a:endParaRPr lang="fr-FR"/>
        </a:p>
      </dgm:t>
    </dgm:pt>
    <dgm:pt modelId="{5074B6DF-BD5D-4D57-81CB-0798A42009ED}" type="sibTrans" cxnId="{AEAD906A-421F-4F47-89D2-49ADB8CAA668}">
      <dgm:prSet/>
      <dgm:spPr/>
      <dgm:t>
        <a:bodyPr/>
        <a:lstStyle/>
        <a:p>
          <a:endParaRPr lang="fr-FR"/>
        </a:p>
      </dgm:t>
    </dgm:pt>
    <dgm:pt modelId="{D5ADF4FD-9D8E-494B-A031-1D867D8AAA1A}">
      <dgm:prSet phldrT="[Texte]"/>
      <dgm:spPr/>
      <dgm:t>
        <a:bodyPr/>
        <a:lstStyle/>
        <a:p>
          <a:r>
            <a:rPr lang="fr-FR" dirty="0" smtClean="0"/>
            <a:t>Gérer Rapport</a:t>
          </a:r>
          <a:endParaRPr lang="fr-FR" dirty="0"/>
        </a:p>
      </dgm:t>
    </dgm:pt>
    <dgm:pt modelId="{1EB0389A-00C7-40AF-928F-BDAB9FDD1DEC}" type="parTrans" cxnId="{C814513B-847E-497B-BD28-F53E55650D33}">
      <dgm:prSet/>
      <dgm:spPr/>
      <dgm:t>
        <a:bodyPr/>
        <a:lstStyle/>
        <a:p>
          <a:endParaRPr lang="fr-FR"/>
        </a:p>
      </dgm:t>
    </dgm:pt>
    <dgm:pt modelId="{16609165-1304-4C1C-A5CB-90C7821372E0}" type="sibTrans" cxnId="{C814513B-847E-497B-BD28-F53E55650D33}">
      <dgm:prSet/>
      <dgm:spPr/>
      <dgm:t>
        <a:bodyPr/>
        <a:lstStyle/>
        <a:p>
          <a:endParaRPr lang="fr-FR"/>
        </a:p>
      </dgm:t>
    </dgm:pt>
    <dgm:pt modelId="{D74E990B-FD25-4C2E-8ECE-C208275DF301}" type="pres">
      <dgm:prSet presAssocID="{528BEC3C-0D4A-4A55-8A89-848C7B697AED}" presName="linear" presStyleCnt="0">
        <dgm:presLayoutVars>
          <dgm:dir/>
          <dgm:animLvl val="lvl"/>
          <dgm:resizeHandles val="exact"/>
        </dgm:presLayoutVars>
      </dgm:prSet>
      <dgm:spPr/>
    </dgm:pt>
    <dgm:pt modelId="{BD12794C-D1D9-4AE5-999D-D9C5D40B253F}" type="pres">
      <dgm:prSet presAssocID="{23747218-AD2A-4E70-8F4D-A9A04301EF11}" presName="parentLin" presStyleCnt="0"/>
      <dgm:spPr/>
    </dgm:pt>
    <dgm:pt modelId="{C576D745-7780-45C3-ABB9-955135D7FE45}" type="pres">
      <dgm:prSet presAssocID="{23747218-AD2A-4E70-8F4D-A9A04301EF11}" presName="parentLeftMargin" presStyleLbl="node1" presStyleIdx="0" presStyleCnt="1"/>
      <dgm:spPr/>
    </dgm:pt>
    <dgm:pt modelId="{0C580700-51A0-41E4-99CA-97954F723D18}" type="pres">
      <dgm:prSet presAssocID="{23747218-AD2A-4E70-8F4D-A9A04301EF1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95FAA5-CA8F-4A21-A69F-27D068D5FF6D}" type="pres">
      <dgm:prSet presAssocID="{23747218-AD2A-4E70-8F4D-A9A04301EF11}" presName="negativeSpace" presStyleCnt="0"/>
      <dgm:spPr/>
    </dgm:pt>
    <dgm:pt modelId="{FB5A82FC-F4C9-4EC3-8F38-77F0A89431C2}" type="pres">
      <dgm:prSet presAssocID="{23747218-AD2A-4E70-8F4D-A9A04301EF1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987C39-6AF9-42DD-B3EB-6E67D02CBBBF}" type="presOf" srcId="{23747218-AD2A-4E70-8F4D-A9A04301EF11}" destId="{C576D745-7780-45C3-ABB9-955135D7FE45}" srcOrd="0" destOrd="0" presId="urn:microsoft.com/office/officeart/2005/8/layout/list1"/>
    <dgm:cxn modelId="{78882C34-8BA0-4764-963C-84F42EB24EA1}" srcId="{23747218-AD2A-4E70-8F4D-A9A04301EF11}" destId="{EEF64A87-8B6C-4BB8-8CD3-F5626F58A393}" srcOrd="2" destOrd="0" parTransId="{9548F1EB-E4F3-423F-9953-FF31D5993E9E}" sibTransId="{A7CB3129-2831-4CA1-86B3-362E6CB46D4C}"/>
    <dgm:cxn modelId="{1FC92FFC-5CE0-4A5B-868D-283F1E56488C}" type="presOf" srcId="{D5ADF4FD-9D8E-494B-A031-1D867D8AAA1A}" destId="{FB5A82FC-F4C9-4EC3-8F38-77F0A89431C2}" srcOrd="0" destOrd="5" presId="urn:microsoft.com/office/officeart/2005/8/layout/list1"/>
    <dgm:cxn modelId="{66D422B9-F0A4-41BA-B57B-6421233B81DB}" srcId="{23747218-AD2A-4E70-8F4D-A9A04301EF11}" destId="{53498E0C-2612-439C-B1CF-905E4C8938FF}" srcOrd="4" destOrd="0" parTransId="{0F6EE11D-60C3-4CA0-B76F-68CEAAB91112}" sibTransId="{11175308-D962-41FA-A91A-B5E3B31E22E8}"/>
    <dgm:cxn modelId="{37073B34-6794-483C-8457-25C877DE4448}" type="presOf" srcId="{23747218-AD2A-4E70-8F4D-A9A04301EF11}" destId="{0C580700-51A0-41E4-99CA-97954F723D18}" srcOrd="1" destOrd="0" presId="urn:microsoft.com/office/officeart/2005/8/layout/list1"/>
    <dgm:cxn modelId="{0437645C-070A-4429-BB1F-35B380EBE5FD}" type="presOf" srcId="{528BEC3C-0D4A-4A55-8A89-848C7B697AED}" destId="{D74E990B-FD25-4C2E-8ECE-C208275DF301}" srcOrd="0" destOrd="0" presId="urn:microsoft.com/office/officeart/2005/8/layout/list1"/>
    <dgm:cxn modelId="{6CED0E2D-5CED-4529-B68E-6AB0CF02F423}" type="presOf" srcId="{5D6D0BE7-4901-4560-9526-FBA738CD700F}" destId="{FB5A82FC-F4C9-4EC3-8F38-77F0A89431C2}" srcOrd="0" destOrd="0" presId="urn:microsoft.com/office/officeart/2005/8/layout/list1"/>
    <dgm:cxn modelId="{AEAD906A-421F-4F47-89D2-49ADB8CAA668}" srcId="{23747218-AD2A-4E70-8F4D-A9A04301EF11}" destId="{790AECAA-D064-4013-BE86-3AD634813624}" srcOrd="1" destOrd="0" parTransId="{E705191C-84B6-4AC7-B4AA-39F1946EBF2E}" sibTransId="{5074B6DF-BD5D-4D57-81CB-0798A42009ED}"/>
    <dgm:cxn modelId="{3D2DB3E3-BA0A-475E-A2F1-639A2ED526FF}" type="presOf" srcId="{EEF64A87-8B6C-4BB8-8CD3-F5626F58A393}" destId="{FB5A82FC-F4C9-4EC3-8F38-77F0A89431C2}" srcOrd="0" destOrd="2" presId="urn:microsoft.com/office/officeart/2005/8/layout/list1"/>
    <dgm:cxn modelId="{5C01BF03-3C08-46D2-81FC-C5C3C87FC4E2}" type="presOf" srcId="{790AECAA-D064-4013-BE86-3AD634813624}" destId="{FB5A82FC-F4C9-4EC3-8F38-77F0A89431C2}" srcOrd="0" destOrd="1" presId="urn:microsoft.com/office/officeart/2005/8/layout/list1"/>
    <dgm:cxn modelId="{3D845FE3-E375-4E40-AFC9-E5FF3483CA3F}" type="presOf" srcId="{53498E0C-2612-439C-B1CF-905E4C8938FF}" destId="{FB5A82FC-F4C9-4EC3-8F38-77F0A89431C2}" srcOrd="0" destOrd="4" presId="urn:microsoft.com/office/officeart/2005/8/layout/list1"/>
    <dgm:cxn modelId="{95C47C41-3732-4E9B-996D-60056AFF8BF3}" srcId="{528BEC3C-0D4A-4A55-8A89-848C7B697AED}" destId="{23747218-AD2A-4E70-8F4D-A9A04301EF11}" srcOrd="0" destOrd="0" parTransId="{923BE043-C5DD-421C-812F-94EC2BB91EC4}" sibTransId="{2DC41F50-ABE3-4207-AAB8-B0F24E7F9350}"/>
    <dgm:cxn modelId="{90283C75-13A0-4EC2-B067-6648DB368394}" srcId="{23747218-AD2A-4E70-8F4D-A9A04301EF11}" destId="{5D6D0BE7-4901-4560-9526-FBA738CD700F}" srcOrd="0" destOrd="0" parTransId="{7F4B99E8-5948-4F94-87E4-0A5668F0C58E}" sibTransId="{45926848-F24B-4DBB-A35C-9BD8396BD3ED}"/>
    <dgm:cxn modelId="{C277DE94-2340-480C-91C0-DECBE5A22575}" type="presOf" srcId="{F335E1FD-1315-42E2-BE84-1E2891D924B5}" destId="{FB5A82FC-F4C9-4EC3-8F38-77F0A89431C2}" srcOrd="0" destOrd="3" presId="urn:microsoft.com/office/officeart/2005/8/layout/list1"/>
    <dgm:cxn modelId="{C814513B-847E-497B-BD28-F53E55650D33}" srcId="{23747218-AD2A-4E70-8F4D-A9A04301EF11}" destId="{D5ADF4FD-9D8E-494B-A031-1D867D8AAA1A}" srcOrd="5" destOrd="0" parTransId="{1EB0389A-00C7-40AF-928F-BDAB9FDD1DEC}" sibTransId="{16609165-1304-4C1C-A5CB-90C7821372E0}"/>
    <dgm:cxn modelId="{48AABCEB-AF3E-456C-8EC4-A8D52A25DB42}" srcId="{23747218-AD2A-4E70-8F4D-A9A04301EF11}" destId="{F335E1FD-1315-42E2-BE84-1E2891D924B5}" srcOrd="3" destOrd="0" parTransId="{87D36DD4-01DB-41E8-8467-FA996A11CAEB}" sibTransId="{40893564-CC2E-4C99-9040-15F1597DC68E}"/>
    <dgm:cxn modelId="{6434AA76-DB49-433F-88B2-522F49164846}" type="presParOf" srcId="{D74E990B-FD25-4C2E-8ECE-C208275DF301}" destId="{BD12794C-D1D9-4AE5-999D-D9C5D40B253F}" srcOrd="0" destOrd="0" presId="urn:microsoft.com/office/officeart/2005/8/layout/list1"/>
    <dgm:cxn modelId="{AA1455A5-A1B9-4618-BA2B-E0ADAE757E94}" type="presParOf" srcId="{BD12794C-D1D9-4AE5-999D-D9C5D40B253F}" destId="{C576D745-7780-45C3-ABB9-955135D7FE45}" srcOrd="0" destOrd="0" presId="urn:microsoft.com/office/officeart/2005/8/layout/list1"/>
    <dgm:cxn modelId="{641E1BD0-2DE5-404B-8DD9-28E596BDFA5F}" type="presParOf" srcId="{BD12794C-D1D9-4AE5-999D-D9C5D40B253F}" destId="{0C580700-51A0-41E4-99CA-97954F723D18}" srcOrd="1" destOrd="0" presId="urn:microsoft.com/office/officeart/2005/8/layout/list1"/>
    <dgm:cxn modelId="{B0BBF220-AD34-4856-BBAE-D30125ED2D75}" type="presParOf" srcId="{D74E990B-FD25-4C2E-8ECE-C208275DF301}" destId="{2D95FAA5-CA8F-4A21-A69F-27D068D5FF6D}" srcOrd="1" destOrd="0" presId="urn:microsoft.com/office/officeart/2005/8/layout/list1"/>
    <dgm:cxn modelId="{F1851E10-BB79-4217-BBA4-4521985B2C67}" type="presParOf" srcId="{D74E990B-FD25-4C2E-8ECE-C208275DF301}" destId="{FB5A82FC-F4C9-4EC3-8F38-77F0A89431C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399E5C-9FBB-47A1-BFB8-56B8D0226F5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3EFDF7-0549-40CB-B77D-7BD4E78AA990}">
      <dgm:prSet phldrT="[Texte]" custT="1"/>
      <dgm:spPr/>
      <dgm:t>
        <a:bodyPr/>
        <a:lstStyle/>
        <a:p>
          <a:pPr algn="ctr"/>
          <a:r>
            <a:rPr lang="fr-FR" sz="900" b="1" dirty="0" smtClean="0"/>
            <a:t>Problèmes fonctionnels</a:t>
          </a:r>
          <a:endParaRPr lang="fr-FR" sz="900" b="1" dirty="0"/>
        </a:p>
      </dgm:t>
    </dgm:pt>
    <dgm:pt modelId="{0222889E-8FE1-439C-8740-0450F98C262A}" type="parTrans" cxnId="{ECCAC871-3CD9-4D8A-BAB3-DA8B257C7B25}">
      <dgm:prSet/>
      <dgm:spPr/>
      <dgm:t>
        <a:bodyPr/>
        <a:lstStyle/>
        <a:p>
          <a:endParaRPr lang="fr-FR"/>
        </a:p>
      </dgm:t>
    </dgm:pt>
    <dgm:pt modelId="{DE4423A4-81E0-4075-90F6-A943EF69FDFF}" type="sibTrans" cxnId="{ECCAC871-3CD9-4D8A-BAB3-DA8B257C7B25}">
      <dgm:prSet/>
      <dgm:spPr/>
      <dgm:t>
        <a:bodyPr/>
        <a:lstStyle/>
        <a:p>
          <a:endParaRPr lang="fr-FR"/>
        </a:p>
      </dgm:t>
    </dgm:pt>
    <dgm:pt modelId="{FBCB7EBA-2B09-41C7-9573-E31E959D062A}">
      <dgm:prSet phldrT="[Texte]" custT="1"/>
      <dgm:spPr/>
      <dgm:t>
        <a:bodyPr/>
        <a:lstStyle/>
        <a:p>
          <a:pPr algn="ctr"/>
          <a:r>
            <a:rPr lang="fr-FR" sz="1600" b="0" dirty="0" smtClean="0"/>
            <a:t>Le bouton envoyer meeting</a:t>
          </a:r>
          <a:endParaRPr lang="fr-FR" sz="1600" b="0" dirty="0"/>
        </a:p>
      </dgm:t>
    </dgm:pt>
    <dgm:pt modelId="{D1EFFB9A-3629-45AB-AE86-EB92AC8D387B}" type="parTrans" cxnId="{7E0B6156-8F1E-4503-88BD-CF52A615972D}">
      <dgm:prSet/>
      <dgm:spPr/>
      <dgm:t>
        <a:bodyPr/>
        <a:lstStyle/>
        <a:p>
          <a:endParaRPr lang="fr-FR"/>
        </a:p>
      </dgm:t>
    </dgm:pt>
    <dgm:pt modelId="{043FD65E-7145-4D5F-8038-7586F167ECDD}" type="sibTrans" cxnId="{7E0B6156-8F1E-4503-88BD-CF52A615972D}">
      <dgm:prSet/>
      <dgm:spPr/>
      <dgm:t>
        <a:bodyPr/>
        <a:lstStyle/>
        <a:p>
          <a:endParaRPr lang="fr-FR"/>
        </a:p>
      </dgm:t>
    </dgm:pt>
    <dgm:pt modelId="{C52A81E5-F56A-4475-BF81-3C914FC544F8}">
      <dgm:prSet phldrT="[Texte]" custT="1"/>
      <dgm:spPr/>
      <dgm:t>
        <a:bodyPr/>
        <a:lstStyle/>
        <a:p>
          <a:pPr algn="ctr"/>
          <a:r>
            <a:rPr lang="fr-FR" sz="1600" dirty="0" smtClean="0"/>
            <a:t>Bug écrasement fichiers</a:t>
          </a:r>
          <a:endParaRPr lang="fr-FR" sz="1600" dirty="0"/>
        </a:p>
      </dgm:t>
    </dgm:pt>
    <dgm:pt modelId="{DD070428-D067-4503-BBE2-C69A793E725C}" type="parTrans" cxnId="{51CD7D65-1572-4A9B-978C-64D1C2662682}">
      <dgm:prSet/>
      <dgm:spPr/>
      <dgm:t>
        <a:bodyPr/>
        <a:lstStyle/>
        <a:p>
          <a:endParaRPr lang="fr-FR"/>
        </a:p>
      </dgm:t>
    </dgm:pt>
    <dgm:pt modelId="{D7D17A7C-8720-42AA-B699-8CC79D4FAC4E}" type="sibTrans" cxnId="{51CD7D65-1572-4A9B-978C-64D1C2662682}">
      <dgm:prSet/>
      <dgm:spPr/>
      <dgm:t>
        <a:bodyPr/>
        <a:lstStyle/>
        <a:p>
          <a:endParaRPr lang="fr-FR"/>
        </a:p>
      </dgm:t>
    </dgm:pt>
    <dgm:pt modelId="{52707B6E-9292-4E77-8EC9-DF9B0C7113EE}">
      <dgm:prSet phldrT="[Texte]"/>
      <dgm:spPr/>
      <dgm:t>
        <a:bodyPr/>
        <a:lstStyle/>
        <a:p>
          <a:pPr algn="ctr"/>
          <a:r>
            <a:rPr lang="fr-FR" b="1" dirty="0" smtClean="0"/>
            <a:t>Problèmes</a:t>
          </a:r>
        </a:p>
        <a:p>
          <a:pPr algn="ctr"/>
          <a:r>
            <a:rPr lang="fr-FR" b="1" dirty="0" smtClean="0"/>
            <a:t>Conceptuels</a:t>
          </a:r>
          <a:endParaRPr lang="fr-FR" b="1" dirty="0"/>
        </a:p>
      </dgm:t>
    </dgm:pt>
    <dgm:pt modelId="{03CD3711-B4C8-4AC0-A54C-1BAD3FDAF8AA}" type="sibTrans" cxnId="{D1DC6CAA-6666-4096-B1F6-FEEB0C166509}">
      <dgm:prSet/>
      <dgm:spPr/>
      <dgm:t>
        <a:bodyPr/>
        <a:lstStyle/>
        <a:p>
          <a:endParaRPr lang="fr-FR"/>
        </a:p>
      </dgm:t>
    </dgm:pt>
    <dgm:pt modelId="{4E6E27CE-46F6-42E4-87C7-3AC6932B198F}" type="parTrans" cxnId="{D1DC6CAA-6666-4096-B1F6-FEEB0C166509}">
      <dgm:prSet/>
      <dgm:spPr/>
      <dgm:t>
        <a:bodyPr/>
        <a:lstStyle/>
        <a:p>
          <a:endParaRPr lang="fr-FR"/>
        </a:p>
      </dgm:t>
    </dgm:pt>
    <dgm:pt modelId="{93A09CE4-5B5F-48A5-9E0C-D1C4876235C9}">
      <dgm:prSet phldrT="[Texte]" custT="1"/>
      <dgm:spPr/>
      <dgm:t>
        <a:bodyPr/>
        <a:lstStyle/>
        <a:p>
          <a:pPr algn="ctr"/>
          <a:r>
            <a:rPr lang="fr-FR" sz="1600" dirty="0" smtClean="0"/>
            <a:t>La notion d’états</a:t>
          </a:r>
          <a:endParaRPr lang="fr-FR" sz="1600" dirty="0"/>
        </a:p>
      </dgm:t>
    </dgm:pt>
    <dgm:pt modelId="{84E6A45D-31C3-4485-A9B0-2422CFA9EDFF}" type="sibTrans" cxnId="{00375F63-B0BE-4250-A934-9D7DD44FE7BE}">
      <dgm:prSet/>
      <dgm:spPr/>
      <dgm:t>
        <a:bodyPr/>
        <a:lstStyle/>
        <a:p>
          <a:endParaRPr lang="fr-FR"/>
        </a:p>
      </dgm:t>
    </dgm:pt>
    <dgm:pt modelId="{CDE654B8-B531-4896-AC7B-1F29C69EAAD6}" type="parTrans" cxnId="{00375F63-B0BE-4250-A934-9D7DD44FE7BE}">
      <dgm:prSet/>
      <dgm:spPr/>
      <dgm:t>
        <a:bodyPr/>
        <a:lstStyle/>
        <a:p>
          <a:endParaRPr lang="fr-FR"/>
        </a:p>
      </dgm:t>
    </dgm:pt>
    <dgm:pt modelId="{76F220AF-1368-4403-9B0D-01362FC5BCA2}">
      <dgm:prSet phldrT="[Texte]" custT="1"/>
      <dgm:spPr/>
      <dgm:t>
        <a:bodyPr/>
        <a:lstStyle/>
        <a:p>
          <a:pPr algn="ctr"/>
          <a:r>
            <a:rPr lang="fr-FR" sz="1400" dirty="0" smtClean="0"/>
            <a:t>La complexité du processus d’utilisation</a:t>
          </a:r>
        </a:p>
      </dgm:t>
    </dgm:pt>
    <dgm:pt modelId="{B6592C96-5EA2-4BC0-B072-4CC0D40253F8}" type="parTrans" cxnId="{D9F8658B-41A6-4EA1-9040-6E6EBCF9D85B}">
      <dgm:prSet/>
      <dgm:spPr/>
      <dgm:t>
        <a:bodyPr/>
        <a:lstStyle/>
        <a:p>
          <a:endParaRPr lang="fr-FR"/>
        </a:p>
      </dgm:t>
    </dgm:pt>
    <dgm:pt modelId="{C6376124-6A54-41E2-A6D3-DC1F489868F1}" type="sibTrans" cxnId="{D9F8658B-41A6-4EA1-9040-6E6EBCF9D85B}">
      <dgm:prSet/>
      <dgm:spPr/>
      <dgm:t>
        <a:bodyPr/>
        <a:lstStyle/>
        <a:p>
          <a:endParaRPr lang="fr-FR"/>
        </a:p>
      </dgm:t>
    </dgm:pt>
    <dgm:pt modelId="{FB11E53A-D994-4331-9958-78F92640AAA6}">
      <dgm:prSet phldrT="[Texte]" custT="1"/>
      <dgm:spPr/>
      <dgm:t>
        <a:bodyPr/>
        <a:lstStyle/>
        <a:p>
          <a:pPr algn="ctr"/>
          <a:r>
            <a:rPr lang="fr-FR" sz="1600" dirty="0" smtClean="0"/>
            <a:t>Information figé</a:t>
          </a:r>
        </a:p>
      </dgm:t>
    </dgm:pt>
    <dgm:pt modelId="{29613944-FFDF-4BC1-9A47-20CA37D22FEC}" type="parTrans" cxnId="{1A573894-8111-432F-9141-82AB807837D1}">
      <dgm:prSet/>
      <dgm:spPr/>
      <dgm:t>
        <a:bodyPr/>
        <a:lstStyle/>
        <a:p>
          <a:endParaRPr lang="fr-FR"/>
        </a:p>
      </dgm:t>
    </dgm:pt>
    <dgm:pt modelId="{8594F910-CA41-4747-A58C-49BCC38CFDC5}" type="sibTrans" cxnId="{1A573894-8111-432F-9141-82AB807837D1}">
      <dgm:prSet/>
      <dgm:spPr/>
      <dgm:t>
        <a:bodyPr/>
        <a:lstStyle/>
        <a:p>
          <a:endParaRPr lang="fr-FR"/>
        </a:p>
      </dgm:t>
    </dgm:pt>
    <dgm:pt modelId="{3B03EEFB-4AC8-4060-936C-45EB3997EDD9}">
      <dgm:prSet phldrT="[Texte]" custT="1"/>
      <dgm:spPr/>
      <dgm:t>
        <a:bodyPr/>
        <a:lstStyle/>
        <a:p>
          <a:pPr algn="ctr"/>
          <a:r>
            <a:rPr lang="fr-FR" sz="1200" dirty="0" smtClean="0"/>
            <a:t>Manque d’informations</a:t>
          </a:r>
        </a:p>
      </dgm:t>
    </dgm:pt>
    <dgm:pt modelId="{A75E87EA-29E8-4419-8984-DF14565308B9}" type="parTrans" cxnId="{6AB7BD6C-7DDB-4847-A433-0A99A3BCE146}">
      <dgm:prSet/>
      <dgm:spPr/>
      <dgm:t>
        <a:bodyPr/>
        <a:lstStyle/>
        <a:p>
          <a:endParaRPr lang="fr-FR"/>
        </a:p>
      </dgm:t>
    </dgm:pt>
    <dgm:pt modelId="{87BFE71D-EE1F-46EC-82B7-735EEA58774B}" type="sibTrans" cxnId="{6AB7BD6C-7DDB-4847-A433-0A99A3BCE146}">
      <dgm:prSet/>
      <dgm:spPr/>
      <dgm:t>
        <a:bodyPr/>
        <a:lstStyle/>
        <a:p>
          <a:endParaRPr lang="fr-FR"/>
        </a:p>
      </dgm:t>
    </dgm:pt>
    <dgm:pt modelId="{3949625C-8D53-4035-B51B-CD3348F957FA}">
      <dgm:prSet phldrT="[Texte]" custT="1"/>
      <dgm:spPr/>
      <dgm:t>
        <a:bodyPr/>
        <a:lstStyle/>
        <a:p>
          <a:pPr algn="ctr"/>
          <a:r>
            <a:rPr lang="fr-FR" sz="1600" dirty="0" smtClean="0"/>
            <a:t>Ecran de veille</a:t>
          </a:r>
          <a:endParaRPr lang="fr-FR" sz="1600" dirty="0"/>
        </a:p>
      </dgm:t>
    </dgm:pt>
    <dgm:pt modelId="{528AE6E1-0412-435F-9AB3-1D31CE6C8AD8}" type="parTrans" cxnId="{B24458AD-E3C7-4BE5-BCF9-3BA992FDFF16}">
      <dgm:prSet/>
      <dgm:spPr/>
      <dgm:t>
        <a:bodyPr/>
        <a:lstStyle/>
        <a:p>
          <a:endParaRPr lang="fr-FR"/>
        </a:p>
      </dgm:t>
    </dgm:pt>
    <dgm:pt modelId="{57D62E8D-2260-45B1-A1A1-199E9C9A2514}" type="sibTrans" cxnId="{B24458AD-E3C7-4BE5-BCF9-3BA992FDFF16}">
      <dgm:prSet/>
      <dgm:spPr/>
      <dgm:t>
        <a:bodyPr/>
        <a:lstStyle/>
        <a:p>
          <a:endParaRPr lang="fr-FR"/>
        </a:p>
      </dgm:t>
    </dgm:pt>
    <dgm:pt modelId="{474D689C-88BF-41A2-AEE0-B81DE7A81FE9}">
      <dgm:prSet phldrT="[Texte]" custT="1"/>
      <dgm:spPr/>
      <dgm:t>
        <a:bodyPr/>
        <a:lstStyle/>
        <a:p>
          <a:pPr algn="ctr"/>
          <a:r>
            <a:rPr lang="fr-FR" sz="1600" dirty="0" smtClean="0"/>
            <a:t>Bug aléatoire</a:t>
          </a:r>
          <a:endParaRPr lang="fr-FR" sz="1600" dirty="0"/>
        </a:p>
      </dgm:t>
    </dgm:pt>
    <dgm:pt modelId="{1419223C-DD9A-4CCB-9475-DACE303A3EAB}" type="parTrans" cxnId="{ABAA6C98-37BC-44FF-A156-E794158827A7}">
      <dgm:prSet/>
      <dgm:spPr/>
      <dgm:t>
        <a:bodyPr/>
        <a:lstStyle/>
        <a:p>
          <a:endParaRPr lang="fr-FR"/>
        </a:p>
      </dgm:t>
    </dgm:pt>
    <dgm:pt modelId="{382FBADF-E0EF-483A-B0D2-FACA4F26FC4C}" type="sibTrans" cxnId="{ABAA6C98-37BC-44FF-A156-E794158827A7}">
      <dgm:prSet/>
      <dgm:spPr/>
      <dgm:t>
        <a:bodyPr/>
        <a:lstStyle/>
        <a:p>
          <a:endParaRPr lang="fr-FR"/>
        </a:p>
      </dgm:t>
    </dgm:pt>
    <dgm:pt modelId="{D8533BDF-2A7A-450B-B92E-41B2BEBC3B9F}" type="pres">
      <dgm:prSet presAssocID="{55399E5C-9FBB-47A1-BFB8-56B8D0226F59}" presName="list" presStyleCnt="0">
        <dgm:presLayoutVars>
          <dgm:dir/>
          <dgm:animLvl val="lvl"/>
        </dgm:presLayoutVars>
      </dgm:prSet>
      <dgm:spPr/>
    </dgm:pt>
    <dgm:pt modelId="{AA79F814-6F59-46A7-95EC-2D4C20C74339}" type="pres">
      <dgm:prSet presAssocID="{873EFDF7-0549-40CB-B77D-7BD4E78AA990}" presName="posSpace" presStyleCnt="0"/>
      <dgm:spPr/>
    </dgm:pt>
    <dgm:pt modelId="{9EC0974A-2DC5-4515-A84C-6EAA990E65FE}" type="pres">
      <dgm:prSet presAssocID="{873EFDF7-0549-40CB-B77D-7BD4E78AA990}" presName="vertFlow" presStyleCnt="0"/>
      <dgm:spPr/>
    </dgm:pt>
    <dgm:pt modelId="{37945656-99D8-4FD8-B898-D1C75D9E3C4F}" type="pres">
      <dgm:prSet presAssocID="{873EFDF7-0549-40CB-B77D-7BD4E78AA990}" presName="topSpace" presStyleCnt="0"/>
      <dgm:spPr/>
    </dgm:pt>
    <dgm:pt modelId="{2D9C0512-5831-4F7D-AAF4-8AC9D8CDA783}" type="pres">
      <dgm:prSet presAssocID="{873EFDF7-0549-40CB-B77D-7BD4E78AA990}" presName="firstComp" presStyleCnt="0"/>
      <dgm:spPr/>
    </dgm:pt>
    <dgm:pt modelId="{41469F67-7416-40A5-93AD-839CA4761DAA}" type="pres">
      <dgm:prSet presAssocID="{873EFDF7-0549-40CB-B77D-7BD4E78AA990}" presName="firstChild" presStyleLbl="bgAccFollowNode1" presStyleIdx="0" presStyleCnt="8"/>
      <dgm:spPr/>
      <dgm:t>
        <a:bodyPr/>
        <a:lstStyle/>
        <a:p>
          <a:endParaRPr lang="fr-FR"/>
        </a:p>
      </dgm:t>
    </dgm:pt>
    <dgm:pt modelId="{6CAE95DB-F36A-4352-9C2A-862AE5B7E56F}" type="pres">
      <dgm:prSet presAssocID="{873EFDF7-0549-40CB-B77D-7BD4E78AA990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E9A205-C109-4838-A8D4-C8892FEC8826}" type="pres">
      <dgm:prSet presAssocID="{C52A81E5-F56A-4475-BF81-3C914FC544F8}" presName="comp" presStyleCnt="0"/>
      <dgm:spPr/>
    </dgm:pt>
    <dgm:pt modelId="{DEA08918-E6CD-46F6-BECF-917B2A01E879}" type="pres">
      <dgm:prSet presAssocID="{C52A81E5-F56A-4475-BF81-3C914FC544F8}" presName="child" presStyleLbl="bgAccFollowNode1" presStyleIdx="1" presStyleCnt="8"/>
      <dgm:spPr/>
      <dgm:t>
        <a:bodyPr/>
        <a:lstStyle/>
        <a:p>
          <a:endParaRPr lang="fr-FR"/>
        </a:p>
      </dgm:t>
    </dgm:pt>
    <dgm:pt modelId="{90797685-C04C-444F-9EFB-ACCF1146BA19}" type="pres">
      <dgm:prSet presAssocID="{C52A81E5-F56A-4475-BF81-3C914FC544F8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F7B86F-D8FA-4F38-8934-CD8505FCDC83}" type="pres">
      <dgm:prSet presAssocID="{474D689C-88BF-41A2-AEE0-B81DE7A81FE9}" presName="comp" presStyleCnt="0"/>
      <dgm:spPr/>
    </dgm:pt>
    <dgm:pt modelId="{29269607-1EB0-4C03-BD9D-C51AE237171B}" type="pres">
      <dgm:prSet presAssocID="{474D689C-88BF-41A2-AEE0-B81DE7A81FE9}" presName="child" presStyleLbl="bgAccFollowNode1" presStyleIdx="2" presStyleCnt="8"/>
      <dgm:spPr/>
    </dgm:pt>
    <dgm:pt modelId="{0CD82645-70C0-430A-AD09-D30ECE9423F5}" type="pres">
      <dgm:prSet presAssocID="{474D689C-88BF-41A2-AEE0-B81DE7A81FE9}" presName="childTx" presStyleLbl="bgAccFollowNode1" presStyleIdx="2" presStyleCnt="8">
        <dgm:presLayoutVars>
          <dgm:bulletEnabled val="1"/>
        </dgm:presLayoutVars>
      </dgm:prSet>
      <dgm:spPr/>
    </dgm:pt>
    <dgm:pt modelId="{B8D818D4-7D13-4A6F-983B-5F8E407C1F2B}" type="pres">
      <dgm:prSet presAssocID="{873EFDF7-0549-40CB-B77D-7BD4E78AA990}" presName="negSpace" presStyleCnt="0"/>
      <dgm:spPr/>
    </dgm:pt>
    <dgm:pt modelId="{6C775389-50AF-4F11-B2FA-9D22CFB68E6E}" type="pres">
      <dgm:prSet presAssocID="{873EFDF7-0549-40CB-B77D-7BD4E78AA990}" presName="circle" presStyleLbl="node1" presStyleIdx="0" presStyleCnt="2" custLinFactNeighborY="-3376"/>
      <dgm:spPr/>
      <dgm:t>
        <a:bodyPr/>
        <a:lstStyle/>
        <a:p>
          <a:endParaRPr lang="fr-FR"/>
        </a:p>
      </dgm:t>
    </dgm:pt>
    <dgm:pt modelId="{6F3A6DAC-1237-4664-95CF-16CE7E4667A3}" type="pres">
      <dgm:prSet presAssocID="{DE4423A4-81E0-4075-90F6-A943EF69FDFF}" presName="transSpace" presStyleCnt="0"/>
      <dgm:spPr/>
    </dgm:pt>
    <dgm:pt modelId="{EAD531C1-3033-4FF9-847B-A7AAA2736E72}" type="pres">
      <dgm:prSet presAssocID="{52707B6E-9292-4E77-8EC9-DF9B0C7113EE}" presName="posSpace" presStyleCnt="0"/>
      <dgm:spPr/>
    </dgm:pt>
    <dgm:pt modelId="{A26EAE70-1577-45CD-BF71-399EEEEE7BEF}" type="pres">
      <dgm:prSet presAssocID="{52707B6E-9292-4E77-8EC9-DF9B0C7113EE}" presName="vertFlow" presStyleCnt="0"/>
      <dgm:spPr/>
    </dgm:pt>
    <dgm:pt modelId="{26AAC7C1-FDD2-4BF4-A1E2-6CDF6723C430}" type="pres">
      <dgm:prSet presAssocID="{52707B6E-9292-4E77-8EC9-DF9B0C7113EE}" presName="topSpace" presStyleCnt="0"/>
      <dgm:spPr/>
    </dgm:pt>
    <dgm:pt modelId="{693DF2BD-518C-4C7C-8C26-25254A405B1D}" type="pres">
      <dgm:prSet presAssocID="{52707B6E-9292-4E77-8EC9-DF9B0C7113EE}" presName="firstComp" presStyleCnt="0"/>
      <dgm:spPr/>
    </dgm:pt>
    <dgm:pt modelId="{074DD2E8-B94E-456D-BB78-F99BD0A0E0AC}" type="pres">
      <dgm:prSet presAssocID="{52707B6E-9292-4E77-8EC9-DF9B0C7113EE}" presName="firstChild" presStyleLbl="bgAccFollowNode1" presStyleIdx="3" presStyleCnt="8"/>
      <dgm:spPr/>
      <dgm:t>
        <a:bodyPr/>
        <a:lstStyle/>
        <a:p>
          <a:endParaRPr lang="fr-FR"/>
        </a:p>
      </dgm:t>
    </dgm:pt>
    <dgm:pt modelId="{90CDFE49-51DE-4AB5-8586-704966548101}" type="pres">
      <dgm:prSet presAssocID="{52707B6E-9292-4E77-8EC9-DF9B0C7113EE}" presName="first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3B4F50-8EA0-4600-9C43-A9290DFF7527}" type="pres">
      <dgm:prSet presAssocID="{76F220AF-1368-4403-9B0D-01362FC5BCA2}" presName="comp" presStyleCnt="0"/>
      <dgm:spPr/>
    </dgm:pt>
    <dgm:pt modelId="{EDAFBCE3-8186-4A56-B087-B120A54A30C6}" type="pres">
      <dgm:prSet presAssocID="{76F220AF-1368-4403-9B0D-01362FC5BCA2}" presName="child" presStyleLbl="bgAccFollowNode1" presStyleIdx="4" presStyleCnt="8"/>
      <dgm:spPr/>
      <dgm:t>
        <a:bodyPr/>
        <a:lstStyle/>
        <a:p>
          <a:endParaRPr lang="fr-FR"/>
        </a:p>
      </dgm:t>
    </dgm:pt>
    <dgm:pt modelId="{E4CB71F5-7D78-4230-837F-A0166FEFEF41}" type="pres">
      <dgm:prSet presAssocID="{76F220AF-1368-4403-9B0D-01362FC5BCA2}" presName="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771706-FDD8-4E4F-9CBF-B734F2A85082}" type="pres">
      <dgm:prSet presAssocID="{FB11E53A-D994-4331-9958-78F92640AAA6}" presName="comp" presStyleCnt="0"/>
      <dgm:spPr/>
    </dgm:pt>
    <dgm:pt modelId="{EF1B09A7-24DD-404D-A807-51B996EB08AC}" type="pres">
      <dgm:prSet presAssocID="{FB11E53A-D994-4331-9958-78F92640AAA6}" presName="child" presStyleLbl="bgAccFollowNode1" presStyleIdx="5" presStyleCnt="8"/>
      <dgm:spPr/>
    </dgm:pt>
    <dgm:pt modelId="{C9212A54-90F7-49B3-84E5-F20104688411}" type="pres">
      <dgm:prSet presAssocID="{FB11E53A-D994-4331-9958-78F92640AAA6}" presName="childTx" presStyleLbl="bgAccFollowNode1" presStyleIdx="5" presStyleCnt="8">
        <dgm:presLayoutVars>
          <dgm:bulletEnabled val="1"/>
        </dgm:presLayoutVars>
      </dgm:prSet>
      <dgm:spPr/>
    </dgm:pt>
    <dgm:pt modelId="{A313827C-8C95-4AEC-A126-282C994AE822}" type="pres">
      <dgm:prSet presAssocID="{3B03EEFB-4AC8-4060-936C-45EB3997EDD9}" presName="comp" presStyleCnt="0"/>
      <dgm:spPr/>
    </dgm:pt>
    <dgm:pt modelId="{9E5F0BC7-BB56-4B14-8B28-94F6D9588FD0}" type="pres">
      <dgm:prSet presAssocID="{3B03EEFB-4AC8-4060-936C-45EB3997EDD9}" presName="child" presStyleLbl="bgAccFollowNode1" presStyleIdx="6" presStyleCnt="8"/>
      <dgm:spPr/>
    </dgm:pt>
    <dgm:pt modelId="{FDDCA202-C0AB-4473-A41F-9AA9D615A8EB}" type="pres">
      <dgm:prSet presAssocID="{3B03EEFB-4AC8-4060-936C-45EB3997EDD9}" presName="childTx" presStyleLbl="bgAccFollowNode1" presStyleIdx="6" presStyleCnt="8">
        <dgm:presLayoutVars>
          <dgm:bulletEnabled val="1"/>
        </dgm:presLayoutVars>
      </dgm:prSet>
      <dgm:spPr/>
    </dgm:pt>
    <dgm:pt modelId="{E3ADC4A4-82BC-4AB1-906A-04198E0013E3}" type="pres">
      <dgm:prSet presAssocID="{3949625C-8D53-4035-B51B-CD3348F957FA}" presName="comp" presStyleCnt="0"/>
      <dgm:spPr/>
    </dgm:pt>
    <dgm:pt modelId="{E2B38F2F-2666-42C9-91C8-281CEF74BF97}" type="pres">
      <dgm:prSet presAssocID="{3949625C-8D53-4035-B51B-CD3348F957FA}" presName="child" presStyleLbl="bgAccFollowNode1" presStyleIdx="7" presStyleCnt="8"/>
      <dgm:spPr/>
    </dgm:pt>
    <dgm:pt modelId="{57EF30FA-7B6C-45A5-8FB7-008B56AAAEDB}" type="pres">
      <dgm:prSet presAssocID="{3949625C-8D53-4035-B51B-CD3348F957FA}" presName="childTx" presStyleLbl="bgAccFollowNode1" presStyleIdx="7" presStyleCnt="8">
        <dgm:presLayoutVars>
          <dgm:bulletEnabled val="1"/>
        </dgm:presLayoutVars>
      </dgm:prSet>
      <dgm:spPr/>
    </dgm:pt>
    <dgm:pt modelId="{B7DD3574-4276-4281-8653-50D63AB54FB1}" type="pres">
      <dgm:prSet presAssocID="{52707B6E-9292-4E77-8EC9-DF9B0C7113EE}" presName="negSpace" presStyleCnt="0"/>
      <dgm:spPr/>
    </dgm:pt>
    <dgm:pt modelId="{549F5DC0-1C14-4CF7-BA21-E6ACDF19453E}" type="pres">
      <dgm:prSet presAssocID="{52707B6E-9292-4E77-8EC9-DF9B0C7113EE}" presName="circle" presStyleLbl="node1" presStyleIdx="1" presStyleCnt="2"/>
      <dgm:spPr/>
      <dgm:t>
        <a:bodyPr/>
        <a:lstStyle/>
        <a:p>
          <a:endParaRPr lang="fr-FR"/>
        </a:p>
      </dgm:t>
    </dgm:pt>
  </dgm:ptLst>
  <dgm:cxnLst>
    <dgm:cxn modelId="{ABAA6C98-37BC-44FF-A156-E794158827A7}" srcId="{873EFDF7-0549-40CB-B77D-7BD4E78AA990}" destId="{474D689C-88BF-41A2-AEE0-B81DE7A81FE9}" srcOrd="2" destOrd="0" parTransId="{1419223C-DD9A-4CCB-9475-DACE303A3EAB}" sibTransId="{382FBADF-E0EF-483A-B0D2-FACA4F26FC4C}"/>
    <dgm:cxn modelId="{D1B4E9DA-EB71-4F62-834B-83F02C05B4BE}" type="presOf" srcId="{55399E5C-9FBB-47A1-BFB8-56B8D0226F59}" destId="{D8533BDF-2A7A-450B-B92E-41B2BEBC3B9F}" srcOrd="0" destOrd="0" presId="urn:microsoft.com/office/officeart/2005/8/layout/hList9"/>
    <dgm:cxn modelId="{E33AF041-F12B-4E92-B6B4-54FCFAD74B87}" type="presOf" srcId="{FBCB7EBA-2B09-41C7-9573-E31E959D062A}" destId="{6CAE95DB-F36A-4352-9C2A-862AE5B7E56F}" srcOrd="1" destOrd="0" presId="urn:microsoft.com/office/officeart/2005/8/layout/hList9"/>
    <dgm:cxn modelId="{FF7A8498-3999-47AB-AC9C-13A5239C6578}" type="presOf" srcId="{3B03EEFB-4AC8-4060-936C-45EB3997EDD9}" destId="{9E5F0BC7-BB56-4B14-8B28-94F6D9588FD0}" srcOrd="0" destOrd="0" presId="urn:microsoft.com/office/officeart/2005/8/layout/hList9"/>
    <dgm:cxn modelId="{B24458AD-E3C7-4BE5-BCF9-3BA992FDFF16}" srcId="{52707B6E-9292-4E77-8EC9-DF9B0C7113EE}" destId="{3949625C-8D53-4035-B51B-CD3348F957FA}" srcOrd="4" destOrd="0" parTransId="{528AE6E1-0412-435F-9AB3-1D31CE6C8AD8}" sibTransId="{57D62E8D-2260-45B1-A1A1-199E9C9A2514}"/>
    <dgm:cxn modelId="{7063533A-AB44-4CF8-AC7A-00FC180CF5F3}" type="presOf" srcId="{873EFDF7-0549-40CB-B77D-7BD4E78AA990}" destId="{6C775389-50AF-4F11-B2FA-9D22CFB68E6E}" srcOrd="0" destOrd="0" presId="urn:microsoft.com/office/officeart/2005/8/layout/hList9"/>
    <dgm:cxn modelId="{2A077341-B8E1-44C9-837F-8348FE9A91AC}" type="presOf" srcId="{474D689C-88BF-41A2-AEE0-B81DE7A81FE9}" destId="{29269607-1EB0-4C03-BD9D-C51AE237171B}" srcOrd="0" destOrd="0" presId="urn:microsoft.com/office/officeart/2005/8/layout/hList9"/>
    <dgm:cxn modelId="{41E7B780-4432-449D-9F8D-42471305E050}" type="presOf" srcId="{3949625C-8D53-4035-B51B-CD3348F957FA}" destId="{E2B38F2F-2666-42C9-91C8-281CEF74BF97}" srcOrd="0" destOrd="0" presId="urn:microsoft.com/office/officeart/2005/8/layout/hList9"/>
    <dgm:cxn modelId="{B04D8103-6202-4E4B-B2C6-37506052FA9E}" type="presOf" srcId="{C52A81E5-F56A-4475-BF81-3C914FC544F8}" destId="{90797685-C04C-444F-9EFB-ACCF1146BA19}" srcOrd="1" destOrd="0" presId="urn:microsoft.com/office/officeart/2005/8/layout/hList9"/>
    <dgm:cxn modelId="{6AB7BD6C-7DDB-4847-A433-0A99A3BCE146}" srcId="{52707B6E-9292-4E77-8EC9-DF9B0C7113EE}" destId="{3B03EEFB-4AC8-4060-936C-45EB3997EDD9}" srcOrd="3" destOrd="0" parTransId="{A75E87EA-29E8-4419-8984-DF14565308B9}" sibTransId="{87BFE71D-EE1F-46EC-82B7-735EEA58774B}"/>
    <dgm:cxn modelId="{80D62B54-DE34-4E6F-B664-F9E94214D07B}" type="presOf" srcId="{C52A81E5-F56A-4475-BF81-3C914FC544F8}" destId="{DEA08918-E6CD-46F6-BECF-917B2A01E879}" srcOrd="0" destOrd="0" presId="urn:microsoft.com/office/officeart/2005/8/layout/hList9"/>
    <dgm:cxn modelId="{ECCAC871-3CD9-4D8A-BAB3-DA8B257C7B25}" srcId="{55399E5C-9FBB-47A1-BFB8-56B8D0226F59}" destId="{873EFDF7-0549-40CB-B77D-7BD4E78AA990}" srcOrd="0" destOrd="0" parTransId="{0222889E-8FE1-439C-8740-0450F98C262A}" sibTransId="{DE4423A4-81E0-4075-90F6-A943EF69FDFF}"/>
    <dgm:cxn modelId="{5BFEF44A-5196-4FA3-8C67-F5BA59AD2EB0}" type="presOf" srcId="{474D689C-88BF-41A2-AEE0-B81DE7A81FE9}" destId="{0CD82645-70C0-430A-AD09-D30ECE9423F5}" srcOrd="1" destOrd="0" presId="urn:microsoft.com/office/officeart/2005/8/layout/hList9"/>
    <dgm:cxn modelId="{D9F8658B-41A6-4EA1-9040-6E6EBCF9D85B}" srcId="{52707B6E-9292-4E77-8EC9-DF9B0C7113EE}" destId="{76F220AF-1368-4403-9B0D-01362FC5BCA2}" srcOrd="1" destOrd="0" parTransId="{B6592C96-5EA2-4BC0-B072-4CC0D40253F8}" sibTransId="{C6376124-6A54-41E2-A6D3-DC1F489868F1}"/>
    <dgm:cxn modelId="{75117E81-C4FC-461C-9304-C0B78CDE8817}" type="presOf" srcId="{FB11E53A-D994-4331-9958-78F92640AAA6}" destId="{C9212A54-90F7-49B3-84E5-F20104688411}" srcOrd="1" destOrd="0" presId="urn:microsoft.com/office/officeart/2005/8/layout/hList9"/>
    <dgm:cxn modelId="{44F2CCEF-27F7-4296-BF4A-0FF6C2338227}" type="presOf" srcId="{FB11E53A-D994-4331-9958-78F92640AAA6}" destId="{EF1B09A7-24DD-404D-A807-51B996EB08AC}" srcOrd="0" destOrd="0" presId="urn:microsoft.com/office/officeart/2005/8/layout/hList9"/>
    <dgm:cxn modelId="{4251B219-AB75-481A-87DE-DE5821C672BA}" type="presOf" srcId="{93A09CE4-5B5F-48A5-9E0C-D1C4876235C9}" destId="{074DD2E8-B94E-456D-BB78-F99BD0A0E0AC}" srcOrd="0" destOrd="0" presId="urn:microsoft.com/office/officeart/2005/8/layout/hList9"/>
    <dgm:cxn modelId="{AD4CD016-CD2F-4D2A-AB4E-A81F630DDB4F}" type="presOf" srcId="{52707B6E-9292-4E77-8EC9-DF9B0C7113EE}" destId="{549F5DC0-1C14-4CF7-BA21-E6ACDF19453E}" srcOrd="0" destOrd="0" presId="urn:microsoft.com/office/officeart/2005/8/layout/hList9"/>
    <dgm:cxn modelId="{388428DF-881C-4726-A6CE-CC5FDFD150FA}" type="presOf" srcId="{3949625C-8D53-4035-B51B-CD3348F957FA}" destId="{57EF30FA-7B6C-45A5-8FB7-008B56AAAEDB}" srcOrd="1" destOrd="0" presId="urn:microsoft.com/office/officeart/2005/8/layout/hList9"/>
    <dgm:cxn modelId="{1A573894-8111-432F-9141-82AB807837D1}" srcId="{52707B6E-9292-4E77-8EC9-DF9B0C7113EE}" destId="{FB11E53A-D994-4331-9958-78F92640AAA6}" srcOrd="2" destOrd="0" parTransId="{29613944-FFDF-4BC1-9A47-20CA37D22FEC}" sibTransId="{8594F910-CA41-4747-A58C-49BCC38CFDC5}"/>
    <dgm:cxn modelId="{51CD7D65-1572-4A9B-978C-64D1C2662682}" srcId="{873EFDF7-0549-40CB-B77D-7BD4E78AA990}" destId="{C52A81E5-F56A-4475-BF81-3C914FC544F8}" srcOrd="1" destOrd="0" parTransId="{DD070428-D067-4503-BBE2-C69A793E725C}" sibTransId="{D7D17A7C-8720-42AA-B699-8CC79D4FAC4E}"/>
    <dgm:cxn modelId="{663CA8A6-43B5-40B2-B62B-3950FFF841E3}" type="presOf" srcId="{FBCB7EBA-2B09-41C7-9573-E31E959D062A}" destId="{41469F67-7416-40A5-93AD-839CA4761DAA}" srcOrd="0" destOrd="0" presId="urn:microsoft.com/office/officeart/2005/8/layout/hList9"/>
    <dgm:cxn modelId="{00375F63-B0BE-4250-A934-9D7DD44FE7BE}" srcId="{52707B6E-9292-4E77-8EC9-DF9B0C7113EE}" destId="{93A09CE4-5B5F-48A5-9E0C-D1C4876235C9}" srcOrd="0" destOrd="0" parTransId="{CDE654B8-B531-4896-AC7B-1F29C69EAAD6}" sibTransId="{84E6A45D-31C3-4485-A9B0-2422CFA9EDFF}"/>
    <dgm:cxn modelId="{D1DC6CAA-6666-4096-B1F6-FEEB0C166509}" srcId="{55399E5C-9FBB-47A1-BFB8-56B8D0226F59}" destId="{52707B6E-9292-4E77-8EC9-DF9B0C7113EE}" srcOrd="1" destOrd="0" parTransId="{4E6E27CE-46F6-42E4-87C7-3AC6932B198F}" sibTransId="{03CD3711-B4C8-4AC0-A54C-1BAD3FDAF8AA}"/>
    <dgm:cxn modelId="{E6334627-8260-4524-A5B3-956694B2951E}" type="presOf" srcId="{76F220AF-1368-4403-9B0D-01362FC5BCA2}" destId="{E4CB71F5-7D78-4230-837F-A0166FEFEF41}" srcOrd="1" destOrd="0" presId="urn:microsoft.com/office/officeart/2005/8/layout/hList9"/>
    <dgm:cxn modelId="{0294DBE8-C4A5-468A-BE48-D85ACE3C6A28}" type="presOf" srcId="{93A09CE4-5B5F-48A5-9E0C-D1C4876235C9}" destId="{90CDFE49-51DE-4AB5-8586-704966548101}" srcOrd="1" destOrd="0" presId="urn:microsoft.com/office/officeart/2005/8/layout/hList9"/>
    <dgm:cxn modelId="{7E0B6156-8F1E-4503-88BD-CF52A615972D}" srcId="{873EFDF7-0549-40CB-B77D-7BD4E78AA990}" destId="{FBCB7EBA-2B09-41C7-9573-E31E959D062A}" srcOrd="0" destOrd="0" parTransId="{D1EFFB9A-3629-45AB-AE86-EB92AC8D387B}" sibTransId="{043FD65E-7145-4D5F-8038-7586F167ECDD}"/>
    <dgm:cxn modelId="{491E804A-92F4-47CA-AEED-37DF43682CEC}" type="presOf" srcId="{3B03EEFB-4AC8-4060-936C-45EB3997EDD9}" destId="{FDDCA202-C0AB-4473-A41F-9AA9D615A8EB}" srcOrd="1" destOrd="0" presId="urn:microsoft.com/office/officeart/2005/8/layout/hList9"/>
    <dgm:cxn modelId="{030968AE-D4D1-407B-AA5E-923FBDC0DFC5}" type="presOf" srcId="{76F220AF-1368-4403-9B0D-01362FC5BCA2}" destId="{EDAFBCE3-8186-4A56-B087-B120A54A30C6}" srcOrd="0" destOrd="0" presId="urn:microsoft.com/office/officeart/2005/8/layout/hList9"/>
    <dgm:cxn modelId="{71D66655-72AC-4519-8B00-FAAA7940577E}" type="presParOf" srcId="{D8533BDF-2A7A-450B-B92E-41B2BEBC3B9F}" destId="{AA79F814-6F59-46A7-95EC-2D4C20C74339}" srcOrd="0" destOrd="0" presId="urn:microsoft.com/office/officeart/2005/8/layout/hList9"/>
    <dgm:cxn modelId="{36489AF3-BF5F-441B-8711-AD61C42E1361}" type="presParOf" srcId="{D8533BDF-2A7A-450B-B92E-41B2BEBC3B9F}" destId="{9EC0974A-2DC5-4515-A84C-6EAA990E65FE}" srcOrd="1" destOrd="0" presId="urn:microsoft.com/office/officeart/2005/8/layout/hList9"/>
    <dgm:cxn modelId="{8428AE62-1106-49A4-B2E3-4E55E225D841}" type="presParOf" srcId="{9EC0974A-2DC5-4515-A84C-6EAA990E65FE}" destId="{37945656-99D8-4FD8-B898-D1C75D9E3C4F}" srcOrd="0" destOrd="0" presId="urn:microsoft.com/office/officeart/2005/8/layout/hList9"/>
    <dgm:cxn modelId="{349B0D9C-C166-4A79-AB39-584AAA815CB3}" type="presParOf" srcId="{9EC0974A-2DC5-4515-A84C-6EAA990E65FE}" destId="{2D9C0512-5831-4F7D-AAF4-8AC9D8CDA783}" srcOrd="1" destOrd="0" presId="urn:microsoft.com/office/officeart/2005/8/layout/hList9"/>
    <dgm:cxn modelId="{96929FEA-0995-4DD0-9D96-C99321D5BB10}" type="presParOf" srcId="{2D9C0512-5831-4F7D-AAF4-8AC9D8CDA783}" destId="{41469F67-7416-40A5-93AD-839CA4761DAA}" srcOrd="0" destOrd="0" presId="urn:microsoft.com/office/officeart/2005/8/layout/hList9"/>
    <dgm:cxn modelId="{86075924-D85F-4525-B94A-F47DD2479A17}" type="presParOf" srcId="{2D9C0512-5831-4F7D-AAF4-8AC9D8CDA783}" destId="{6CAE95DB-F36A-4352-9C2A-862AE5B7E56F}" srcOrd="1" destOrd="0" presId="urn:microsoft.com/office/officeart/2005/8/layout/hList9"/>
    <dgm:cxn modelId="{4594DD3E-6E56-4D54-871C-7F3AFAFB5EEE}" type="presParOf" srcId="{9EC0974A-2DC5-4515-A84C-6EAA990E65FE}" destId="{96E9A205-C109-4838-A8D4-C8892FEC8826}" srcOrd="2" destOrd="0" presId="urn:microsoft.com/office/officeart/2005/8/layout/hList9"/>
    <dgm:cxn modelId="{78B988CF-23FA-4B09-9AC8-CFB4DD87773A}" type="presParOf" srcId="{96E9A205-C109-4838-A8D4-C8892FEC8826}" destId="{DEA08918-E6CD-46F6-BECF-917B2A01E879}" srcOrd="0" destOrd="0" presId="urn:microsoft.com/office/officeart/2005/8/layout/hList9"/>
    <dgm:cxn modelId="{C2D8F66F-9A25-4DE5-A0D9-97281748F7C9}" type="presParOf" srcId="{96E9A205-C109-4838-A8D4-C8892FEC8826}" destId="{90797685-C04C-444F-9EFB-ACCF1146BA19}" srcOrd="1" destOrd="0" presId="urn:microsoft.com/office/officeart/2005/8/layout/hList9"/>
    <dgm:cxn modelId="{4595FDCF-199B-43E3-B3BF-4EDCCE9C4828}" type="presParOf" srcId="{9EC0974A-2DC5-4515-A84C-6EAA990E65FE}" destId="{8EF7B86F-D8FA-4F38-8934-CD8505FCDC83}" srcOrd="3" destOrd="0" presId="urn:microsoft.com/office/officeart/2005/8/layout/hList9"/>
    <dgm:cxn modelId="{94BFD45D-E6D0-4D07-BED5-D0F8602A4FB8}" type="presParOf" srcId="{8EF7B86F-D8FA-4F38-8934-CD8505FCDC83}" destId="{29269607-1EB0-4C03-BD9D-C51AE237171B}" srcOrd="0" destOrd="0" presId="urn:microsoft.com/office/officeart/2005/8/layout/hList9"/>
    <dgm:cxn modelId="{7464A4B6-37F4-45E7-BBA8-2E5B34341F06}" type="presParOf" srcId="{8EF7B86F-D8FA-4F38-8934-CD8505FCDC83}" destId="{0CD82645-70C0-430A-AD09-D30ECE9423F5}" srcOrd="1" destOrd="0" presId="urn:microsoft.com/office/officeart/2005/8/layout/hList9"/>
    <dgm:cxn modelId="{D5F3AE12-BA26-4E76-AD8F-30B209A694E3}" type="presParOf" srcId="{D8533BDF-2A7A-450B-B92E-41B2BEBC3B9F}" destId="{B8D818D4-7D13-4A6F-983B-5F8E407C1F2B}" srcOrd="2" destOrd="0" presId="urn:microsoft.com/office/officeart/2005/8/layout/hList9"/>
    <dgm:cxn modelId="{719040BF-9862-4C23-BEA3-A45E95492D6E}" type="presParOf" srcId="{D8533BDF-2A7A-450B-B92E-41B2BEBC3B9F}" destId="{6C775389-50AF-4F11-B2FA-9D22CFB68E6E}" srcOrd="3" destOrd="0" presId="urn:microsoft.com/office/officeart/2005/8/layout/hList9"/>
    <dgm:cxn modelId="{B3831500-7D22-4A4B-8B08-89493D137FCE}" type="presParOf" srcId="{D8533BDF-2A7A-450B-B92E-41B2BEBC3B9F}" destId="{6F3A6DAC-1237-4664-95CF-16CE7E4667A3}" srcOrd="4" destOrd="0" presId="urn:microsoft.com/office/officeart/2005/8/layout/hList9"/>
    <dgm:cxn modelId="{9C37AA6E-594C-4083-B955-14E709D2FAD3}" type="presParOf" srcId="{D8533BDF-2A7A-450B-B92E-41B2BEBC3B9F}" destId="{EAD531C1-3033-4FF9-847B-A7AAA2736E72}" srcOrd="5" destOrd="0" presId="urn:microsoft.com/office/officeart/2005/8/layout/hList9"/>
    <dgm:cxn modelId="{F6282F04-6F9B-4728-9027-3807837C3103}" type="presParOf" srcId="{D8533BDF-2A7A-450B-B92E-41B2BEBC3B9F}" destId="{A26EAE70-1577-45CD-BF71-399EEEEE7BEF}" srcOrd="6" destOrd="0" presId="urn:microsoft.com/office/officeart/2005/8/layout/hList9"/>
    <dgm:cxn modelId="{2EE96DB9-AD55-42D9-A2C1-AEE135532973}" type="presParOf" srcId="{A26EAE70-1577-45CD-BF71-399EEEEE7BEF}" destId="{26AAC7C1-FDD2-4BF4-A1E2-6CDF6723C430}" srcOrd="0" destOrd="0" presId="urn:microsoft.com/office/officeart/2005/8/layout/hList9"/>
    <dgm:cxn modelId="{63A44602-EFEC-43CA-9067-C2105869AA9A}" type="presParOf" srcId="{A26EAE70-1577-45CD-BF71-399EEEEE7BEF}" destId="{693DF2BD-518C-4C7C-8C26-25254A405B1D}" srcOrd="1" destOrd="0" presId="urn:microsoft.com/office/officeart/2005/8/layout/hList9"/>
    <dgm:cxn modelId="{E7D2B639-B94B-455C-B056-81E11E42DD78}" type="presParOf" srcId="{693DF2BD-518C-4C7C-8C26-25254A405B1D}" destId="{074DD2E8-B94E-456D-BB78-F99BD0A0E0AC}" srcOrd="0" destOrd="0" presId="urn:microsoft.com/office/officeart/2005/8/layout/hList9"/>
    <dgm:cxn modelId="{47649AB1-AB1D-45A9-8DFE-410CBEB83561}" type="presParOf" srcId="{693DF2BD-518C-4C7C-8C26-25254A405B1D}" destId="{90CDFE49-51DE-4AB5-8586-704966548101}" srcOrd="1" destOrd="0" presId="urn:microsoft.com/office/officeart/2005/8/layout/hList9"/>
    <dgm:cxn modelId="{EDE6E0AD-A848-4DC2-AB20-CAB18069299C}" type="presParOf" srcId="{A26EAE70-1577-45CD-BF71-399EEEEE7BEF}" destId="{E13B4F50-8EA0-4600-9C43-A9290DFF7527}" srcOrd="2" destOrd="0" presId="urn:microsoft.com/office/officeart/2005/8/layout/hList9"/>
    <dgm:cxn modelId="{5C53F7E4-E60A-4259-BA30-4ACB60DEAB69}" type="presParOf" srcId="{E13B4F50-8EA0-4600-9C43-A9290DFF7527}" destId="{EDAFBCE3-8186-4A56-B087-B120A54A30C6}" srcOrd="0" destOrd="0" presId="urn:microsoft.com/office/officeart/2005/8/layout/hList9"/>
    <dgm:cxn modelId="{AD495437-1A25-4B96-B27B-D2D8C0B7E58A}" type="presParOf" srcId="{E13B4F50-8EA0-4600-9C43-A9290DFF7527}" destId="{E4CB71F5-7D78-4230-837F-A0166FEFEF41}" srcOrd="1" destOrd="0" presId="urn:microsoft.com/office/officeart/2005/8/layout/hList9"/>
    <dgm:cxn modelId="{6B15130D-8AFC-4125-8806-C828B911E8CE}" type="presParOf" srcId="{A26EAE70-1577-45CD-BF71-399EEEEE7BEF}" destId="{B0771706-FDD8-4E4F-9CBF-B734F2A85082}" srcOrd="3" destOrd="0" presId="urn:microsoft.com/office/officeart/2005/8/layout/hList9"/>
    <dgm:cxn modelId="{F2F4578B-2E40-4D0D-8821-59F2D7060C08}" type="presParOf" srcId="{B0771706-FDD8-4E4F-9CBF-B734F2A85082}" destId="{EF1B09A7-24DD-404D-A807-51B996EB08AC}" srcOrd="0" destOrd="0" presId="urn:microsoft.com/office/officeart/2005/8/layout/hList9"/>
    <dgm:cxn modelId="{DC8314F9-FA1E-4387-BD3B-5B4F41D8832D}" type="presParOf" srcId="{B0771706-FDD8-4E4F-9CBF-B734F2A85082}" destId="{C9212A54-90F7-49B3-84E5-F20104688411}" srcOrd="1" destOrd="0" presId="urn:microsoft.com/office/officeart/2005/8/layout/hList9"/>
    <dgm:cxn modelId="{03B839A4-3933-417D-80F5-45AB9F959A9A}" type="presParOf" srcId="{A26EAE70-1577-45CD-BF71-399EEEEE7BEF}" destId="{A313827C-8C95-4AEC-A126-282C994AE822}" srcOrd="4" destOrd="0" presId="urn:microsoft.com/office/officeart/2005/8/layout/hList9"/>
    <dgm:cxn modelId="{BF232F85-D599-484B-BC47-0F2EF6172A1E}" type="presParOf" srcId="{A313827C-8C95-4AEC-A126-282C994AE822}" destId="{9E5F0BC7-BB56-4B14-8B28-94F6D9588FD0}" srcOrd="0" destOrd="0" presId="urn:microsoft.com/office/officeart/2005/8/layout/hList9"/>
    <dgm:cxn modelId="{4B8C78F1-C3EE-41CB-9F32-224FA0A2BFCD}" type="presParOf" srcId="{A313827C-8C95-4AEC-A126-282C994AE822}" destId="{FDDCA202-C0AB-4473-A41F-9AA9D615A8EB}" srcOrd="1" destOrd="0" presId="urn:microsoft.com/office/officeart/2005/8/layout/hList9"/>
    <dgm:cxn modelId="{1D1E1D95-A915-4074-A179-1C49D3BDDCA9}" type="presParOf" srcId="{A26EAE70-1577-45CD-BF71-399EEEEE7BEF}" destId="{E3ADC4A4-82BC-4AB1-906A-04198E0013E3}" srcOrd="5" destOrd="0" presId="urn:microsoft.com/office/officeart/2005/8/layout/hList9"/>
    <dgm:cxn modelId="{A3755E19-14FE-42C4-A6EC-25B18EEA0AE5}" type="presParOf" srcId="{E3ADC4A4-82BC-4AB1-906A-04198E0013E3}" destId="{E2B38F2F-2666-42C9-91C8-281CEF74BF97}" srcOrd="0" destOrd="0" presId="urn:microsoft.com/office/officeart/2005/8/layout/hList9"/>
    <dgm:cxn modelId="{68DCB5B9-54C1-497E-820E-8AC64A51C110}" type="presParOf" srcId="{E3ADC4A4-82BC-4AB1-906A-04198E0013E3}" destId="{57EF30FA-7B6C-45A5-8FB7-008B56AAAEDB}" srcOrd="1" destOrd="0" presId="urn:microsoft.com/office/officeart/2005/8/layout/hList9"/>
    <dgm:cxn modelId="{43793C35-3E9A-411D-B3B0-7C2A55A9E7ED}" type="presParOf" srcId="{D8533BDF-2A7A-450B-B92E-41B2BEBC3B9F}" destId="{B7DD3574-4276-4281-8653-50D63AB54FB1}" srcOrd="7" destOrd="0" presId="urn:microsoft.com/office/officeart/2005/8/layout/hList9"/>
    <dgm:cxn modelId="{3DC4140F-21BC-439A-8B54-CEB905599212}" type="presParOf" srcId="{D8533BDF-2A7A-450B-B92E-41B2BEBC3B9F}" destId="{549F5DC0-1C14-4CF7-BA21-E6ACDF19453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8AAFFD-6042-4B89-8E76-87B2A9BBE1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E51E6B-57CE-4923-ABE8-07E0C2E05ACC}">
      <dgm:prSet phldrT="[Texte]"/>
      <dgm:spPr/>
      <dgm:t>
        <a:bodyPr/>
        <a:lstStyle/>
        <a:p>
          <a:r>
            <a:rPr lang="fr-FR" dirty="0" smtClean="0"/>
            <a:t>Choix techniques</a:t>
          </a:r>
          <a:endParaRPr lang="fr-FR" dirty="0"/>
        </a:p>
      </dgm:t>
    </dgm:pt>
    <dgm:pt modelId="{9E21FB41-DA23-4683-8182-D3FED34E1BA1}" type="parTrans" cxnId="{E1DC3EF9-F1CD-4448-A415-22D9B159739D}">
      <dgm:prSet/>
      <dgm:spPr/>
      <dgm:t>
        <a:bodyPr/>
        <a:lstStyle/>
        <a:p>
          <a:endParaRPr lang="fr-FR"/>
        </a:p>
      </dgm:t>
    </dgm:pt>
    <dgm:pt modelId="{94EA5851-4519-48A9-BE38-5AA83E27A241}" type="sibTrans" cxnId="{E1DC3EF9-F1CD-4448-A415-22D9B159739D}">
      <dgm:prSet/>
      <dgm:spPr/>
      <dgm:t>
        <a:bodyPr/>
        <a:lstStyle/>
        <a:p>
          <a:endParaRPr lang="fr-FR"/>
        </a:p>
      </dgm:t>
    </dgm:pt>
    <dgm:pt modelId="{9A84FE5C-B4D5-48E6-9546-4FBFC56FBF72}">
      <dgm:prSet phldrT="[Texte]" custT="1"/>
      <dgm:spPr/>
      <dgm:t>
        <a:bodyPr/>
        <a:lstStyle/>
        <a:p>
          <a:r>
            <a:rPr lang="fr-FR" sz="3200" dirty="0" smtClean="0"/>
            <a:t>Fusionner les deux applications</a:t>
          </a:r>
          <a:endParaRPr lang="fr-FR" sz="3200" dirty="0"/>
        </a:p>
      </dgm:t>
    </dgm:pt>
    <dgm:pt modelId="{43F004E9-E4A6-4BC6-A070-ADCEF66C1886}" type="parTrans" cxnId="{2B06BB63-55EB-4858-BE9F-A2EA11EB151F}">
      <dgm:prSet/>
      <dgm:spPr/>
      <dgm:t>
        <a:bodyPr/>
        <a:lstStyle/>
        <a:p>
          <a:endParaRPr lang="fr-FR"/>
        </a:p>
      </dgm:t>
    </dgm:pt>
    <dgm:pt modelId="{D62B4248-6BC3-454F-9240-B1CA09B419E7}" type="sibTrans" cxnId="{2B06BB63-55EB-4858-BE9F-A2EA11EB151F}">
      <dgm:prSet/>
      <dgm:spPr/>
      <dgm:t>
        <a:bodyPr/>
        <a:lstStyle/>
        <a:p>
          <a:endParaRPr lang="fr-FR"/>
        </a:p>
      </dgm:t>
    </dgm:pt>
    <dgm:pt modelId="{DE43BD6E-54BE-45EF-9047-B571837C6399}">
      <dgm:prSet phldrT="[Texte]" custT="1"/>
      <dgm:spPr/>
      <dgm:t>
        <a:bodyPr/>
        <a:lstStyle/>
        <a:p>
          <a:r>
            <a:rPr lang="fr-FR" sz="3200" dirty="0" smtClean="0"/>
            <a:t>Introduire le concept «Item/</a:t>
          </a:r>
          <a:r>
            <a:rPr lang="fr-FR" sz="3200" dirty="0" err="1" smtClean="0"/>
            <a:t>ListItem</a:t>
          </a:r>
          <a:r>
            <a:rPr lang="fr-FR" sz="3200" dirty="0" smtClean="0"/>
            <a:t>»</a:t>
          </a:r>
          <a:endParaRPr lang="fr-FR" sz="3200" dirty="0"/>
        </a:p>
      </dgm:t>
    </dgm:pt>
    <dgm:pt modelId="{7DA9B2F3-048A-4258-A937-C6BD79369140}" type="parTrans" cxnId="{6295F22D-CE3E-4DDE-962D-ACCC790F980E}">
      <dgm:prSet/>
      <dgm:spPr/>
      <dgm:t>
        <a:bodyPr/>
        <a:lstStyle/>
        <a:p>
          <a:endParaRPr lang="fr-FR"/>
        </a:p>
      </dgm:t>
    </dgm:pt>
    <dgm:pt modelId="{15932FE3-EF3A-4B5E-ACA5-254B252BBC0D}" type="sibTrans" cxnId="{6295F22D-CE3E-4DDE-962D-ACCC790F980E}">
      <dgm:prSet/>
      <dgm:spPr/>
      <dgm:t>
        <a:bodyPr/>
        <a:lstStyle/>
        <a:p>
          <a:endParaRPr lang="fr-FR"/>
        </a:p>
      </dgm:t>
    </dgm:pt>
    <dgm:pt modelId="{D1094138-C6C9-4AB1-BE45-68398511A13B}">
      <dgm:prSet phldrT="[Texte]" custT="1"/>
      <dgm:spPr/>
      <dgm:t>
        <a:bodyPr/>
        <a:lstStyle/>
        <a:p>
          <a:r>
            <a:rPr lang="fr-FR" sz="3200" dirty="0" smtClean="0"/>
            <a:t>Ajouter le concept d’état</a:t>
          </a:r>
          <a:endParaRPr lang="fr-FR" sz="3200" dirty="0"/>
        </a:p>
      </dgm:t>
    </dgm:pt>
    <dgm:pt modelId="{C16A9D64-EC41-4076-9616-18F89138425E}" type="parTrans" cxnId="{A07638AE-2634-495B-AED7-52E1FA462BAB}">
      <dgm:prSet/>
      <dgm:spPr/>
      <dgm:t>
        <a:bodyPr/>
        <a:lstStyle/>
        <a:p>
          <a:endParaRPr lang="fr-FR"/>
        </a:p>
      </dgm:t>
    </dgm:pt>
    <dgm:pt modelId="{DE60ABDA-1621-43A1-B95D-262CFB6988E5}" type="sibTrans" cxnId="{A07638AE-2634-495B-AED7-52E1FA462BAB}">
      <dgm:prSet/>
      <dgm:spPr/>
      <dgm:t>
        <a:bodyPr/>
        <a:lstStyle/>
        <a:p>
          <a:endParaRPr lang="fr-FR"/>
        </a:p>
      </dgm:t>
    </dgm:pt>
    <dgm:pt modelId="{62B5B880-4B7B-45F4-9DD3-E5A96D90B1CD}">
      <dgm:prSet phldrT="[Texte]" custT="1"/>
      <dgm:spPr/>
      <dgm:t>
        <a:bodyPr/>
        <a:lstStyle/>
        <a:p>
          <a:endParaRPr lang="fr-FR" sz="3200" dirty="0"/>
        </a:p>
      </dgm:t>
    </dgm:pt>
    <dgm:pt modelId="{D1C8C122-AC53-4A88-B984-16E2976CB16B}" type="parTrans" cxnId="{97896D48-E278-4030-BB98-2304E55BAECE}">
      <dgm:prSet/>
      <dgm:spPr/>
    </dgm:pt>
    <dgm:pt modelId="{FCAB38BA-CBB3-4FA1-B92F-F36CAECD0FC7}" type="sibTrans" cxnId="{97896D48-E278-4030-BB98-2304E55BAECE}">
      <dgm:prSet/>
      <dgm:spPr/>
    </dgm:pt>
    <dgm:pt modelId="{3314D25F-59C9-4125-B4D1-C561184667C7}" type="pres">
      <dgm:prSet presAssocID="{BB8AAFFD-6042-4B89-8E76-87B2A9BBE1CC}" presName="linear" presStyleCnt="0">
        <dgm:presLayoutVars>
          <dgm:animLvl val="lvl"/>
          <dgm:resizeHandles val="exact"/>
        </dgm:presLayoutVars>
      </dgm:prSet>
      <dgm:spPr/>
    </dgm:pt>
    <dgm:pt modelId="{3DDD0A08-487E-4CCC-804B-25AA94A55316}" type="pres">
      <dgm:prSet presAssocID="{7CE51E6B-57CE-4923-ABE8-07E0C2E05AC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AEC593-7D2C-44E7-A668-EFD0D7879FD9}" type="pres">
      <dgm:prSet presAssocID="{7CE51E6B-57CE-4923-ABE8-07E0C2E05AC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63B0E7-6FA9-48A0-A2EA-C49AC15BF5E2}" type="presOf" srcId="{D1094138-C6C9-4AB1-BE45-68398511A13B}" destId="{24AEC593-7D2C-44E7-A668-EFD0D7879FD9}" srcOrd="0" destOrd="3" presId="urn:microsoft.com/office/officeart/2005/8/layout/vList2"/>
    <dgm:cxn modelId="{E1DC3EF9-F1CD-4448-A415-22D9B159739D}" srcId="{BB8AAFFD-6042-4B89-8E76-87B2A9BBE1CC}" destId="{7CE51E6B-57CE-4923-ABE8-07E0C2E05ACC}" srcOrd="0" destOrd="0" parTransId="{9E21FB41-DA23-4683-8182-D3FED34E1BA1}" sibTransId="{94EA5851-4519-48A9-BE38-5AA83E27A241}"/>
    <dgm:cxn modelId="{2E65B574-47E8-43BA-9407-0B76BC519B5B}" type="presOf" srcId="{7CE51E6B-57CE-4923-ABE8-07E0C2E05ACC}" destId="{3DDD0A08-487E-4CCC-804B-25AA94A55316}" srcOrd="0" destOrd="0" presId="urn:microsoft.com/office/officeart/2005/8/layout/vList2"/>
    <dgm:cxn modelId="{97896D48-E278-4030-BB98-2304E55BAECE}" srcId="{7CE51E6B-57CE-4923-ABE8-07E0C2E05ACC}" destId="{62B5B880-4B7B-45F4-9DD3-E5A96D90B1CD}" srcOrd="0" destOrd="0" parTransId="{D1C8C122-AC53-4A88-B984-16E2976CB16B}" sibTransId="{FCAB38BA-CBB3-4FA1-B92F-F36CAECD0FC7}"/>
    <dgm:cxn modelId="{2B06BB63-55EB-4858-BE9F-A2EA11EB151F}" srcId="{7CE51E6B-57CE-4923-ABE8-07E0C2E05ACC}" destId="{9A84FE5C-B4D5-48E6-9546-4FBFC56FBF72}" srcOrd="1" destOrd="0" parTransId="{43F004E9-E4A6-4BC6-A070-ADCEF66C1886}" sibTransId="{D62B4248-6BC3-454F-9240-B1CA09B419E7}"/>
    <dgm:cxn modelId="{04A6C23D-CF2C-4BE1-9884-81E697A0EF51}" type="presOf" srcId="{9A84FE5C-B4D5-48E6-9546-4FBFC56FBF72}" destId="{24AEC593-7D2C-44E7-A668-EFD0D7879FD9}" srcOrd="0" destOrd="1" presId="urn:microsoft.com/office/officeart/2005/8/layout/vList2"/>
    <dgm:cxn modelId="{4BD47816-9D50-452C-9606-38425FE182DD}" type="presOf" srcId="{62B5B880-4B7B-45F4-9DD3-E5A96D90B1CD}" destId="{24AEC593-7D2C-44E7-A668-EFD0D7879FD9}" srcOrd="0" destOrd="0" presId="urn:microsoft.com/office/officeart/2005/8/layout/vList2"/>
    <dgm:cxn modelId="{1A2726A2-D8E2-4915-A7BD-118918329DD2}" type="presOf" srcId="{BB8AAFFD-6042-4B89-8E76-87B2A9BBE1CC}" destId="{3314D25F-59C9-4125-B4D1-C561184667C7}" srcOrd="0" destOrd="0" presId="urn:microsoft.com/office/officeart/2005/8/layout/vList2"/>
    <dgm:cxn modelId="{6295F22D-CE3E-4DDE-962D-ACCC790F980E}" srcId="{7CE51E6B-57CE-4923-ABE8-07E0C2E05ACC}" destId="{DE43BD6E-54BE-45EF-9047-B571837C6399}" srcOrd="2" destOrd="0" parTransId="{7DA9B2F3-048A-4258-A937-C6BD79369140}" sibTransId="{15932FE3-EF3A-4B5E-ACA5-254B252BBC0D}"/>
    <dgm:cxn modelId="{A07638AE-2634-495B-AED7-52E1FA462BAB}" srcId="{7CE51E6B-57CE-4923-ABE8-07E0C2E05ACC}" destId="{D1094138-C6C9-4AB1-BE45-68398511A13B}" srcOrd="3" destOrd="0" parTransId="{C16A9D64-EC41-4076-9616-18F89138425E}" sibTransId="{DE60ABDA-1621-43A1-B95D-262CFB6988E5}"/>
    <dgm:cxn modelId="{68281399-25E6-4514-9B99-09BF72C17096}" type="presOf" srcId="{DE43BD6E-54BE-45EF-9047-B571837C6399}" destId="{24AEC593-7D2C-44E7-A668-EFD0D7879FD9}" srcOrd="0" destOrd="2" presId="urn:microsoft.com/office/officeart/2005/8/layout/vList2"/>
    <dgm:cxn modelId="{FD3C0BD1-9F71-4156-B75C-593555BF1A06}" type="presParOf" srcId="{3314D25F-59C9-4125-B4D1-C561184667C7}" destId="{3DDD0A08-487E-4CCC-804B-25AA94A55316}" srcOrd="0" destOrd="0" presId="urn:microsoft.com/office/officeart/2005/8/layout/vList2"/>
    <dgm:cxn modelId="{E394B3CD-84EB-46CE-B568-322D284795B6}" type="presParOf" srcId="{3314D25F-59C9-4125-B4D1-C561184667C7}" destId="{24AEC593-7D2C-44E7-A668-EFD0D7879F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0BECFF-1DED-4527-A408-F4858981C5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30DE3D-66B4-4163-AE2C-BA628011792F}">
      <dgm:prSet phldrT="[Texte]"/>
      <dgm:spPr/>
      <dgm:t>
        <a:bodyPr/>
        <a:lstStyle/>
        <a:p>
          <a:r>
            <a:rPr lang="fr-FR" dirty="0" smtClean="0"/>
            <a:t>Nouvelles fonctionnalités</a:t>
          </a:r>
          <a:endParaRPr lang="fr-FR" dirty="0"/>
        </a:p>
      </dgm:t>
    </dgm:pt>
    <dgm:pt modelId="{0DE0A7EB-B23C-4255-841A-D720456CEDAC}" type="parTrans" cxnId="{C5DBB5CE-F8F6-47D3-B225-0E93316E7887}">
      <dgm:prSet/>
      <dgm:spPr/>
      <dgm:t>
        <a:bodyPr/>
        <a:lstStyle/>
        <a:p>
          <a:endParaRPr lang="fr-FR"/>
        </a:p>
      </dgm:t>
    </dgm:pt>
    <dgm:pt modelId="{490317C6-BBFA-4548-8996-8179B0C10811}" type="sibTrans" cxnId="{C5DBB5CE-F8F6-47D3-B225-0E93316E7887}">
      <dgm:prSet/>
      <dgm:spPr/>
      <dgm:t>
        <a:bodyPr/>
        <a:lstStyle/>
        <a:p>
          <a:endParaRPr lang="fr-FR"/>
        </a:p>
      </dgm:t>
    </dgm:pt>
    <dgm:pt modelId="{E94C2532-ACFA-461E-A601-6CEFAD8E9103}">
      <dgm:prSet phldrT="[Texte]"/>
      <dgm:spPr/>
      <dgm:t>
        <a:bodyPr/>
        <a:lstStyle/>
        <a:p>
          <a:r>
            <a:rPr lang="fr-FR" dirty="0" smtClean="0"/>
            <a:t>Création d’un événement dans le calendrier</a:t>
          </a:r>
          <a:endParaRPr lang="fr-FR" dirty="0"/>
        </a:p>
      </dgm:t>
    </dgm:pt>
    <dgm:pt modelId="{D0ADB37F-A626-48AA-9089-6762CB42D7C2}" type="parTrans" cxnId="{6FAB3527-DAE1-4B86-B564-132B1D8FB1C6}">
      <dgm:prSet/>
      <dgm:spPr/>
      <dgm:t>
        <a:bodyPr/>
        <a:lstStyle/>
        <a:p>
          <a:endParaRPr lang="fr-FR"/>
        </a:p>
      </dgm:t>
    </dgm:pt>
    <dgm:pt modelId="{A58122AD-E386-4092-A395-E685CEED06A2}" type="sibTrans" cxnId="{6FAB3527-DAE1-4B86-B564-132B1D8FB1C6}">
      <dgm:prSet/>
      <dgm:spPr/>
      <dgm:t>
        <a:bodyPr/>
        <a:lstStyle/>
        <a:p>
          <a:endParaRPr lang="fr-FR"/>
        </a:p>
      </dgm:t>
    </dgm:pt>
    <dgm:pt modelId="{0703054D-800E-4B9F-B6E6-F5A19A5D569B}">
      <dgm:prSet phldrT="[Texte]"/>
      <dgm:spPr/>
      <dgm:t>
        <a:bodyPr/>
        <a:lstStyle/>
        <a:p>
          <a:r>
            <a:rPr lang="fr-FR" dirty="0" smtClean="0"/>
            <a:t>Sauvegarde des tags systématiquement</a:t>
          </a:r>
          <a:endParaRPr lang="fr-FR" dirty="0"/>
        </a:p>
      </dgm:t>
    </dgm:pt>
    <dgm:pt modelId="{E6D65AB8-BDFC-48CD-A6A0-3E9453BE10D4}" type="parTrans" cxnId="{2A3A7791-AC2B-479B-8C40-764C124B7A60}">
      <dgm:prSet/>
      <dgm:spPr/>
      <dgm:t>
        <a:bodyPr/>
        <a:lstStyle/>
        <a:p>
          <a:endParaRPr lang="fr-FR"/>
        </a:p>
      </dgm:t>
    </dgm:pt>
    <dgm:pt modelId="{7D32E757-27D2-4560-A175-065C58C20CDD}" type="sibTrans" cxnId="{2A3A7791-AC2B-479B-8C40-764C124B7A60}">
      <dgm:prSet/>
      <dgm:spPr/>
      <dgm:t>
        <a:bodyPr/>
        <a:lstStyle/>
        <a:p>
          <a:endParaRPr lang="fr-FR"/>
        </a:p>
      </dgm:t>
    </dgm:pt>
    <dgm:pt modelId="{5A66E33F-3A44-4483-8D81-6E53AFEA0157}">
      <dgm:prSet phldrT="[Texte]"/>
      <dgm:spPr/>
      <dgm:t>
        <a:bodyPr/>
        <a:lstStyle/>
        <a:p>
          <a:r>
            <a:rPr lang="fr-FR" dirty="0" smtClean="0"/>
            <a:t>Gestion Questions en cours de la réunion</a:t>
          </a:r>
          <a:endParaRPr lang="fr-FR" dirty="0"/>
        </a:p>
      </dgm:t>
    </dgm:pt>
    <dgm:pt modelId="{C3595E91-4AD2-4CC0-AA85-C4237C813FC7}" type="parTrans" cxnId="{50909BFA-910F-45CA-AFA2-9C8CF63E53F9}">
      <dgm:prSet/>
      <dgm:spPr/>
      <dgm:t>
        <a:bodyPr/>
        <a:lstStyle/>
        <a:p>
          <a:endParaRPr lang="fr-FR"/>
        </a:p>
      </dgm:t>
    </dgm:pt>
    <dgm:pt modelId="{7919DD0B-62FC-4F6F-BD6A-306E0BCF47C8}" type="sibTrans" cxnId="{50909BFA-910F-45CA-AFA2-9C8CF63E53F9}">
      <dgm:prSet/>
      <dgm:spPr/>
      <dgm:t>
        <a:bodyPr/>
        <a:lstStyle/>
        <a:p>
          <a:endParaRPr lang="fr-FR"/>
        </a:p>
      </dgm:t>
    </dgm:pt>
    <dgm:pt modelId="{A6C4C9A7-40E1-49BF-84A0-E4761BE10545}">
      <dgm:prSet phldrT="[Texte]"/>
      <dgm:spPr/>
      <dgm:t>
        <a:bodyPr/>
        <a:lstStyle/>
        <a:p>
          <a:r>
            <a:rPr lang="fr-FR" dirty="0" smtClean="0"/>
            <a:t>Gestion </a:t>
          </a:r>
          <a:r>
            <a:rPr lang="fr-FR" dirty="0" err="1" smtClean="0"/>
            <a:t>Attendees</a:t>
          </a:r>
          <a:r>
            <a:rPr lang="fr-FR" dirty="0" smtClean="0"/>
            <a:t> en cours de la réunion</a:t>
          </a:r>
          <a:endParaRPr lang="fr-FR" dirty="0"/>
        </a:p>
      </dgm:t>
    </dgm:pt>
    <dgm:pt modelId="{CBAFD00C-CD0C-4401-8947-CDDA9D1FEA58}" type="parTrans" cxnId="{3FF22B19-671C-42C5-8A9F-1E540ABE0EDC}">
      <dgm:prSet/>
      <dgm:spPr/>
      <dgm:t>
        <a:bodyPr/>
        <a:lstStyle/>
        <a:p>
          <a:endParaRPr lang="fr-FR"/>
        </a:p>
      </dgm:t>
    </dgm:pt>
    <dgm:pt modelId="{20E13BCE-9744-494F-BD06-C4E69067BD7B}" type="sibTrans" cxnId="{3FF22B19-671C-42C5-8A9F-1E540ABE0EDC}">
      <dgm:prSet/>
      <dgm:spPr/>
      <dgm:t>
        <a:bodyPr/>
        <a:lstStyle/>
        <a:p>
          <a:endParaRPr lang="fr-FR"/>
        </a:p>
      </dgm:t>
    </dgm:pt>
    <dgm:pt modelId="{2183AD5A-4071-45F6-A440-1BC030680383}">
      <dgm:prSet phldrT="[Texte]"/>
      <dgm:spPr/>
      <dgm:t>
        <a:bodyPr/>
        <a:lstStyle/>
        <a:p>
          <a:r>
            <a:rPr lang="fr-FR" dirty="0" smtClean="0"/>
            <a:t>Génération rapport format PDF &amp; HTML</a:t>
          </a:r>
          <a:endParaRPr lang="fr-FR" dirty="0"/>
        </a:p>
      </dgm:t>
    </dgm:pt>
    <dgm:pt modelId="{F5728B35-B8D9-4191-B6E9-29BE05CA089E}" type="parTrans" cxnId="{62CBAF56-60D9-49A3-A8A2-9BE1BE7A96EC}">
      <dgm:prSet/>
      <dgm:spPr/>
      <dgm:t>
        <a:bodyPr/>
        <a:lstStyle/>
        <a:p>
          <a:endParaRPr lang="fr-FR"/>
        </a:p>
      </dgm:t>
    </dgm:pt>
    <dgm:pt modelId="{092E3993-C714-44DF-801A-1237C3FF293C}" type="sibTrans" cxnId="{62CBAF56-60D9-49A3-A8A2-9BE1BE7A96EC}">
      <dgm:prSet/>
      <dgm:spPr/>
      <dgm:t>
        <a:bodyPr/>
        <a:lstStyle/>
        <a:p>
          <a:endParaRPr lang="fr-FR"/>
        </a:p>
      </dgm:t>
    </dgm:pt>
    <dgm:pt modelId="{89BF9068-C79D-4669-B298-E9E8203AE37E}">
      <dgm:prSet phldrT="[Texte]"/>
      <dgm:spPr/>
      <dgm:t>
        <a:bodyPr/>
        <a:lstStyle/>
        <a:p>
          <a:r>
            <a:rPr lang="fr-FR" dirty="0" smtClean="0"/>
            <a:t>Customisation de l’étape : Envoi du rapport</a:t>
          </a:r>
          <a:endParaRPr lang="fr-FR" dirty="0"/>
        </a:p>
      </dgm:t>
    </dgm:pt>
    <dgm:pt modelId="{872620D2-694C-4BBF-B68A-D0183EC2CF6C}" type="parTrans" cxnId="{84B1787A-6645-460A-939B-3D61D0E46722}">
      <dgm:prSet/>
      <dgm:spPr/>
      <dgm:t>
        <a:bodyPr/>
        <a:lstStyle/>
        <a:p>
          <a:endParaRPr lang="fr-FR"/>
        </a:p>
      </dgm:t>
    </dgm:pt>
    <dgm:pt modelId="{EE8632E3-D5C6-41D2-91EF-3AEE2F3D9186}" type="sibTrans" cxnId="{84B1787A-6645-460A-939B-3D61D0E46722}">
      <dgm:prSet/>
      <dgm:spPr/>
      <dgm:t>
        <a:bodyPr/>
        <a:lstStyle/>
        <a:p>
          <a:endParaRPr lang="fr-FR"/>
        </a:p>
      </dgm:t>
    </dgm:pt>
    <dgm:pt modelId="{11158489-6CBD-49BD-A0FC-855841E749DE}" type="pres">
      <dgm:prSet presAssocID="{C90BECFF-1DED-4527-A408-F4858981C5DD}" presName="linear" presStyleCnt="0">
        <dgm:presLayoutVars>
          <dgm:animLvl val="lvl"/>
          <dgm:resizeHandles val="exact"/>
        </dgm:presLayoutVars>
      </dgm:prSet>
      <dgm:spPr/>
    </dgm:pt>
    <dgm:pt modelId="{70E4DB31-6820-4FB4-B285-9797871C8EA6}" type="pres">
      <dgm:prSet presAssocID="{4630DE3D-66B4-4163-AE2C-BA62801179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C89ED27-4C5D-4C5A-9817-6D5761BA1DCD}" type="pres">
      <dgm:prSet presAssocID="{4630DE3D-66B4-4163-AE2C-BA628011792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CBAF56-60D9-49A3-A8A2-9BE1BE7A96EC}" srcId="{4630DE3D-66B4-4163-AE2C-BA628011792F}" destId="{2183AD5A-4071-45F6-A440-1BC030680383}" srcOrd="4" destOrd="0" parTransId="{F5728B35-B8D9-4191-B6E9-29BE05CA089E}" sibTransId="{092E3993-C714-44DF-801A-1237C3FF293C}"/>
    <dgm:cxn modelId="{84B1787A-6645-460A-939B-3D61D0E46722}" srcId="{4630DE3D-66B4-4163-AE2C-BA628011792F}" destId="{89BF9068-C79D-4669-B298-E9E8203AE37E}" srcOrd="5" destOrd="0" parTransId="{872620D2-694C-4BBF-B68A-D0183EC2CF6C}" sibTransId="{EE8632E3-D5C6-41D2-91EF-3AEE2F3D9186}"/>
    <dgm:cxn modelId="{89ED3820-C930-4CDF-9BF2-69D2C68A03FB}" type="presOf" srcId="{4630DE3D-66B4-4163-AE2C-BA628011792F}" destId="{70E4DB31-6820-4FB4-B285-9797871C8EA6}" srcOrd="0" destOrd="0" presId="urn:microsoft.com/office/officeart/2005/8/layout/vList2"/>
    <dgm:cxn modelId="{D13318FB-DFB7-4995-92F0-A2FD831D1F5D}" type="presOf" srcId="{E94C2532-ACFA-461E-A601-6CEFAD8E9103}" destId="{CC89ED27-4C5D-4C5A-9817-6D5761BA1DCD}" srcOrd="0" destOrd="0" presId="urn:microsoft.com/office/officeart/2005/8/layout/vList2"/>
    <dgm:cxn modelId="{3FF22B19-671C-42C5-8A9F-1E540ABE0EDC}" srcId="{4630DE3D-66B4-4163-AE2C-BA628011792F}" destId="{A6C4C9A7-40E1-49BF-84A0-E4761BE10545}" srcOrd="2" destOrd="0" parTransId="{CBAFD00C-CD0C-4401-8947-CDDA9D1FEA58}" sibTransId="{20E13BCE-9744-494F-BD06-C4E69067BD7B}"/>
    <dgm:cxn modelId="{50909BFA-910F-45CA-AFA2-9C8CF63E53F9}" srcId="{4630DE3D-66B4-4163-AE2C-BA628011792F}" destId="{5A66E33F-3A44-4483-8D81-6E53AFEA0157}" srcOrd="1" destOrd="0" parTransId="{C3595E91-4AD2-4CC0-AA85-C4237C813FC7}" sibTransId="{7919DD0B-62FC-4F6F-BD6A-306E0BCF47C8}"/>
    <dgm:cxn modelId="{DA04EDCE-265A-4E68-84D9-68D18F81E325}" type="presOf" srcId="{0703054D-800E-4B9F-B6E6-F5A19A5D569B}" destId="{CC89ED27-4C5D-4C5A-9817-6D5761BA1DCD}" srcOrd="0" destOrd="3" presId="urn:microsoft.com/office/officeart/2005/8/layout/vList2"/>
    <dgm:cxn modelId="{B00A885F-5AB5-444D-9545-993211244B88}" type="presOf" srcId="{C90BECFF-1DED-4527-A408-F4858981C5DD}" destId="{11158489-6CBD-49BD-A0FC-855841E749DE}" srcOrd="0" destOrd="0" presId="urn:microsoft.com/office/officeart/2005/8/layout/vList2"/>
    <dgm:cxn modelId="{C5DBB5CE-F8F6-47D3-B225-0E93316E7887}" srcId="{C90BECFF-1DED-4527-A408-F4858981C5DD}" destId="{4630DE3D-66B4-4163-AE2C-BA628011792F}" srcOrd="0" destOrd="0" parTransId="{0DE0A7EB-B23C-4255-841A-D720456CEDAC}" sibTransId="{490317C6-BBFA-4548-8996-8179B0C10811}"/>
    <dgm:cxn modelId="{B3A7E560-9B35-4FD8-B222-A38C2E8DA813}" type="presOf" srcId="{A6C4C9A7-40E1-49BF-84A0-E4761BE10545}" destId="{CC89ED27-4C5D-4C5A-9817-6D5761BA1DCD}" srcOrd="0" destOrd="2" presId="urn:microsoft.com/office/officeart/2005/8/layout/vList2"/>
    <dgm:cxn modelId="{8FC77B2B-2BC2-44C0-B598-9E60DB1014DE}" type="presOf" srcId="{5A66E33F-3A44-4483-8D81-6E53AFEA0157}" destId="{CC89ED27-4C5D-4C5A-9817-6D5761BA1DCD}" srcOrd="0" destOrd="1" presId="urn:microsoft.com/office/officeart/2005/8/layout/vList2"/>
    <dgm:cxn modelId="{73BAF305-4425-4FCA-9E85-8FFFC77C8AEA}" type="presOf" srcId="{89BF9068-C79D-4669-B298-E9E8203AE37E}" destId="{CC89ED27-4C5D-4C5A-9817-6D5761BA1DCD}" srcOrd="0" destOrd="5" presId="urn:microsoft.com/office/officeart/2005/8/layout/vList2"/>
    <dgm:cxn modelId="{7BBF574B-B04F-44DE-A86B-139DF3B90DA6}" type="presOf" srcId="{2183AD5A-4071-45F6-A440-1BC030680383}" destId="{CC89ED27-4C5D-4C5A-9817-6D5761BA1DCD}" srcOrd="0" destOrd="4" presId="urn:microsoft.com/office/officeart/2005/8/layout/vList2"/>
    <dgm:cxn modelId="{6FAB3527-DAE1-4B86-B564-132B1D8FB1C6}" srcId="{4630DE3D-66B4-4163-AE2C-BA628011792F}" destId="{E94C2532-ACFA-461E-A601-6CEFAD8E9103}" srcOrd="0" destOrd="0" parTransId="{D0ADB37F-A626-48AA-9089-6762CB42D7C2}" sibTransId="{A58122AD-E386-4092-A395-E685CEED06A2}"/>
    <dgm:cxn modelId="{2A3A7791-AC2B-479B-8C40-764C124B7A60}" srcId="{4630DE3D-66B4-4163-AE2C-BA628011792F}" destId="{0703054D-800E-4B9F-B6E6-F5A19A5D569B}" srcOrd="3" destOrd="0" parTransId="{E6D65AB8-BDFC-48CD-A6A0-3E9453BE10D4}" sibTransId="{7D32E757-27D2-4560-A175-065C58C20CDD}"/>
    <dgm:cxn modelId="{CB3A1187-A1E8-4574-A570-B4F2F6D96605}" type="presParOf" srcId="{11158489-6CBD-49BD-A0FC-855841E749DE}" destId="{70E4DB31-6820-4FB4-B285-9797871C8EA6}" srcOrd="0" destOrd="0" presId="urn:microsoft.com/office/officeart/2005/8/layout/vList2"/>
    <dgm:cxn modelId="{4C1B7D7C-2FDC-4B65-B43C-D06BF38EB2C0}" type="presParOf" srcId="{11158489-6CBD-49BD-A0FC-855841E749DE}" destId="{CC89ED27-4C5D-4C5A-9817-6D5761BA1D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399E5C-9FBB-47A1-BFB8-56B8D0226F5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A09CE4-5B5F-48A5-9E0C-D1C4876235C9}">
      <dgm:prSet phldrT="[Texte]" custT="1"/>
      <dgm:spPr/>
      <dgm:t>
        <a:bodyPr/>
        <a:lstStyle/>
        <a:p>
          <a:pPr algn="ctr"/>
          <a:r>
            <a:rPr lang="fr-FR" sz="1600" dirty="0" smtClean="0"/>
            <a:t>La notion d’états</a:t>
          </a:r>
          <a:endParaRPr lang="fr-FR" sz="1600" dirty="0"/>
        </a:p>
      </dgm:t>
    </dgm:pt>
    <dgm:pt modelId="{84E6A45D-31C3-4485-A9B0-2422CFA9EDFF}" type="sibTrans" cxnId="{00375F63-B0BE-4250-A934-9D7DD44FE7BE}">
      <dgm:prSet/>
      <dgm:spPr/>
      <dgm:t>
        <a:bodyPr/>
        <a:lstStyle/>
        <a:p>
          <a:endParaRPr lang="fr-FR"/>
        </a:p>
      </dgm:t>
    </dgm:pt>
    <dgm:pt modelId="{CDE654B8-B531-4896-AC7B-1F29C69EAAD6}" type="parTrans" cxnId="{00375F63-B0BE-4250-A934-9D7DD44FE7BE}">
      <dgm:prSet/>
      <dgm:spPr/>
      <dgm:t>
        <a:bodyPr/>
        <a:lstStyle/>
        <a:p>
          <a:endParaRPr lang="fr-FR"/>
        </a:p>
      </dgm:t>
    </dgm:pt>
    <dgm:pt modelId="{76F220AF-1368-4403-9B0D-01362FC5BCA2}">
      <dgm:prSet phldrT="[Texte]" custT="1"/>
      <dgm:spPr/>
      <dgm:t>
        <a:bodyPr/>
        <a:lstStyle/>
        <a:p>
          <a:pPr algn="ctr"/>
          <a:r>
            <a:rPr lang="fr-FR" sz="1400" dirty="0" smtClean="0"/>
            <a:t>La complexité du processus d’utilisation</a:t>
          </a:r>
        </a:p>
      </dgm:t>
    </dgm:pt>
    <dgm:pt modelId="{B6592C96-5EA2-4BC0-B072-4CC0D40253F8}" type="parTrans" cxnId="{D9F8658B-41A6-4EA1-9040-6E6EBCF9D85B}">
      <dgm:prSet/>
      <dgm:spPr/>
      <dgm:t>
        <a:bodyPr/>
        <a:lstStyle/>
        <a:p>
          <a:endParaRPr lang="fr-FR"/>
        </a:p>
      </dgm:t>
    </dgm:pt>
    <dgm:pt modelId="{C6376124-6A54-41E2-A6D3-DC1F489868F1}" type="sibTrans" cxnId="{D9F8658B-41A6-4EA1-9040-6E6EBCF9D85B}">
      <dgm:prSet/>
      <dgm:spPr/>
      <dgm:t>
        <a:bodyPr/>
        <a:lstStyle/>
        <a:p>
          <a:endParaRPr lang="fr-FR"/>
        </a:p>
      </dgm:t>
    </dgm:pt>
    <dgm:pt modelId="{FB11E53A-D994-4331-9958-78F92640AAA6}">
      <dgm:prSet phldrT="[Texte]" custT="1"/>
      <dgm:spPr/>
      <dgm:t>
        <a:bodyPr/>
        <a:lstStyle/>
        <a:p>
          <a:pPr algn="ctr"/>
          <a:r>
            <a:rPr lang="fr-FR" sz="1600" dirty="0" smtClean="0"/>
            <a:t>Informations figé</a:t>
          </a:r>
        </a:p>
      </dgm:t>
    </dgm:pt>
    <dgm:pt modelId="{29613944-FFDF-4BC1-9A47-20CA37D22FEC}" type="parTrans" cxnId="{1A573894-8111-432F-9141-82AB807837D1}">
      <dgm:prSet/>
      <dgm:spPr/>
      <dgm:t>
        <a:bodyPr/>
        <a:lstStyle/>
        <a:p>
          <a:endParaRPr lang="fr-FR"/>
        </a:p>
      </dgm:t>
    </dgm:pt>
    <dgm:pt modelId="{8594F910-CA41-4747-A58C-49BCC38CFDC5}" type="sibTrans" cxnId="{1A573894-8111-432F-9141-82AB807837D1}">
      <dgm:prSet/>
      <dgm:spPr/>
      <dgm:t>
        <a:bodyPr/>
        <a:lstStyle/>
        <a:p>
          <a:endParaRPr lang="fr-FR"/>
        </a:p>
      </dgm:t>
    </dgm:pt>
    <dgm:pt modelId="{3B03EEFB-4AC8-4060-936C-45EB3997EDD9}">
      <dgm:prSet phldrT="[Texte]" custT="1"/>
      <dgm:spPr/>
      <dgm:t>
        <a:bodyPr/>
        <a:lstStyle/>
        <a:p>
          <a:pPr algn="ctr"/>
          <a:r>
            <a:rPr lang="fr-FR" sz="1200" dirty="0" smtClean="0"/>
            <a:t>Manque d’informations</a:t>
          </a:r>
        </a:p>
      </dgm:t>
    </dgm:pt>
    <dgm:pt modelId="{A75E87EA-29E8-4419-8984-DF14565308B9}" type="parTrans" cxnId="{6AB7BD6C-7DDB-4847-A433-0A99A3BCE146}">
      <dgm:prSet/>
      <dgm:spPr/>
      <dgm:t>
        <a:bodyPr/>
        <a:lstStyle/>
        <a:p>
          <a:endParaRPr lang="fr-FR"/>
        </a:p>
      </dgm:t>
    </dgm:pt>
    <dgm:pt modelId="{87BFE71D-EE1F-46EC-82B7-735EEA58774B}" type="sibTrans" cxnId="{6AB7BD6C-7DDB-4847-A433-0A99A3BCE146}">
      <dgm:prSet/>
      <dgm:spPr/>
      <dgm:t>
        <a:bodyPr/>
        <a:lstStyle/>
        <a:p>
          <a:endParaRPr lang="fr-FR"/>
        </a:p>
      </dgm:t>
    </dgm:pt>
    <dgm:pt modelId="{3949625C-8D53-4035-B51B-CD3348F957FA}">
      <dgm:prSet phldrT="[Texte]" custT="1"/>
      <dgm:spPr/>
      <dgm:t>
        <a:bodyPr/>
        <a:lstStyle/>
        <a:p>
          <a:pPr algn="ctr"/>
          <a:r>
            <a:rPr lang="fr-FR" sz="1600" dirty="0" smtClean="0"/>
            <a:t>Ecran de veille</a:t>
          </a:r>
          <a:endParaRPr lang="fr-FR" sz="1600" dirty="0"/>
        </a:p>
      </dgm:t>
    </dgm:pt>
    <dgm:pt modelId="{528AE6E1-0412-435F-9AB3-1D31CE6C8AD8}" type="parTrans" cxnId="{B24458AD-E3C7-4BE5-BCF9-3BA992FDFF16}">
      <dgm:prSet/>
      <dgm:spPr/>
      <dgm:t>
        <a:bodyPr/>
        <a:lstStyle/>
        <a:p>
          <a:endParaRPr lang="fr-FR"/>
        </a:p>
      </dgm:t>
    </dgm:pt>
    <dgm:pt modelId="{57D62E8D-2260-45B1-A1A1-199E9C9A2514}" type="sibTrans" cxnId="{B24458AD-E3C7-4BE5-BCF9-3BA992FDFF16}">
      <dgm:prSet/>
      <dgm:spPr/>
      <dgm:t>
        <a:bodyPr/>
        <a:lstStyle/>
        <a:p>
          <a:endParaRPr lang="fr-FR"/>
        </a:p>
      </dgm:t>
    </dgm:pt>
    <dgm:pt modelId="{474D689C-88BF-41A2-AEE0-B81DE7A81FE9}">
      <dgm:prSet phldrT="[Texte]" custT="1"/>
      <dgm:spPr/>
      <dgm:t>
        <a:bodyPr/>
        <a:lstStyle/>
        <a:p>
          <a:pPr algn="ctr"/>
          <a:r>
            <a:rPr lang="fr-FR" sz="1100" b="1" dirty="0" smtClean="0"/>
            <a:t>Problèmes</a:t>
          </a:r>
        </a:p>
        <a:p>
          <a:pPr algn="ctr"/>
          <a:r>
            <a:rPr lang="fr-FR" sz="1100" b="1" dirty="0" smtClean="0"/>
            <a:t>Conceptuels</a:t>
          </a:r>
          <a:endParaRPr lang="fr-FR" sz="1050" dirty="0"/>
        </a:p>
      </dgm:t>
    </dgm:pt>
    <dgm:pt modelId="{1419223C-DD9A-4CCB-9475-DACE303A3EAB}" type="parTrans" cxnId="{ABAA6C98-37BC-44FF-A156-E794158827A7}">
      <dgm:prSet/>
      <dgm:spPr/>
      <dgm:t>
        <a:bodyPr/>
        <a:lstStyle/>
        <a:p>
          <a:endParaRPr lang="fr-FR"/>
        </a:p>
      </dgm:t>
    </dgm:pt>
    <dgm:pt modelId="{382FBADF-E0EF-483A-B0D2-FACA4F26FC4C}" type="sibTrans" cxnId="{ABAA6C98-37BC-44FF-A156-E794158827A7}">
      <dgm:prSet/>
      <dgm:spPr/>
      <dgm:t>
        <a:bodyPr/>
        <a:lstStyle/>
        <a:p>
          <a:endParaRPr lang="fr-FR"/>
        </a:p>
      </dgm:t>
    </dgm:pt>
    <dgm:pt modelId="{D8533BDF-2A7A-450B-B92E-41B2BEBC3B9F}" type="pres">
      <dgm:prSet presAssocID="{55399E5C-9FBB-47A1-BFB8-56B8D0226F59}" presName="list" presStyleCnt="0">
        <dgm:presLayoutVars>
          <dgm:dir/>
          <dgm:animLvl val="lvl"/>
        </dgm:presLayoutVars>
      </dgm:prSet>
      <dgm:spPr/>
    </dgm:pt>
    <dgm:pt modelId="{B972A1EF-CC69-47F2-B6FB-506820B0EA80}" type="pres">
      <dgm:prSet presAssocID="{474D689C-88BF-41A2-AEE0-B81DE7A81FE9}" presName="posSpace" presStyleCnt="0"/>
      <dgm:spPr/>
    </dgm:pt>
    <dgm:pt modelId="{C709645D-A488-47EE-B4D5-4D925A6EB04B}" type="pres">
      <dgm:prSet presAssocID="{474D689C-88BF-41A2-AEE0-B81DE7A81FE9}" presName="vertFlow" presStyleCnt="0"/>
      <dgm:spPr/>
    </dgm:pt>
    <dgm:pt modelId="{2B4E9293-E97B-4CB4-8AE2-476D69015550}" type="pres">
      <dgm:prSet presAssocID="{474D689C-88BF-41A2-AEE0-B81DE7A81FE9}" presName="topSpace" presStyleCnt="0"/>
      <dgm:spPr/>
    </dgm:pt>
    <dgm:pt modelId="{9EF8494E-5181-4EA2-89A4-26139B65DCC3}" type="pres">
      <dgm:prSet presAssocID="{474D689C-88BF-41A2-AEE0-B81DE7A81FE9}" presName="firstComp" presStyleCnt="0"/>
      <dgm:spPr/>
    </dgm:pt>
    <dgm:pt modelId="{F4A37631-FF18-4CF3-A472-739BD9D92047}" type="pres">
      <dgm:prSet presAssocID="{474D689C-88BF-41A2-AEE0-B81DE7A81FE9}" presName="firstChild" presStyleLbl="bgAccFollowNode1" presStyleIdx="0" presStyleCnt="5"/>
      <dgm:spPr/>
    </dgm:pt>
    <dgm:pt modelId="{A83D3D42-4306-4D12-BCFF-882DF03538BE}" type="pres">
      <dgm:prSet presAssocID="{474D689C-88BF-41A2-AEE0-B81DE7A81FE9}" presName="firstChildTx" presStyleLbl="bgAccFollowNode1" presStyleIdx="0" presStyleCnt="5">
        <dgm:presLayoutVars>
          <dgm:bulletEnabled val="1"/>
        </dgm:presLayoutVars>
      </dgm:prSet>
      <dgm:spPr/>
    </dgm:pt>
    <dgm:pt modelId="{E13B4F50-8EA0-4600-9C43-A9290DFF7527}" type="pres">
      <dgm:prSet presAssocID="{76F220AF-1368-4403-9B0D-01362FC5BCA2}" presName="comp" presStyleCnt="0"/>
      <dgm:spPr/>
    </dgm:pt>
    <dgm:pt modelId="{EDAFBCE3-8186-4A56-B087-B120A54A30C6}" type="pres">
      <dgm:prSet presAssocID="{76F220AF-1368-4403-9B0D-01362FC5BCA2}" presName="child" presStyleLbl="bgAccFollowNode1" presStyleIdx="1" presStyleCnt="5"/>
      <dgm:spPr/>
      <dgm:t>
        <a:bodyPr/>
        <a:lstStyle/>
        <a:p>
          <a:endParaRPr lang="fr-FR"/>
        </a:p>
      </dgm:t>
    </dgm:pt>
    <dgm:pt modelId="{E4CB71F5-7D78-4230-837F-A0166FEFEF41}" type="pres">
      <dgm:prSet presAssocID="{76F220AF-1368-4403-9B0D-01362FC5BCA2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771706-FDD8-4E4F-9CBF-B734F2A85082}" type="pres">
      <dgm:prSet presAssocID="{FB11E53A-D994-4331-9958-78F92640AAA6}" presName="comp" presStyleCnt="0"/>
      <dgm:spPr/>
    </dgm:pt>
    <dgm:pt modelId="{EF1B09A7-24DD-404D-A807-51B996EB08AC}" type="pres">
      <dgm:prSet presAssocID="{FB11E53A-D994-4331-9958-78F92640AAA6}" presName="child" presStyleLbl="bgAccFollowNode1" presStyleIdx="2" presStyleCnt="5" custScaleX="106107"/>
      <dgm:spPr/>
    </dgm:pt>
    <dgm:pt modelId="{C9212A54-90F7-49B3-84E5-F20104688411}" type="pres">
      <dgm:prSet presAssocID="{FB11E53A-D994-4331-9958-78F92640AAA6}" presName="childTx" presStyleLbl="bgAccFollowNode1" presStyleIdx="2" presStyleCnt="5">
        <dgm:presLayoutVars>
          <dgm:bulletEnabled val="1"/>
        </dgm:presLayoutVars>
      </dgm:prSet>
      <dgm:spPr/>
    </dgm:pt>
    <dgm:pt modelId="{A313827C-8C95-4AEC-A126-282C994AE822}" type="pres">
      <dgm:prSet presAssocID="{3B03EEFB-4AC8-4060-936C-45EB3997EDD9}" presName="comp" presStyleCnt="0"/>
      <dgm:spPr/>
    </dgm:pt>
    <dgm:pt modelId="{9E5F0BC7-BB56-4B14-8B28-94F6D9588FD0}" type="pres">
      <dgm:prSet presAssocID="{3B03EEFB-4AC8-4060-936C-45EB3997EDD9}" presName="child" presStyleLbl="bgAccFollowNode1" presStyleIdx="3" presStyleCnt="5"/>
      <dgm:spPr/>
    </dgm:pt>
    <dgm:pt modelId="{FDDCA202-C0AB-4473-A41F-9AA9D615A8EB}" type="pres">
      <dgm:prSet presAssocID="{3B03EEFB-4AC8-4060-936C-45EB3997EDD9}" presName="childTx" presStyleLbl="bgAccFollowNode1" presStyleIdx="3" presStyleCnt="5">
        <dgm:presLayoutVars>
          <dgm:bulletEnabled val="1"/>
        </dgm:presLayoutVars>
      </dgm:prSet>
      <dgm:spPr/>
    </dgm:pt>
    <dgm:pt modelId="{E3ADC4A4-82BC-4AB1-906A-04198E0013E3}" type="pres">
      <dgm:prSet presAssocID="{3949625C-8D53-4035-B51B-CD3348F957FA}" presName="comp" presStyleCnt="0"/>
      <dgm:spPr/>
    </dgm:pt>
    <dgm:pt modelId="{E2B38F2F-2666-42C9-91C8-281CEF74BF97}" type="pres">
      <dgm:prSet presAssocID="{3949625C-8D53-4035-B51B-CD3348F957FA}" presName="child" presStyleLbl="bgAccFollowNode1" presStyleIdx="4" presStyleCnt="5"/>
      <dgm:spPr/>
    </dgm:pt>
    <dgm:pt modelId="{57EF30FA-7B6C-45A5-8FB7-008B56AAAEDB}" type="pres">
      <dgm:prSet presAssocID="{3949625C-8D53-4035-B51B-CD3348F957FA}" presName="childTx" presStyleLbl="bgAccFollowNode1" presStyleIdx="4" presStyleCnt="5">
        <dgm:presLayoutVars>
          <dgm:bulletEnabled val="1"/>
        </dgm:presLayoutVars>
      </dgm:prSet>
      <dgm:spPr/>
    </dgm:pt>
    <dgm:pt modelId="{98999902-4663-4072-B345-87767A5593F5}" type="pres">
      <dgm:prSet presAssocID="{474D689C-88BF-41A2-AEE0-B81DE7A81FE9}" presName="negSpace" presStyleCnt="0"/>
      <dgm:spPr/>
    </dgm:pt>
    <dgm:pt modelId="{E477B133-A52C-4D93-857C-8B82F6505323}" type="pres">
      <dgm:prSet presAssocID="{474D689C-88BF-41A2-AEE0-B81DE7A81FE9}" presName="circle" presStyleLbl="node1" presStyleIdx="0" presStyleCnt="1" custScaleX="115993" custScaleY="121436"/>
      <dgm:spPr/>
    </dgm:pt>
  </dgm:ptLst>
  <dgm:cxnLst>
    <dgm:cxn modelId="{EBDA67A4-7042-4CE8-85BA-58D7CB15BFC0}" type="presOf" srcId="{FB11E53A-D994-4331-9958-78F92640AAA6}" destId="{EF1B09A7-24DD-404D-A807-51B996EB08AC}" srcOrd="0" destOrd="0" presId="urn:microsoft.com/office/officeart/2005/8/layout/hList9"/>
    <dgm:cxn modelId="{79A630B5-99AB-42C2-8BA7-264F8BD25C5C}" type="presOf" srcId="{3B03EEFB-4AC8-4060-936C-45EB3997EDD9}" destId="{FDDCA202-C0AB-4473-A41F-9AA9D615A8EB}" srcOrd="1" destOrd="0" presId="urn:microsoft.com/office/officeart/2005/8/layout/hList9"/>
    <dgm:cxn modelId="{B82EBEE1-EA5F-43DC-AADA-1E62536953FC}" type="presOf" srcId="{FB11E53A-D994-4331-9958-78F92640AAA6}" destId="{C9212A54-90F7-49B3-84E5-F20104688411}" srcOrd="1" destOrd="0" presId="urn:microsoft.com/office/officeart/2005/8/layout/hList9"/>
    <dgm:cxn modelId="{3BC59ED8-31D4-48C2-8FA4-78195892BD5B}" type="presOf" srcId="{3949625C-8D53-4035-B51B-CD3348F957FA}" destId="{E2B38F2F-2666-42C9-91C8-281CEF74BF97}" srcOrd="0" destOrd="0" presId="urn:microsoft.com/office/officeart/2005/8/layout/hList9"/>
    <dgm:cxn modelId="{DCE7F123-EE36-403A-8F39-191D06D27F0C}" type="presOf" srcId="{76F220AF-1368-4403-9B0D-01362FC5BCA2}" destId="{E4CB71F5-7D78-4230-837F-A0166FEFEF41}" srcOrd="1" destOrd="0" presId="urn:microsoft.com/office/officeart/2005/8/layout/hList9"/>
    <dgm:cxn modelId="{C785BD43-37FA-418D-B2BB-8E5D211B81EE}" type="presOf" srcId="{76F220AF-1368-4403-9B0D-01362FC5BCA2}" destId="{EDAFBCE3-8186-4A56-B087-B120A54A30C6}" srcOrd="0" destOrd="0" presId="urn:microsoft.com/office/officeart/2005/8/layout/hList9"/>
    <dgm:cxn modelId="{D9F8658B-41A6-4EA1-9040-6E6EBCF9D85B}" srcId="{474D689C-88BF-41A2-AEE0-B81DE7A81FE9}" destId="{76F220AF-1368-4403-9B0D-01362FC5BCA2}" srcOrd="1" destOrd="0" parTransId="{B6592C96-5EA2-4BC0-B072-4CC0D40253F8}" sibTransId="{C6376124-6A54-41E2-A6D3-DC1F489868F1}"/>
    <dgm:cxn modelId="{6AB7BD6C-7DDB-4847-A433-0A99A3BCE146}" srcId="{474D689C-88BF-41A2-AEE0-B81DE7A81FE9}" destId="{3B03EEFB-4AC8-4060-936C-45EB3997EDD9}" srcOrd="3" destOrd="0" parTransId="{A75E87EA-29E8-4419-8984-DF14565308B9}" sibTransId="{87BFE71D-EE1F-46EC-82B7-735EEA58774B}"/>
    <dgm:cxn modelId="{C9FF6500-EDEA-4772-B4FB-A64A145EB69A}" type="presOf" srcId="{3949625C-8D53-4035-B51B-CD3348F957FA}" destId="{57EF30FA-7B6C-45A5-8FB7-008B56AAAEDB}" srcOrd="1" destOrd="0" presId="urn:microsoft.com/office/officeart/2005/8/layout/hList9"/>
    <dgm:cxn modelId="{0EF94DC0-2B73-4CC5-A5BD-C2804081B5D1}" type="presOf" srcId="{93A09CE4-5B5F-48A5-9E0C-D1C4876235C9}" destId="{A83D3D42-4306-4D12-BCFF-882DF03538BE}" srcOrd="1" destOrd="0" presId="urn:microsoft.com/office/officeart/2005/8/layout/hList9"/>
    <dgm:cxn modelId="{2CB16811-7842-4F72-8B78-818AD716DC07}" type="presOf" srcId="{93A09CE4-5B5F-48A5-9E0C-D1C4876235C9}" destId="{F4A37631-FF18-4CF3-A472-739BD9D92047}" srcOrd="0" destOrd="0" presId="urn:microsoft.com/office/officeart/2005/8/layout/hList9"/>
    <dgm:cxn modelId="{FCCBE37B-1D67-4EF4-BEAF-01138F43C7D2}" type="presOf" srcId="{55399E5C-9FBB-47A1-BFB8-56B8D0226F59}" destId="{D8533BDF-2A7A-450B-B92E-41B2BEBC3B9F}" srcOrd="0" destOrd="0" presId="urn:microsoft.com/office/officeart/2005/8/layout/hList9"/>
    <dgm:cxn modelId="{C5EA76B3-1E8A-49EB-9405-005AFB76F177}" type="presOf" srcId="{474D689C-88BF-41A2-AEE0-B81DE7A81FE9}" destId="{E477B133-A52C-4D93-857C-8B82F6505323}" srcOrd="0" destOrd="0" presId="urn:microsoft.com/office/officeart/2005/8/layout/hList9"/>
    <dgm:cxn modelId="{1A573894-8111-432F-9141-82AB807837D1}" srcId="{474D689C-88BF-41A2-AEE0-B81DE7A81FE9}" destId="{FB11E53A-D994-4331-9958-78F92640AAA6}" srcOrd="2" destOrd="0" parTransId="{29613944-FFDF-4BC1-9A47-20CA37D22FEC}" sibTransId="{8594F910-CA41-4747-A58C-49BCC38CFDC5}"/>
    <dgm:cxn modelId="{00375F63-B0BE-4250-A934-9D7DD44FE7BE}" srcId="{474D689C-88BF-41A2-AEE0-B81DE7A81FE9}" destId="{93A09CE4-5B5F-48A5-9E0C-D1C4876235C9}" srcOrd="0" destOrd="0" parTransId="{CDE654B8-B531-4896-AC7B-1F29C69EAAD6}" sibTransId="{84E6A45D-31C3-4485-A9B0-2422CFA9EDFF}"/>
    <dgm:cxn modelId="{B24458AD-E3C7-4BE5-BCF9-3BA992FDFF16}" srcId="{474D689C-88BF-41A2-AEE0-B81DE7A81FE9}" destId="{3949625C-8D53-4035-B51B-CD3348F957FA}" srcOrd="4" destOrd="0" parTransId="{528AE6E1-0412-435F-9AB3-1D31CE6C8AD8}" sibTransId="{57D62E8D-2260-45B1-A1A1-199E9C9A2514}"/>
    <dgm:cxn modelId="{D3F8C83F-913C-4B6B-ADEC-135FB130017E}" type="presOf" srcId="{3B03EEFB-4AC8-4060-936C-45EB3997EDD9}" destId="{9E5F0BC7-BB56-4B14-8B28-94F6D9588FD0}" srcOrd="0" destOrd="0" presId="urn:microsoft.com/office/officeart/2005/8/layout/hList9"/>
    <dgm:cxn modelId="{ABAA6C98-37BC-44FF-A156-E794158827A7}" srcId="{55399E5C-9FBB-47A1-BFB8-56B8D0226F59}" destId="{474D689C-88BF-41A2-AEE0-B81DE7A81FE9}" srcOrd="0" destOrd="0" parTransId="{1419223C-DD9A-4CCB-9475-DACE303A3EAB}" sibTransId="{382FBADF-E0EF-483A-B0D2-FACA4F26FC4C}"/>
    <dgm:cxn modelId="{642BC8A6-9595-4060-B7B0-8EF9076B370E}" type="presParOf" srcId="{D8533BDF-2A7A-450B-B92E-41B2BEBC3B9F}" destId="{B972A1EF-CC69-47F2-B6FB-506820B0EA80}" srcOrd="0" destOrd="0" presId="urn:microsoft.com/office/officeart/2005/8/layout/hList9"/>
    <dgm:cxn modelId="{8AA40A56-E7FE-45C9-A241-01A590C099CC}" type="presParOf" srcId="{D8533BDF-2A7A-450B-B92E-41B2BEBC3B9F}" destId="{C709645D-A488-47EE-B4D5-4D925A6EB04B}" srcOrd="1" destOrd="0" presId="urn:microsoft.com/office/officeart/2005/8/layout/hList9"/>
    <dgm:cxn modelId="{9F23C550-086A-41C1-B6E8-8AECE487D9D6}" type="presParOf" srcId="{C709645D-A488-47EE-B4D5-4D925A6EB04B}" destId="{2B4E9293-E97B-4CB4-8AE2-476D69015550}" srcOrd="0" destOrd="0" presId="urn:microsoft.com/office/officeart/2005/8/layout/hList9"/>
    <dgm:cxn modelId="{63E75BA3-D51A-4EC0-B0AA-27F2BE95DECE}" type="presParOf" srcId="{C709645D-A488-47EE-B4D5-4D925A6EB04B}" destId="{9EF8494E-5181-4EA2-89A4-26139B65DCC3}" srcOrd="1" destOrd="0" presId="urn:microsoft.com/office/officeart/2005/8/layout/hList9"/>
    <dgm:cxn modelId="{A466D3E8-5E03-454F-9299-95F4AD3F7912}" type="presParOf" srcId="{9EF8494E-5181-4EA2-89A4-26139B65DCC3}" destId="{F4A37631-FF18-4CF3-A472-739BD9D92047}" srcOrd="0" destOrd="0" presId="urn:microsoft.com/office/officeart/2005/8/layout/hList9"/>
    <dgm:cxn modelId="{4973EDC1-3559-4B6D-BA20-D58B4421A710}" type="presParOf" srcId="{9EF8494E-5181-4EA2-89A4-26139B65DCC3}" destId="{A83D3D42-4306-4D12-BCFF-882DF03538BE}" srcOrd="1" destOrd="0" presId="urn:microsoft.com/office/officeart/2005/8/layout/hList9"/>
    <dgm:cxn modelId="{1A6B2F84-4EB6-4CC1-BC8A-8FA5140746B1}" type="presParOf" srcId="{C709645D-A488-47EE-B4D5-4D925A6EB04B}" destId="{E13B4F50-8EA0-4600-9C43-A9290DFF7527}" srcOrd="2" destOrd="0" presId="urn:microsoft.com/office/officeart/2005/8/layout/hList9"/>
    <dgm:cxn modelId="{D717A887-5565-4EC3-A0CC-75C68BB4BB14}" type="presParOf" srcId="{E13B4F50-8EA0-4600-9C43-A9290DFF7527}" destId="{EDAFBCE3-8186-4A56-B087-B120A54A30C6}" srcOrd="0" destOrd="0" presId="urn:microsoft.com/office/officeart/2005/8/layout/hList9"/>
    <dgm:cxn modelId="{F1CD5CB8-7F89-4D79-81AA-DED87CAFFD03}" type="presParOf" srcId="{E13B4F50-8EA0-4600-9C43-A9290DFF7527}" destId="{E4CB71F5-7D78-4230-837F-A0166FEFEF41}" srcOrd="1" destOrd="0" presId="urn:microsoft.com/office/officeart/2005/8/layout/hList9"/>
    <dgm:cxn modelId="{220FE680-7E3E-43D1-8B90-524B978FCF90}" type="presParOf" srcId="{C709645D-A488-47EE-B4D5-4D925A6EB04B}" destId="{B0771706-FDD8-4E4F-9CBF-B734F2A85082}" srcOrd="3" destOrd="0" presId="urn:microsoft.com/office/officeart/2005/8/layout/hList9"/>
    <dgm:cxn modelId="{74197C59-FAC3-443B-AC95-F86BD95B4A80}" type="presParOf" srcId="{B0771706-FDD8-4E4F-9CBF-B734F2A85082}" destId="{EF1B09A7-24DD-404D-A807-51B996EB08AC}" srcOrd="0" destOrd="0" presId="urn:microsoft.com/office/officeart/2005/8/layout/hList9"/>
    <dgm:cxn modelId="{A49EADB9-D036-44EF-86CD-3D55910EF18F}" type="presParOf" srcId="{B0771706-FDD8-4E4F-9CBF-B734F2A85082}" destId="{C9212A54-90F7-49B3-84E5-F20104688411}" srcOrd="1" destOrd="0" presId="urn:microsoft.com/office/officeart/2005/8/layout/hList9"/>
    <dgm:cxn modelId="{14419018-44C2-431C-92BD-3EB1801726AE}" type="presParOf" srcId="{C709645D-A488-47EE-B4D5-4D925A6EB04B}" destId="{A313827C-8C95-4AEC-A126-282C994AE822}" srcOrd="4" destOrd="0" presId="urn:microsoft.com/office/officeart/2005/8/layout/hList9"/>
    <dgm:cxn modelId="{C8FFA255-91F9-42BA-99D5-CCC19E9257ED}" type="presParOf" srcId="{A313827C-8C95-4AEC-A126-282C994AE822}" destId="{9E5F0BC7-BB56-4B14-8B28-94F6D9588FD0}" srcOrd="0" destOrd="0" presId="urn:microsoft.com/office/officeart/2005/8/layout/hList9"/>
    <dgm:cxn modelId="{50A8C765-9FA9-4CAA-8090-5722157DE739}" type="presParOf" srcId="{A313827C-8C95-4AEC-A126-282C994AE822}" destId="{FDDCA202-C0AB-4473-A41F-9AA9D615A8EB}" srcOrd="1" destOrd="0" presId="urn:microsoft.com/office/officeart/2005/8/layout/hList9"/>
    <dgm:cxn modelId="{BACCF3A7-EA8D-4176-B034-652FF2ADE97F}" type="presParOf" srcId="{C709645D-A488-47EE-B4D5-4D925A6EB04B}" destId="{E3ADC4A4-82BC-4AB1-906A-04198E0013E3}" srcOrd="5" destOrd="0" presId="urn:microsoft.com/office/officeart/2005/8/layout/hList9"/>
    <dgm:cxn modelId="{5697A9DC-C5FA-45A4-AFE4-FAE232CC5FD6}" type="presParOf" srcId="{E3ADC4A4-82BC-4AB1-906A-04198E0013E3}" destId="{E2B38F2F-2666-42C9-91C8-281CEF74BF97}" srcOrd="0" destOrd="0" presId="urn:microsoft.com/office/officeart/2005/8/layout/hList9"/>
    <dgm:cxn modelId="{6062E054-C348-4748-ACFA-F5AFE75EAF74}" type="presParOf" srcId="{E3ADC4A4-82BC-4AB1-906A-04198E0013E3}" destId="{57EF30FA-7B6C-45A5-8FB7-008B56AAAEDB}" srcOrd="1" destOrd="0" presId="urn:microsoft.com/office/officeart/2005/8/layout/hList9"/>
    <dgm:cxn modelId="{E19E4BBD-B6B2-4ADD-A448-1F977459CE68}" type="presParOf" srcId="{D8533BDF-2A7A-450B-B92E-41B2BEBC3B9F}" destId="{98999902-4663-4072-B345-87767A5593F5}" srcOrd="2" destOrd="0" presId="urn:microsoft.com/office/officeart/2005/8/layout/hList9"/>
    <dgm:cxn modelId="{113F6AC3-4FB5-4BFB-98A7-07A3B31A77FD}" type="presParOf" srcId="{D8533BDF-2A7A-450B-B92E-41B2BEBC3B9F}" destId="{E477B133-A52C-4D93-857C-8B82F6505323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8DFDF3-556C-4B77-BA68-7612514733B0}">
      <dsp:nvSpPr>
        <dsp:cNvPr id="0" name=""/>
        <dsp:cNvSpPr/>
      </dsp:nvSpPr>
      <dsp:spPr>
        <a:xfrm rot="5400000">
          <a:off x="-308745" y="373492"/>
          <a:ext cx="2058302" cy="1440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Partie Projet</a:t>
          </a:r>
          <a:endParaRPr lang="fr-FR" sz="1600" b="1" kern="1200" dirty="0"/>
        </a:p>
      </dsp:txBody>
      <dsp:txXfrm rot="5400000">
        <a:off x="-308745" y="373492"/>
        <a:ext cx="2058302" cy="1440811"/>
      </dsp:txXfrm>
    </dsp:sp>
    <dsp:sp modelId="{A0F02AC9-7703-4E80-92A6-694A83DD852C}">
      <dsp:nvSpPr>
        <dsp:cNvPr id="0" name=""/>
        <dsp:cNvSpPr/>
      </dsp:nvSpPr>
      <dsp:spPr>
        <a:xfrm rot="5400000">
          <a:off x="3249775" y="-1735131"/>
          <a:ext cx="1432325" cy="505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Présentation générale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Cahier des charges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Planning</a:t>
          </a:r>
          <a:endParaRPr lang="fr-FR" sz="1600" b="1" kern="1200" dirty="0"/>
        </a:p>
      </dsp:txBody>
      <dsp:txXfrm rot="5400000">
        <a:off x="3249775" y="-1735131"/>
        <a:ext cx="1432325" cy="5050252"/>
      </dsp:txXfrm>
    </dsp:sp>
    <dsp:sp modelId="{B27F7B02-7D55-4290-881C-D1F0B6CC294F}">
      <dsp:nvSpPr>
        <dsp:cNvPr id="0" name=""/>
        <dsp:cNvSpPr/>
      </dsp:nvSpPr>
      <dsp:spPr>
        <a:xfrm rot="5400000">
          <a:off x="-308745" y="2335754"/>
          <a:ext cx="2058302" cy="1440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Partie Analyse</a:t>
          </a:r>
          <a:endParaRPr lang="fr-FR" sz="1600" b="1" kern="1200" dirty="0"/>
        </a:p>
      </dsp:txBody>
      <dsp:txXfrm rot="5400000">
        <a:off x="-308745" y="2335754"/>
        <a:ext cx="2058302" cy="1440811"/>
      </dsp:txXfrm>
    </dsp:sp>
    <dsp:sp modelId="{08E5348F-45C2-42A0-A3C7-35D86CEB8D95}">
      <dsp:nvSpPr>
        <dsp:cNvPr id="0" name=""/>
        <dsp:cNvSpPr/>
      </dsp:nvSpPr>
      <dsp:spPr>
        <a:xfrm rot="5400000">
          <a:off x="3208547" y="170831"/>
          <a:ext cx="1514780" cy="505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Analyse de l’existant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Bugs &amp; problèmes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Modélisation</a:t>
          </a:r>
          <a:endParaRPr lang="fr-FR" sz="1600" b="1" kern="1200" dirty="0"/>
        </a:p>
      </dsp:txBody>
      <dsp:txXfrm rot="5400000">
        <a:off x="3208547" y="170831"/>
        <a:ext cx="1514780" cy="5050252"/>
      </dsp:txXfrm>
    </dsp:sp>
    <dsp:sp modelId="{0BCC9D1A-47A0-4516-A0B8-88D4F18497F7}">
      <dsp:nvSpPr>
        <dsp:cNvPr id="0" name=""/>
        <dsp:cNvSpPr/>
      </dsp:nvSpPr>
      <dsp:spPr>
        <a:xfrm rot="5400000">
          <a:off x="-308745" y="4209574"/>
          <a:ext cx="2058302" cy="1440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Partie Technique</a:t>
          </a:r>
          <a:endParaRPr lang="fr-FR" sz="1600" b="1" kern="1200" dirty="0"/>
        </a:p>
      </dsp:txBody>
      <dsp:txXfrm rot="5400000">
        <a:off x="-308745" y="4209574"/>
        <a:ext cx="2058302" cy="1440811"/>
      </dsp:txXfrm>
    </dsp:sp>
    <dsp:sp modelId="{F9B540EB-474C-4E25-82C5-3F12EB9DD7D4}">
      <dsp:nvSpPr>
        <dsp:cNvPr id="0" name=""/>
        <dsp:cNvSpPr/>
      </dsp:nvSpPr>
      <dsp:spPr>
        <a:xfrm rot="5400000">
          <a:off x="3308843" y="2044651"/>
          <a:ext cx="1314189" cy="50502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Choix techniques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Fonctionnalités de la nouvelle application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Résolution des problèmes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Concepts &amp; outils utilisés</a:t>
          </a:r>
          <a:endParaRPr lang="fr-FR" sz="1600" b="1" kern="1200" dirty="0"/>
        </a:p>
      </dsp:txBody>
      <dsp:txXfrm rot="5400000">
        <a:off x="3308843" y="2044651"/>
        <a:ext cx="1314189" cy="50502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845DB8-A028-4283-806A-A68C0ACF4DC7}">
      <dsp:nvSpPr>
        <dsp:cNvPr id="0" name=""/>
        <dsp:cNvSpPr/>
      </dsp:nvSpPr>
      <dsp:spPr>
        <a:xfrm>
          <a:off x="2162403" y="196144"/>
          <a:ext cx="3892721" cy="135189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19DDD-D19D-431F-A318-5E020D10C4CA}">
      <dsp:nvSpPr>
        <dsp:cNvPr id="0" name=""/>
        <dsp:cNvSpPr/>
      </dsp:nvSpPr>
      <dsp:spPr>
        <a:xfrm>
          <a:off x="3737598" y="3506467"/>
          <a:ext cx="754403" cy="482818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8F06DF0-E8C1-4628-83B7-220E11ECAD89}">
      <dsp:nvSpPr>
        <dsp:cNvPr id="0" name=""/>
        <dsp:cNvSpPr/>
      </dsp:nvSpPr>
      <dsp:spPr>
        <a:xfrm>
          <a:off x="1234475" y="3892721"/>
          <a:ext cx="5760648" cy="905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dirty="0"/>
        </a:p>
      </dsp:txBody>
      <dsp:txXfrm>
        <a:off x="1234475" y="3892721"/>
        <a:ext cx="5760648" cy="905284"/>
      </dsp:txXfrm>
    </dsp:sp>
    <dsp:sp modelId="{098C7064-969D-420E-AA30-C21EA58E839D}">
      <dsp:nvSpPr>
        <dsp:cNvPr id="0" name=""/>
        <dsp:cNvSpPr/>
      </dsp:nvSpPr>
      <dsp:spPr>
        <a:xfrm>
          <a:off x="3476655" y="1652445"/>
          <a:ext cx="1559944" cy="1357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Expériences</a:t>
          </a:r>
          <a:endParaRPr lang="fr-FR" sz="1200" b="1" kern="1200" dirty="0"/>
        </a:p>
      </dsp:txBody>
      <dsp:txXfrm>
        <a:off x="3476655" y="1652445"/>
        <a:ext cx="1559944" cy="1357926"/>
      </dsp:txXfrm>
    </dsp:sp>
    <dsp:sp modelId="{55F3E0B6-E9DA-4234-A4F1-72BBA2CEBB0D}">
      <dsp:nvSpPr>
        <dsp:cNvPr id="0" name=""/>
        <dsp:cNvSpPr/>
      </dsp:nvSpPr>
      <dsp:spPr>
        <a:xfrm>
          <a:off x="2605993" y="633698"/>
          <a:ext cx="1357926" cy="1357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err="1" smtClean="0"/>
            <a:t>MMReport</a:t>
          </a:r>
          <a:endParaRPr lang="fr-FR" sz="1200" b="1" kern="1200" dirty="0"/>
        </a:p>
      </dsp:txBody>
      <dsp:txXfrm>
        <a:off x="2605993" y="633698"/>
        <a:ext cx="1357926" cy="1357926"/>
      </dsp:txXfrm>
    </dsp:sp>
    <dsp:sp modelId="{C735669C-6E8D-4494-B513-9EA79E628D40}">
      <dsp:nvSpPr>
        <dsp:cNvPr id="0" name=""/>
        <dsp:cNvSpPr/>
      </dsp:nvSpPr>
      <dsp:spPr>
        <a:xfrm>
          <a:off x="3994095" y="305382"/>
          <a:ext cx="1357926" cy="1357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err="1" smtClean="0"/>
            <a:t>MMRecord</a:t>
          </a:r>
          <a:endParaRPr lang="fr-FR" sz="1200" b="1" kern="1200" dirty="0"/>
        </a:p>
      </dsp:txBody>
      <dsp:txXfrm>
        <a:off x="3994095" y="305382"/>
        <a:ext cx="1357926" cy="1357926"/>
      </dsp:txXfrm>
    </dsp:sp>
    <dsp:sp modelId="{6531E3ED-B99F-4B3B-B5B9-1B0B4B14A314}">
      <dsp:nvSpPr>
        <dsp:cNvPr id="0" name=""/>
        <dsp:cNvSpPr/>
      </dsp:nvSpPr>
      <dsp:spPr>
        <a:xfrm>
          <a:off x="2002470" y="30176"/>
          <a:ext cx="4224659" cy="33797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5A82FC-F4C9-4EC3-8F38-77F0A89431C2}">
      <dsp:nvSpPr>
        <dsp:cNvPr id="0" name=""/>
        <dsp:cNvSpPr/>
      </dsp:nvSpPr>
      <dsp:spPr>
        <a:xfrm>
          <a:off x="0" y="1264750"/>
          <a:ext cx="7416824" cy="310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628" tIns="437388" rIns="5756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Gérer Meeting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Gérer Items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Enregistrer parole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Découper l’enregistrement en séquence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Taguer les séquences par des Items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Gérer Rapport</a:t>
          </a:r>
          <a:endParaRPr lang="fr-FR" sz="2100" kern="1200" dirty="0"/>
        </a:p>
      </dsp:txBody>
      <dsp:txXfrm>
        <a:off x="0" y="1264750"/>
        <a:ext cx="7416824" cy="3109050"/>
      </dsp:txXfrm>
    </dsp:sp>
    <dsp:sp modelId="{0C580700-51A0-41E4-99CA-97954F723D18}">
      <dsp:nvSpPr>
        <dsp:cNvPr id="0" name=""/>
        <dsp:cNvSpPr/>
      </dsp:nvSpPr>
      <dsp:spPr>
        <a:xfrm>
          <a:off x="370841" y="954790"/>
          <a:ext cx="519177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37" tIns="0" rIns="19623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/>
            <a:t>Liste des fonctionnalités existantes</a:t>
          </a:r>
          <a:endParaRPr lang="fr-FR" sz="2100" b="1" kern="1200" dirty="0"/>
        </a:p>
      </dsp:txBody>
      <dsp:txXfrm>
        <a:off x="370841" y="954790"/>
        <a:ext cx="5191776" cy="6199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469F67-7416-40A5-93AD-839CA4761DAA}">
      <dsp:nvSpPr>
        <dsp:cNvPr id="0" name=""/>
        <dsp:cNvSpPr/>
      </dsp:nvSpPr>
      <dsp:spPr>
        <a:xfrm>
          <a:off x="2567873" y="417395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Le bouton envoyer meeting</a:t>
          </a:r>
          <a:endParaRPr lang="fr-FR" sz="1600" b="0" kern="1200" dirty="0"/>
        </a:p>
      </dsp:txBody>
      <dsp:txXfrm>
        <a:off x="2817224" y="417395"/>
        <a:ext cx="1309094" cy="1039483"/>
      </dsp:txXfrm>
    </dsp:sp>
    <dsp:sp modelId="{DEA08918-E6CD-46F6-BECF-917B2A01E879}">
      <dsp:nvSpPr>
        <dsp:cNvPr id="0" name=""/>
        <dsp:cNvSpPr/>
      </dsp:nvSpPr>
      <dsp:spPr>
        <a:xfrm>
          <a:off x="2567873" y="1456879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Bug écrasement fichiers</a:t>
          </a:r>
          <a:endParaRPr lang="fr-FR" sz="1600" kern="1200" dirty="0"/>
        </a:p>
      </dsp:txBody>
      <dsp:txXfrm>
        <a:off x="2817224" y="1456879"/>
        <a:ext cx="1309094" cy="1039483"/>
      </dsp:txXfrm>
    </dsp:sp>
    <dsp:sp modelId="{29269607-1EB0-4C03-BD9D-C51AE237171B}">
      <dsp:nvSpPr>
        <dsp:cNvPr id="0" name=""/>
        <dsp:cNvSpPr/>
      </dsp:nvSpPr>
      <dsp:spPr>
        <a:xfrm>
          <a:off x="2567873" y="2496363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Bug aléatoire</a:t>
          </a:r>
          <a:endParaRPr lang="fr-FR" sz="1600" kern="1200" dirty="0"/>
        </a:p>
      </dsp:txBody>
      <dsp:txXfrm>
        <a:off x="2817224" y="2496363"/>
        <a:ext cx="1309094" cy="1039483"/>
      </dsp:txXfrm>
    </dsp:sp>
    <dsp:sp modelId="{6C775389-50AF-4F11-B2FA-9D22CFB68E6E}">
      <dsp:nvSpPr>
        <dsp:cNvPr id="0" name=""/>
        <dsp:cNvSpPr/>
      </dsp:nvSpPr>
      <dsp:spPr>
        <a:xfrm>
          <a:off x="1736701" y="0"/>
          <a:ext cx="1038964" cy="1038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Problèmes fonctionnels</a:t>
          </a:r>
          <a:endParaRPr lang="fr-FR" sz="900" b="1" kern="1200" dirty="0"/>
        </a:p>
      </dsp:txBody>
      <dsp:txXfrm>
        <a:off x="1736701" y="0"/>
        <a:ext cx="1038964" cy="1038964"/>
      </dsp:txXfrm>
    </dsp:sp>
    <dsp:sp modelId="{074DD2E8-B94E-456D-BB78-F99BD0A0E0AC}">
      <dsp:nvSpPr>
        <dsp:cNvPr id="0" name=""/>
        <dsp:cNvSpPr/>
      </dsp:nvSpPr>
      <dsp:spPr>
        <a:xfrm>
          <a:off x="5165283" y="417395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La notion d’états</a:t>
          </a:r>
          <a:endParaRPr lang="fr-FR" sz="1600" kern="1200" dirty="0"/>
        </a:p>
      </dsp:txBody>
      <dsp:txXfrm>
        <a:off x="5414635" y="417395"/>
        <a:ext cx="1309094" cy="1039483"/>
      </dsp:txXfrm>
    </dsp:sp>
    <dsp:sp modelId="{EDAFBCE3-8186-4A56-B087-B120A54A30C6}">
      <dsp:nvSpPr>
        <dsp:cNvPr id="0" name=""/>
        <dsp:cNvSpPr/>
      </dsp:nvSpPr>
      <dsp:spPr>
        <a:xfrm>
          <a:off x="5165283" y="1456879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La complexité du processus d’utilisation</a:t>
          </a:r>
        </a:p>
      </dsp:txBody>
      <dsp:txXfrm>
        <a:off x="5414635" y="1456879"/>
        <a:ext cx="1309094" cy="1039483"/>
      </dsp:txXfrm>
    </dsp:sp>
    <dsp:sp modelId="{EF1B09A7-24DD-404D-A807-51B996EB08AC}">
      <dsp:nvSpPr>
        <dsp:cNvPr id="0" name=""/>
        <dsp:cNvSpPr/>
      </dsp:nvSpPr>
      <dsp:spPr>
        <a:xfrm>
          <a:off x="5165283" y="2496363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Information figé</a:t>
          </a:r>
        </a:p>
      </dsp:txBody>
      <dsp:txXfrm>
        <a:off x="5414635" y="2496363"/>
        <a:ext cx="1309094" cy="1039483"/>
      </dsp:txXfrm>
    </dsp:sp>
    <dsp:sp modelId="{9E5F0BC7-BB56-4B14-8B28-94F6D9588FD0}">
      <dsp:nvSpPr>
        <dsp:cNvPr id="0" name=""/>
        <dsp:cNvSpPr/>
      </dsp:nvSpPr>
      <dsp:spPr>
        <a:xfrm>
          <a:off x="5165283" y="3535846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Manque d’informations</a:t>
          </a:r>
        </a:p>
      </dsp:txBody>
      <dsp:txXfrm>
        <a:off x="5414635" y="3535846"/>
        <a:ext cx="1309094" cy="1039483"/>
      </dsp:txXfrm>
    </dsp:sp>
    <dsp:sp modelId="{E2B38F2F-2666-42C9-91C8-281CEF74BF97}">
      <dsp:nvSpPr>
        <dsp:cNvPr id="0" name=""/>
        <dsp:cNvSpPr/>
      </dsp:nvSpPr>
      <dsp:spPr>
        <a:xfrm>
          <a:off x="5165283" y="4575330"/>
          <a:ext cx="1558446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Ecran de veille</a:t>
          </a:r>
          <a:endParaRPr lang="fr-FR" sz="1600" kern="1200" dirty="0"/>
        </a:p>
      </dsp:txBody>
      <dsp:txXfrm>
        <a:off x="5414635" y="4575330"/>
        <a:ext cx="1309094" cy="1039483"/>
      </dsp:txXfrm>
    </dsp:sp>
    <dsp:sp modelId="{549F5DC0-1C14-4CF7-BA21-E6ACDF19453E}">
      <dsp:nvSpPr>
        <dsp:cNvPr id="0" name=""/>
        <dsp:cNvSpPr/>
      </dsp:nvSpPr>
      <dsp:spPr>
        <a:xfrm>
          <a:off x="4334112" y="1809"/>
          <a:ext cx="1038964" cy="1038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Problèmes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Conceptuels</a:t>
          </a:r>
          <a:endParaRPr lang="fr-FR" sz="900" b="1" kern="1200" dirty="0"/>
        </a:p>
      </dsp:txBody>
      <dsp:txXfrm>
        <a:off x="4334112" y="1809"/>
        <a:ext cx="1038964" cy="103896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DD0A08-487E-4CCC-804B-25AA94A55316}">
      <dsp:nvSpPr>
        <dsp:cNvPr id="0" name=""/>
        <dsp:cNvSpPr/>
      </dsp:nvSpPr>
      <dsp:spPr>
        <a:xfrm>
          <a:off x="0" y="444566"/>
          <a:ext cx="8229600" cy="182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Choix techniques</a:t>
          </a:r>
          <a:endParaRPr lang="fr-FR" sz="6500" kern="1200" dirty="0"/>
        </a:p>
      </dsp:txBody>
      <dsp:txXfrm>
        <a:off x="0" y="444566"/>
        <a:ext cx="8229600" cy="1825200"/>
      </dsp:txXfrm>
    </dsp:sp>
    <dsp:sp modelId="{24AEC593-7D2C-44E7-A668-EFD0D7879FD9}">
      <dsp:nvSpPr>
        <dsp:cNvPr id="0" name=""/>
        <dsp:cNvSpPr/>
      </dsp:nvSpPr>
      <dsp:spPr>
        <a:xfrm>
          <a:off x="0" y="2269766"/>
          <a:ext cx="8229600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3200" kern="1200" dirty="0" smtClean="0"/>
            <a:t>Fusionner les deux applications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3200" kern="1200" dirty="0" smtClean="0"/>
            <a:t>Introduire le concept «Item/</a:t>
          </a:r>
          <a:r>
            <a:rPr lang="fr-FR" sz="3200" kern="1200" dirty="0" err="1" smtClean="0"/>
            <a:t>ListItem</a:t>
          </a:r>
          <a:r>
            <a:rPr lang="fr-FR" sz="3200" kern="1200" dirty="0" smtClean="0"/>
            <a:t>»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3200" kern="1200" dirty="0" smtClean="0"/>
            <a:t>Ajouter le concept d’état</a:t>
          </a:r>
          <a:endParaRPr lang="fr-FR" sz="3200" kern="1200" dirty="0"/>
        </a:p>
      </dsp:txBody>
      <dsp:txXfrm>
        <a:off x="0" y="2269766"/>
        <a:ext cx="8229600" cy="275827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E4DB31-6820-4FB4-B285-9797871C8EA6}">
      <dsp:nvSpPr>
        <dsp:cNvPr id="0" name=""/>
        <dsp:cNvSpPr/>
      </dsp:nvSpPr>
      <dsp:spPr>
        <a:xfrm>
          <a:off x="0" y="32780"/>
          <a:ext cx="8229600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Nouvelles fonctionnalités</a:t>
          </a:r>
          <a:endParaRPr lang="fr-FR" sz="3500" kern="1200" dirty="0"/>
        </a:p>
      </dsp:txBody>
      <dsp:txXfrm>
        <a:off x="0" y="32780"/>
        <a:ext cx="8229600" cy="982799"/>
      </dsp:txXfrm>
    </dsp:sp>
    <dsp:sp modelId="{CC89ED27-4C5D-4C5A-9817-6D5761BA1DCD}">
      <dsp:nvSpPr>
        <dsp:cNvPr id="0" name=""/>
        <dsp:cNvSpPr/>
      </dsp:nvSpPr>
      <dsp:spPr>
        <a:xfrm>
          <a:off x="0" y="1015580"/>
          <a:ext cx="8229600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700" kern="1200" dirty="0" smtClean="0"/>
            <a:t>Création d’un événement dans le calendrier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700" kern="1200" dirty="0" smtClean="0"/>
            <a:t>Gestion Questions en cours de la réunion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700" kern="1200" dirty="0" smtClean="0"/>
            <a:t>Gestion </a:t>
          </a:r>
          <a:r>
            <a:rPr lang="fr-FR" sz="2700" kern="1200" dirty="0" err="1" smtClean="0"/>
            <a:t>Attendees</a:t>
          </a:r>
          <a:r>
            <a:rPr lang="fr-FR" sz="2700" kern="1200" dirty="0" smtClean="0"/>
            <a:t> en cours de la réunion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700" kern="1200" dirty="0" smtClean="0"/>
            <a:t>Sauvegarde des tags systématiquement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700" kern="1200" dirty="0" smtClean="0"/>
            <a:t>Génération rapport format PDF &amp; HTML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700" kern="1200" dirty="0" smtClean="0"/>
            <a:t>Customisation de l’étape : Envoi du rapport</a:t>
          </a:r>
          <a:endParaRPr lang="fr-FR" sz="2700" kern="1200" dirty="0"/>
        </a:p>
      </dsp:txBody>
      <dsp:txXfrm>
        <a:off x="0" y="1015580"/>
        <a:ext cx="8229600" cy="34776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A37631-FF18-4CF3-A472-739BD9D92047}">
      <dsp:nvSpPr>
        <dsp:cNvPr id="0" name=""/>
        <dsp:cNvSpPr/>
      </dsp:nvSpPr>
      <dsp:spPr>
        <a:xfrm>
          <a:off x="3818991" y="417395"/>
          <a:ext cx="1653620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La notion d’états</a:t>
          </a:r>
          <a:endParaRPr lang="fr-FR" sz="1600" kern="1200" dirty="0"/>
        </a:p>
      </dsp:txBody>
      <dsp:txXfrm>
        <a:off x="4083570" y="417395"/>
        <a:ext cx="1389041" cy="1039483"/>
      </dsp:txXfrm>
    </dsp:sp>
    <dsp:sp modelId="{EDAFBCE3-8186-4A56-B087-B120A54A30C6}">
      <dsp:nvSpPr>
        <dsp:cNvPr id="0" name=""/>
        <dsp:cNvSpPr/>
      </dsp:nvSpPr>
      <dsp:spPr>
        <a:xfrm>
          <a:off x="3818991" y="1456879"/>
          <a:ext cx="1653620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La complexité du processus d’utilisation</a:t>
          </a:r>
        </a:p>
      </dsp:txBody>
      <dsp:txXfrm>
        <a:off x="4083570" y="1456879"/>
        <a:ext cx="1389041" cy="1039483"/>
      </dsp:txXfrm>
    </dsp:sp>
    <dsp:sp modelId="{EF1B09A7-24DD-404D-A807-51B996EB08AC}">
      <dsp:nvSpPr>
        <dsp:cNvPr id="0" name=""/>
        <dsp:cNvSpPr/>
      </dsp:nvSpPr>
      <dsp:spPr>
        <a:xfrm>
          <a:off x="3768498" y="2496363"/>
          <a:ext cx="1754607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Informations figé</a:t>
          </a:r>
        </a:p>
      </dsp:txBody>
      <dsp:txXfrm>
        <a:off x="4049235" y="2496363"/>
        <a:ext cx="1473870" cy="1039483"/>
      </dsp:txXfrm>
    </dsp:sp>
    <dsp:sp modelId="{9E5F0BC7-BB56-4B14-8B28-94F6D9588FD0}">
      <dsp:nvSpPr>
        <dsp:cNvPr id="0" name=""/>
        <dsp:cNvSpPr/>
      </dsp:nvSpPr>
      <dsp:spPr>
        <a:xfrm>
          <a:off x="3818991" y="3535846"/>
          <a:ext cx="1653620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Manque d’informations</a:t>
          </a:r>
        </a:p>
      </dsp:txBody>
      <dsp:txXfrm>
        <a:off x="4083570" y="3535846"/>
        <a:ext cx="1389041" cy="1039483"/>
      </dsp:txXfrm>
    </dsp:sp>
    <dsp:sp modelId="{E2B38F2F-2666-42C9-91C8-281CEF74BF97}">
      <dsp:nvSpPr>
        <dsp:cNvPr id="0" name=""/>
        <dsp:cNvSpPr/>
      </dsp:nvSpPr>
      <dsp:spPr>
        <a:xfrm>
          <a:off x="3818991" y="4575330"/>
          <a:ext cx="1653620" cy="10394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Ecran de veille</a:t>
          </a:r>
          <a:endParaRPr lang="fr-FR" sz="1600" kern="1200" dirty="0"/>
        </a:p>
      </dsp:txBody>
      <dsp:txXfrm>
        <a:off x="4083570" y="4575330"/>
        <a:ext cx="1389041" cy="1039483"/>
      </dsp:txXfrm>
    </dsp:sp>
    <dsp:sp modelId="{E477B133-A52C-4D93-857C-8B82F6505323}">
      <dsp:nvSpPr>
        <dsp:cNvPr id="0" name=""/>
        <dsp:cNvSpPr/>
      </dsp:nvSpPr>
      <dsp:spPr>
        <a:xfrm>
          <a:off x="3133487" y="1809"/>
          <a:ext cx="1205125" cy="1261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Problèmes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Conceptuels</a:t>
          </a:r>
          <a:endParaRPr lang="fr-FR" sz="1050" kern="1200" dirty="0"/>
        </a:p>
      </dsp:txBody>
      <dsp:txXfrm>
        <a:off x="3133487" y="1809"/>
        <a:ext cx="1205125" cy="1261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B1F6-3757-4D68-BCFA-D0AEDC96FE81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8412-6B2C-4749-9A21-ED42345400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73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88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389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376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428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Gérer</a:t>
            </a:r>
            <a:r>
              <a:rPr lang="fr-FR" baseline="0" dirty="0" smtClean="0"/>
              <a:t> meeting = créer/supprimer info + </a:t>
            </a:r>
            <a:r>
              <a:rPr lang="fr-FR" baseline="0" dirty="0" err="1" smtClean="0"/>
              <a:t>attendees</a:t>
            </a:r>
            <a:r>
              <a:rPr lang="fr-FR" baseline="0" dirty="0" smtClean="0"/>
              <a:t> +questions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2141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8412-6B2C-4749-9A21-ED423454009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8901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21416D-4276-4A5B-A933-593E6D3F77B0}" type="datetimeFigureOut">
              <a:rPr lang="fr-FR" smtClean="0"/>
              <a:pPr/>
              <a:t>10/01/2014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5B4068-F4FC-49C8-804C-E3E417160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073008" cy="1829761"/>
          </a:xfrm>
        </p:spPr>
        <p:txBody>
          <a:bodyPr>
            <a:noAutofit/>
          </a:bodyPr>
          <a:lstStyle/>
          <a:p>
            <a:r>
              <a:rPr lang="fr-FR" sz="6000" dirty="0" smtClean="0"/>
              <a:t>TX – Soutenance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8458200" cy="1833617"/>
          </a:xfrm>
        </p:spPr>
        <p:txBody>
          <a:bodyPr>
            <a:normAutofit/>
          </a:bodyPr>
          <a:lstStyle/>
          <a:p>
            <a:r>
              <a:rPr lang="fr-FR" dirty="0" smtClean="0"/>
              <a:t>TOGUI </a:t>
            </a:r>
            <a:r>
              <a:rPr lang="fr-FR" dirty="0" err="1" smtClean="0"/>
              <a:t>Ilyass</a:t>
            </a:r>
            <a:endParaRPr lang="fr-FR" dirty="0" smtClean="0"/>
          </a:p>
          <a:p>
            <a:r>
              <a:rPr lang="fr-FR" dirty="0" smtClean="0"/>
              <a:t>BERRICHE Fatima Zahra</a:t>
            </a:r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589240"/>
            <a:ext cx="4445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Encadré par:</a:t>
            </a:r>
          </a:p>
          <a:p>
            <a:r>
              <a:rPr lang="fr-FR" sz="2800" b="1" dirty="0" smtClean="0">
                <a:solidFill>
                  <a:schemeClr val="bg1"/>
                </a:solidFill>
              </a:rPr>
              <a:t>	Mme. MATTA Nada</a:t>
            </a:r>
            <a:endParaRPr lang="fr-F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8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899592" y="332656"/>
          <a:ext cx="741682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06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683568" y="1052736"/>
          <a:ext cx="846043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   Bugs </a:t>
            </a:r>
            <a:r>
              <a:rPr lang="fr-FR" dirty="0" smtClean="0"/>
              <a:t>et </a:t>
            </a:r>
            <a:r>
              <a:rPr lang="fr-FR" dirty="0" smtClean="0"/>
              <a:t>problèmes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90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247311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/>
              <a:t>Modélisation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16632"/>
            <a:ext cx="7128792" cy="6564388"/>
          </a:xfrm>
        </p:spPr>
      </p:pic>
    </p:spTree>
    <p:extLst>
      <p:ext uri="{BB962C8B-B14F-4D97-AF65-F5344CB8AC3E}">
        <p14:creationId xmlns:p14="http://schemas.microsoft.com/office/powerpoint/2010/main" xmlns="" val="12720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:\Users\fatfat\Desktop\Dessin4-classeF.png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5536" y="332656"/>
            <a:ext cx="8424936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631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Scénario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 descr="https://docs.google.com/drawings/d/surXfepLxl86U56O0dAT7qA/image?w=624&amp;h=392&amp;rev=73&amp;ac=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640960" cy="59766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https://docs.google.com/drawings/d/sZHyH97-gxsvIkOn4YUxU_Q/image?w=624&amp;h=392&amp;rev=3&amp;ac=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424936" cy="58326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https://docs.google.com/drawings/d/slTToylXjDCJnLPLraorW-w/image?w=624&amp;h=392&amp;rev=4&amp;ac=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52928" cy="59766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https://docs.google.com/drawings/d/shdNCPWXvOXxUrcRDB4SmIw/image?w=624&amp;h=392&amp;rev=72&amp;ac=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960" cy="63367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782744" cy="1829761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/>
              <a:t>Introduction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xmlns="" val="16317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https://docs.google.com/drawings/d/sT1UEVFrvL77bvrRar3_6hw/image?w=624&amp;h=392&amp;rev=52&amp;ac=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8952" cy="62646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https://docs.google.com/drawings/d/sa5dk0H_dEiVQlyfsuwGgZg/image?w=624&amp;h=392&amp;rev=3&amp;ac=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52928" cy="61206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https://docs.google.com/drawings/d/sCb6S8d4yaRufn25qfxKRZw/image?w=624&amp;h=392&amp;rev=54&amp;ac=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064896" cy="5112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782744" cy="1829761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/>
              <a:t>Partie Technique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xmlns="" val="16317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23528" y="188640"/>
          <a:ext cx="82296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67544" y="836712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75656" y="980728"/>
          <a:ext cx="846043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   Résolution des problèmes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 rot="20539821">
            <a:off x="3406602" y="2189624"/>
            <a:ext cx="194421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20539821">
            <a:off x="3433142" y="3055608"/>
            <a:ext cx="194421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20778340">
            <a:off x="3478610" y="3919704"/>
            <a:ext cx="194421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20934449">
            <a:off x="3484835" y="4760084"/>
            <a:ext cx="194421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8099150">
            <a:off x="6680917" y="4998046"/>
            <a:ext cx="194421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95536" y="2708920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&gt;Ajouter La notion d’état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544" y="515719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&gt; Toast d’information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32048" y="4365104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&gt; + de </a:t>
            </a:r>
            <a:r>
              <a:rPr lang="fr-FR" b="1" dirty="0" err="1" smtClean="0"/>
              <a:t>fléxibilité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32048" y="363573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&gt; Fusionner les 2 appli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948264" y="3717032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&gt;Eviter l’</a:t>
            </a:r>
            <a:r>
              <a:rPr lang="fr-FR" b="1" dirty="0" smtClean="0"/>
              <a:t>é</a:t>
            </a:r>
            <a:r>
              <a:rPr lang="fr-FR" b="1" dirty="0" smtClean="0"/>
              <a:t>tat de veille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790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83768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Concepts</a:t>
            </a:r>
          </a:p>
          <a:p>
            <a:r>
              <a:rPr lang="fr-FR" dirty="0" smtClean="0"/>
              <a:t>Fragments manager</a:t>
            </a:r>
          </a:p>
          <a:p>
            <a:pPr lvl="0"/>
            <a:r>
              <a:rPr lang="fr-FR" dirty="0" smtClean="0"/>
              <a:t>Media recorder/ Media Player</a:t>
            </a:r>
          </a:p>
          <a:p>
            <a:r>
              <a:rPr lang="fr-FR" dirty="0" smtClean="0"/>
              <a:t>DOM Technologie</a:t>
            </a:r>
          </a:p>
          <a:p>
            <a:r>
              <a:rPr lang="fr-FR" dirty="0" err="1" smtClean="0"/>
              <a:t>Itextpdf</a:t>
            </a:r>
            <a:endParaRPr lang="fr-FR" dirty="0" smtClean="0"/>
          </a:p>
          <a:p>
            <a:pPr>
              <a:buNone/>
            </a:pPr>
            <a:r>
              <a:rPr lang="fr-FR" b="1" dirty="0" smtClean="0"/>
              <a:t>Outils</a:t>
            </a:r>
            <a:endParaRPr lang="fr-FR" b="1" dirty="0" smtClean="0"/>
          </a:p>
          <a:p>
            <a:r>
              <a:rPr lang="fr-FR" dirty="0" smtClean="0"/>
              <a:t>Eclipse + SDK</a:t>
            </a:r>
          </a:p>
          <a:p>
            <a:r>
              <a:rPr lang="fr-FR" dirty="0" err="1" smtClean="0"/>
              <a:t>Github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&amp; outils utilisés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9144000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782744" cy="1556792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bg1"/>
                </a:solidFill>
              </a:rPr>
              <a:t>Conclusion</a:t>
            </a:r>
            <a:endParaRPr lang="fr-FR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7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18512238"/>
              </p:ext>
            </p:extLst>
          </p:nvPr>
        </p:nvGraphicFramePr>
        <p:xfrm>
          <a:off x="2051720" y="404664"/>
          <a:ext cx="649106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18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782744" cy="1829761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/>
              <a:t>Partie Projet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xmlns="" val="16317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7" name="Picture 2" descr="C:\Users\matta\Documents\Mes fichiers reçus\Matta\Memory Meeting tests\Manuel utilisateurs\IMG_0079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95536" y="1484784"/>
            <a:ext cx="1656184" cy="172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2" descr="C:\Users\matta\Documents\Mes fichiers reçus\Matta\Memory Meeting tests\Manuel utilisateurs\IMG_0074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95536" y="3501008"/>
            <a:ext cx="1656184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 8" descr="https://docs.google.com/drawings/d/slTToylXjDCJnLPLraorW-w/image?w=624&amp;h=392&amp;rev=4&amp;ac=1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796056" y="2276872"/>
            <a:ext cx="3168432" cy="1870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1091" y="2564904"/>
            <a:ext cx="2911029" cy="134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1965041" y="2150274"/>
            <a:ext cx="87876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600" dirty="0" smtClean="0"/>
              <a:t>}</a:t>
            </a:r>
            <a:endParaRPr lang="fr-FR" sz="16600" dirty="0"/>
          </a:p>
        </p:txBody>
      </p:sp>
    </p:spTree>
    <p:extLst>
      <p:ext uri="{BB962C8B-B14F-4D97-AF65-F5344CB8AC3E}">
        <p14:creationId xmlns:p14="http://schemas.microsoft.com/office/powerpoint/2010/main" xmlns="" val="2706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82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5301208"/>
            <a:ext cx="50405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Cahier des charges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xmlns="" val="2706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568952" cy="423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34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782744" cy="1829761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/>
              <a:t>Partie Analyse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xmlns="" val="16317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de l’existant</a:t>
            </a:r>
            <a:endParaRPr lang="fr-FR" dirty="0"/>
          </a:p>
        </p:txBody>
      </p:sp>
      <p:pic>
        <p:nvPicPr>
          <p:cNvPr id="4" name="Picture 2" descr="C:\Users\matta\Documents\Mes fichiers reçus\Matta\Memory Meeting tests\Manuel utilisateurs\IMG_007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36096" y="1916832"/>
            <a:ext cx="2724150" cy="3096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2" descr="C:\Users\matta\Documents\Mes fichiers reçus\Matta\Memory Meeting tests\Manuel utilisateurs\IMG_0079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00336" y="1916832"/>
            <a:ext cx="2895600" cy="3155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ZoneTexte 5"/>
          <p:cNvSpPr txBox="1"/>
          <p:nvPr/>
        </p:nvSpPr>
        <p:spPr>
          <a:xfrm>
            <a:off x="1619672" y="141277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 smtClean="0"/>
              <a:t>MMRecord</a:t>
            </a:r>
            <a:endParaRPr lang="fr-FR" sz="24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6012160" y="141277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 smtClean="0"/>
              <a:t>MMReport</a:t>
            </a:r>
            <a:endParaRPr lang="fr-FR" sz="24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5743575"/>
            <a:ext cx="392392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523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708</TotalTime>
  <Words>264</Words>
  <Application>Microsoft Office PowerPoint</Application>
  <PresentationFormat>Affichage à l'écran (4:3)</PresentationFormat>
  <Paragraphs>99</Paragraphs>
  <Slides>28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Concourse</vt:lpstr>
      <vt:lpstr>TX – Soutenance</vt:lpstr>
      <vt:lpstr>Introduction</vt:lpstr>
      <vt:lpstr>Plan</vt:lpstr>
      <vt:lpstr>Partie Projet</vt:lpstr>
      <vt:lpstr>Présentation générale</vt:lpstr>
      <vt:lpstr>Cahier des charges</vt:lpstr>
      <vt:lpstr>Planning</vt:lpstr>
      <vt:lpstr>Partie Analyse</vt:lpstr>
      <vt:lpstr>Analyse de l’existant</vt:lpstr>
      <vt:lpstr>Diapositive 10</vt:lpstr>
      <vt:lpstr>   Bugs et problèmes</vt:lpstr>
      <vt:lpstr>Modélisation</vt:lpstr>
      <vt:lpstr>Diapositive 13</vt:lpstr>
      <vt:lpstr>Diapositive 14</vt:lpstr>
      <vt:lpstr>Scénario d’utilisation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Partie Technique</vt:lpstr>
      <vt:lpstr>Diapositive 24</vt:lpstr>
      <vt:lpstr>Diapositive 25</vt:lpstr>
      <vt:lpstr>   Résolution des problèmes</vt:lpstr>
      <vt:lpstr>Concepts &amp; outils utilisés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elotro</cp:lastModifiedBy>
  <cp:revision>188</cp:revision>
  <dcterms:created xsi:type="dcterms:W3CDTF">2013-10-07T13:56:11Z</dcterms:created>
  <dcterms:modified xsi:type="dcterms:W3CDTF">2014-01-10T12:44:18Z</dcterms:modified>
</cp:coreProperties>
</file>