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cssref/css_selectors.asp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CSS" TargetMode="External"/><Relationship Id="rId3" Type="http://schemas.openxmlformats.org/officeDocument/2006/relationships/hyperlink" Target="https://developer.mozilla.org/es/docs/CSS/Pseudo-classes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eveloper.mozilla.org/es/docs/CSS/:first-child" TargetMode="External"/></Relationships>
</file>

<file path=ppt/slides/_rels/slide7.xml.rels><?xml version="1.0" encoding="UTF-8" standalone="yes"?><Relationships xmlns="http://schemas.openxmlformats.org/package/2006/relationships"><Relationship Id="rId14" Type="http://schemas.openxmlformats.org/officeDocument/2006/relationships/hyperlink" Target="https://developer.mozilla.org/es/docs/Web/CSS/:last-child" TargetMode="External"/><Relationship Id="rId2" Type="http://schemas.openxmlformats.org/officeDocument/2006/relationships/notesSlide" Target="../notesSlides/notesSlide7.xml"/><Relationship Id="rId12" Type="http://schemas.openxmlformats.org/officeDocument/2006/relationships/hyperlink" Target="https://developer.mozilla.org/es/docs/Web/CSS/:enabled" TargetMode="External"/><Relationship Id="rId13" Type="http://schemas.openxmlformats.org/officeDocument/2006/relationships/hyperlink" Target="https://developer.mozilla.org/es/docs/Web/CSS/:disabl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CSS/:link" TargetMode="External"/><Relationship Id="rId10" Type="http://schemas.openxmlformats.org/officeDocument/2006/relationships/hyperlink" Target="https://developer.mozilla.org/es/docs/Web/CSS/:last-child" TargetMode="External"/><Relationship Id="rId3" Type="http://schemas.openxmlformats.org/officeDocument/2006/relationships/hyperlink" Target="https://developer.mozilla.org/es/docs/Web/CSS/Introducci%C3%B3n/Selectors" TargetMode="External"/><Relationship Id="rId11" Type="http://schemas.openxmlformats.org/officeDocument/2006/relationships/hyperlink" Target="https://developer.mozilla.org/es/docs/Web/CSS/:checked" TargetMode="External"/><Relationship Id="rId9" Type="http://schemas.openxmlformats.org/officeDocument/2006/relationships/hyperlink" Target="https://developer.mozilla.org/es/docs/Web/CSS/:first-child" TargetMode="External"/><Relationship Id="rId6" Type="http://schemas.openxmlformats.org/officeDocument/2006/relationships/hyperlink" Target="https://developer.mozilla.org/es/docs/Web/CSS/:active" TargetMode="External"/><Relationship Id="rId5" Type="http://schemas.openxmlformats.org/officeDocument/2006/relationships/hyperlink" Target="https://developer.mozilla.org/es/docs/Web/CSS/:visited" TargetMode="External"/><Relationship Id="rId8" Type="http://schemas.openxmlformats.org/officeDocument/2006/relationships/hyperlink" Target="https://developer.mozilla.org/es/docs/Web/CSS/:focus" TargetMode="External"/><Relationship Id="rId7" Type="http://schemas.openxmlformats.org/officeDocument/2006/relationships/hyperlink" Target="https://developer.mozilla.org/es/docs/Web/CSS/:ho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css1 </a:t>
            </a:r>
            <a:r>
              <a:rPr lang="es">
                <a:solidFill>
                  <a:srgbClr val="00FFFF"/>
                </a:solidFill>
              </a:rPr>
              <a:t>&amp;</a:t>
            </a:r>
            <a:r>
              <a:rPr lang="es"/>
              <a:t> css2 </a:t>
            </a:r>
            <a:r>
              <a:rPr lang="es">
                <a:solidFill>
                  <a:srgbClr val="00FFFF"/>
                </a:solidFill>
              </a:rPr>
              <a:t>&amp;</a:t>
            </a:r>
            <a:r>
              <a:rPr lang="es"/>
              <a:t> css3</a:t>
            </a:r>
          </a:p>
          <a:p>
            <a:pPr>
              <a:spcBef>
                <a:spcPts val="0"/>
              </a:spcBef>
              <a:buNone/>
            </a:pPr>
            <a:r>
              <a:rPr lang="es" sz="3000">
                <a:solidFill>
                  <a:srgbClr val="CCCCCC"/>
                </a:solidFill>
              </a:rPr>
              <a:t>html5 web-responsive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804225" y="4518200"/>
            <a:ext cx="3872699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Prof. Carlos Gil Carrillo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00FFFF"/>
                </a:solidFill>
              </a:rPr>
              <a:t>selectores</a:t>
            </a:r>
            <a:r>
              <a:rPr lang="es"/>
              <a:t> basados en relaciones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s" sz="1100"/>
              <a:t>Documentación</a:t>
            </a:r>
            <a:br>
              <a:rPr lang="es" sz="1100"/>
            </a:br>
            <a:r>
              <a:rPr lang="es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http://www.w3schools.com/cssref/css_selectors.asp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E</a:t>
            </a:r>
            <a:b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FFFFFF"/>
                </a:solidFill>
              </a:rPr>
              <a:t>Cualquier elemento E que es un descendiente de un elemento A (que es: un hijo o un hijo de un hijo etc.)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&gt; E</a:t>
            </a:r>
            <a:b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FFFFFF"/>
                </a:solidFill>
              </a:rPr>
              <a:t>Cualquier elemento E que es un hijo de un elemento A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E:first-child</a:t>
            </a:r>
            <a:b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>
                <a:solidFill>
                  <a:srgbClr val="FFFFFF"/>
                </a:solidFill>
              </a:rPr>
              <a:t>Cualquier elemento E que es el primer hijo de su padre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 + E</a:t>
            </a:r>
            <a:b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Cualquier elemento E que es el siguiente hermano de un elemento B (es decir: el próximo hijo del mismo padre)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p ~ ul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cada &lt;ul&gt; que van precedidas de un elemento &lt;p&gt;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00FFFF"/>
                </a:solidFill>
              </a:rPr>
              <a:t>selectores</a:t>
            </a:r>
            <a:r>
              <a:rPr lang="es"/>
              <a:t> basados en relaciones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p::after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Insertar contenido después de cada elemento &lt;p&gt;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p::before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Insertar contenido antes de cada elemento &lt;p&gt;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p:empty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cada &lt;p&gt; que no tiene hijos (incluidos los nodos de texto)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input:checked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a todas las etiquetas input con el atributo checked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input:disabled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a todas las etiquetas input con el atributo disabled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p:lang(it)</a:t>
            </a: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cada &lt;p&gt; con un atributo lang igual a "it" (italiano)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[target]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a todas las etiquetas input con el atributo ‘target’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00FFFF"/>
                </a:solidFill>
              </a:rPr>
              <a:t>selectores </a:t>
            </a:r>
            <a:r>
              <a:rPr lang="es"/>
              <a:t>basados en relaciones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[target=_blank]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a todas las etiquetas que tengan el atributo ‘target’ con el valor ‘_blank’</a:t>
            </a: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[title~=flower] 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elementos que contienen la descripción flower (ALT+126)</a:t>
            </a: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a[href$=".pdf"]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todos los elementos &lt;a&gt; cuyo valor del atributo href termina con ".pdf"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a[href*="w3schools"]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todos los elementos &lt;a&gt; cuyo valor del atributo href contiene la subcadena "w3schools"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984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a[href^="https"]</a:t>
            </a:r>
            <a:br>
              <a:rPr lang="es" sz="1100">
                <a:latin typeface="Verdana"/>
                <a:ea typeface="Verdana"/>
                <a:cs typeface="Verdana"/>
                <a:sym typeface="Verdana"/>
              </a:rPr>
            </a:br>
            <a:r>
              <a:rPr lang="es" sz="1100">
                <a:latin typeface="Verdana"/>
                <a:ea typeface="Verdana"/>
                <a:cs typeface="Verdana"/>
                <a:sym typeface="Verdana"/>
              </a:rPr>
              <a:t>Selecciona todos los elementos &lt;a&gt; cuyo valor del atributo href comienza con "https" (ALT+94)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6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:nth-child(an+/-b)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400"/>
              <a:t>La </a:t>
            </a:r>
            <a:r>
              <a:rPr lang="es" sz="1400">
                <a:hlinkClick r:id="rId3"/>
              </a:rPr>
              <a:t>pseudo-clase</a:t>
            </a:r>
            <a:r>
              <a:rPr lang="es" sz="1400"/>
              <a:t> </a:t>
            </a:r>
            <a:r>
              <a:rPr lang="es" sz="1400">
                <a:hlinkClick r:id="rId4"/>
              </a:rPr>
              <a:t>CSS</a:t>
            </a:r>
            <a:r>
              <a:rPr lang="es" sz="1400"/>
              <a:t> :</a:t>
            </a: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nth-child</a:t>
            </a:r>
            <a:r>
              <a:rPr lang="es" sz="1400"/>
              <a:t> selecciona los elementos hermanos dentro del árbol del DOM, que coincidan con la condición 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+b</a:t>
            </a:r>
            <a:r>
              <a:rPr lang="es" sz="1400"/>
              <a:t>, siendo </a:t>
            </a:r>
            <a:r>
              <a:rPr b="1" lang="es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400"/>
              <a:t> un número natural, y teniendo un elemento padre.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tr:nth-child(2n+1)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las filas impares de una tabla HTML</a:t>
            </a:r>
            <a:br>
              <a:rPr lang="es" sz="1100"/>
            </a:b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tr:nth-child(odd)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las filas impares de una tabla HTML.</a:t>
            </a:r>
            <a:br>
              <a:rPr lang="es" sz="1100"/>
            </a:b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tr:nth-child(2n)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las filas pares de una tabla HTML.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:nth-child(an+b)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span:nth-child(-n+3)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a los tres primero elementos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s" sz="1100"/>
              <a:t>.</a:t>
            </a:r>
            <a:br>
              <a:rPr lang="es" sz="1100"/>
            </a:b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tr:nth-child(even)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las filas pares de una tabla HTML.</a:t>
            </a:r>
            <a:br>
              <a:rPr lang="es" sz="1100"/>
            </a:b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span:nth-child(0n+1)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Representa un elemento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s" sz="1100"/>
              <a:t> el cual es el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first-child</a:t>
            </a:r>
            <a:r>
              <a:rPr lang="es" sz="1100"/>
              <a:t> del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s" sz="1100"/>
              <a:t>; lo que es lo mismo que el selector 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3"/>
              </a:rPr>
              <a:t>:first-child</a:t>
            </a:r>
            <a:r>
              <a:rPr lang="es" sz="1100"/>
              <a:t>.</a:t>
            </a:r>
            <a:br>
              <a:rPr lang="es" sz="1100"/>
            </a:b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span:nth-child(1) </a:t>
            </a:r>
            <a:br>
              <a:rPr lang="es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s" sz="1100"/>
              <a:t>Equivalente al anterior. 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pseudo-clases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/>
              <a:t>Documentación</a:t>
            </a:r>
          </a:p>
          <a:p>
            <a:pPr rtl="0">
              <a:spcBef>
                <a:spcPts val="0"/>
              </a:spcBef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https://developer.mozilla.org/es/docs/Web/CSS/Introducci%C3%B3n/Selectors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4"/>
              </a:rPr>
              <a:t>:link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5"/>
              </a:rPr>
              <a:t>:visited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6"/>
              </a:rPr>
              <a:t>:active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7"/>
              </a:rPr>
              <a:t>:hover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8"/>
              </a:rPr>
              <a:t>:focus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9"/>
              </a:rPr>
              <a:t>:first-child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10"/>
              </a:rPr>
              <a:t>:last-child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11"/>
              </a:rPr>
              <a:t>:checked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12"/>
              </a:rPr>
              <a:t>:enabled</a:t>
            </a:r>
          </a:p>
          <a:p>
            <a:pPr indent="-298450" lvl="0" marL="45720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Consolas"/>
                <a:ea typeface="Consolas"/>
                <a:cs typeface="Consolas"/>
                <a:sym typeface="Consolas"/>
                <a:hlinkClick r:id="rId13"/>
              </a:rPr>
              <a:t>:disabled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hlinkClick r:id="rId14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