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ref/css3_pr_animation-timing-function.asp" TargetMode="External"/><Relationship Id="rId3" Type="http://schemas.openxmlformats.org/officeDocument/2006/relationships/hyperlink" Target="http://www.w3schools.com/cssref/css3_pr_animation.asp" TargetMode="External"/><Relationship Id="rId6" Type="http://schemas.openxmlformats.org/officeDocument/2006/relationships/hyperlink" Target="http://www.smashingmagazine.com/2012/04/25/pure-css3-cycling-slideshow/" TargetMode="External"/><Relationship Id="rId5" Type="http://schemas.openxmlformats.org/officeDocument/2006/relationships/hyperlink" Target="http://jsfiddle.net/simurai/CGmCe/light/" TargetMode="Externa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w3schools.com/css/css3_animations.asp" TargetMode="Externa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3maker.com/css3-transform.html" TargetMode="External"/><Relationship Id="rId3" Type="http://schemas.openxmlformats.org/officeDocument/2006/relationships/hyperlink" Target="http://www.w3schools.com/cssref/css3_pr_transform.asp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the-art-of-web.com/css/css-animation/" TargetMode="Externa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matic.com/es/gradient-generator" TargetMode="External"/><Relationship Id="rId3" Type="http://schemas.openxmlformats.org/officeDocument/2006/relationships/hyperlink" Target="http://www.w3schools.com/css/css3_gradients.asp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rder-radius.com/" TargetMode="External"/><Relationship Id="rId3" Type="http://schemas.openxmlformats.org/officeDocument/2006/relationships/hyperlink" Target="http://www.w3schools.com/css/css3_borders.asp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w3schools.com/css/css_background.asp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w3schools.com/cssref/css3_pr_background-size.asp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ref/playit.asp?filename=playcss_box-shadow" TargetMode="External"/><Relationship Id="rId3" Type="http://schemas.openxmlformats.org/officeDocument/2006/relationships/hyperlink" Target="http://www.w3schools.com/cssref/css3_pr_box-shadow.asp" TargetMode="External"/><Relationship Id="rId5" Type="http://schemas.openxmlformats.org/officeDocument/2006/relationships/hyperlink" Target="http://css3gen.com/box-shadow/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ref/playit.asp?filename=playcss_text-shadow" TargetMode="External"/><Relationship Id="rId3" Type="http://schemas.openxmlformats.org/officeDocument/2006/relationships/hyperlink" Target="http://www.w3schools.com/cssref/css3_pr_text-shadow.asp" TargetMode="External"/><Relationship Id="rId5" Type="http://schemas.openxmlformats.org/officeDocument/2006/relationships/hyperlink" Target="http://css3gen.com/text-shadow/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hyperlink" Target="http://www.w3schools.com/cssref/css3_pr_text-overflow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CSS3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94805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Selectors, Box Model, Backgrounds and Borders, Image Values and Replaced Content, Text Effects, 2D/3D Transformations, Animations, Multiple Column Layout, User Interface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animation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Documentación y pruebas / se debe colocar </a:t>
            </a:r>
            <a:r>
              <a:rPr lang="es" sz="11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-moz- / -webkit-</a:t>
            </a:r>
            <a:br>
              <a:rPr lang="es" sz="1100"/>
            </a:b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http://www.w3schools.com/cssref/css3_pr_animation.asp</a:t>
            </a:r>
          </a:p>
          <a:p>
            <a:pPr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http://www.w3schools.com/cssref/css3_pr_animation-timing-function.asp</a:t>
            </a:r>
          </a:p>
          <a:p>
            <a:pPr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http://jsfiddle.net/simurai/CGmCe/light/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//spreadsheet animation</a:t>
            </a:r>
          </a:p>
          <a:p>
            <a:pPr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http://www.smashingmagazine.com/2012/04/25/pure-css3-cycling-slideshow/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// slider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animation: </a:t>
            </a:r>
            <a:br>
              <a:rPr lang="es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name / animation-duration / animation-iteration-count</a:t>
            </a:r>
          </a:p>
          <a:p>
            <a:pPr rtl="0">
              <a:spcBef>
                <a:spcPts val="0"/>
              </a:spcBef>
              <a:buNone/>
            </a:pPr>
            <a:r>
              <a:rPr lang="es" sz="1100">
                <a:solidFill>
                  <a:srgbClr val="FF00FF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lang="es" sz="1100">
                <a:solidFill>
                  <a:srgbClr val="FF00CC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" sz="1100">
                <a:solidFill>
                  <a:srgbClr val="59544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solidFill>
                  <a:srgbClr val="59544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s" sz="11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-webkit-animation: mymove 5s infinite;</a:t>
            </a:r>
            <a:br>
              <a:rPr lang="es" sz="11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s" sz="11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animation: mymove 5s 2s  infinite;</a:t>
            </a:r>
            <a:br>
              <a:rPr lang="es" sz="11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solidFill>
                  <a:srgbClr val="FF00CC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s" sz="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Propiedades: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animation-name: example;</a:t>
            </a:r>
            <a:br>
              <a:rPr lang="es" sz="11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	animation-duration: 5s;</a:t>
            </a:r>
            <a:br>
              <a:rPr lang="es" sz="11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	animation-timing-function: linear; </a:t>
            </a:r>
            <a:br>
              <a:rPr lang="es" sz="11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	animation-delay: 2s;</a:t>
            </a:r>
            <a:br>
              <a:rPr lang="es" sz="11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	animation-iteration-count: infinite;</a:t>
            </a:r>
            <a:br>
              <a:rPr lang="es" sz="11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	animation-direction: alternate;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@keyframes name {}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Documentación y pruebas / se debe colocar </a:t>
            </a:r>
            <a:r>
              <a:rPr lang="es" sz="11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-moz- / -webkit-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Documentación y pruebas</a:t>
            </a:r>
            <a:br>
              <a:rPr lang="es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http://www.w3schools.com/css/css3_animations.asp</a:t>
            </a:r>
            <a:br>
              <a:rPr lang="es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/* Un sólo movimiento */</a:t>
            </a:r>
            <a:br>
              <a:rPr lang="es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@keyframes example {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{	from {background-color: red;}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	to {background-color: yellow;}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/* Movimientos por posiciones 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@keyframes example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	0%   {background-color: red;}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	25%  {background-color: yellow;}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	50%  {background-color: blue;}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	100% {background-color: green;}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transform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Documentación</a:t>
            </a:r>
            <a:br>
              <a:rPr lang="es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http://www.w3schools.com/cssref/css3_pr_transform.asp</a:t>
            </a:r>
          </a:p>
          <a:p>
            <a:pPr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Propiedades más importantes:</a:t>
            </a:r>
            <a:br>
              <a:rPr lang="es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scale(</a:t>
            </a:r>
            <a:r>
              <a:rPr i="1"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.x</a:t>
            </a:r>
            <a:r>
              <a:rPr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| translate(</a:t>
            </a:r>
            <a:r>
              <a:rPr i="1"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| translate3d(</a:t>
            </a:r>
            <a:r>
              <a:rPr i="1"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x,y,z</a:t>
            </a:r>
            <a:r>
              <a:rPr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| rotate(</a:t>
            </a:r>
            <a:r>
              <a:rPr i="1"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angle</a:t>
            </a:r>
            <a:r>
              <a:rPr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Generator:</a:t>
            </a:r>
            <a:br>
              <a:rPr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http://www.css3maker.com/css3-transform.html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-ms-transform: rotate(7deg); /* IE 9 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-webkit-transform: rotate(7deg); /* Chrome, Safari, Opera 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transform: rotate(7deg);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transform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Ejemplos de uso: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Documentación</a:t>
            </a:r>
            <a:br>
              <a:rPr lang="es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http://www.the-art-of-web.com/css/css-animation/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transform: translate(3em,0);</a:t>
            </a:r>
          </a:p>
          <a:p>
            <a:pPr rtl="0">
              <a:spcBef>
                <a:spcPts val="0"/>
              </a:spcBef>
              <a:buNone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transform: rotate(30deg);</a:t>
            </a:r>
          </a:p>
          <a:p>
            <a:pPr rtl="0">
              <a:spcBef>
                <a:spcPts val="0"/>
              </a:spcBef>
              <a:buNone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transform: scale(2);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transition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Documentación y pruebas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http://www.w3schools.com/cssref/css3_pr_transition.asp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div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width: 100px;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-webkit-transition: width 2s; /* Safari 3.1 to 6.0 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transition: width 2s;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div:hover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width: 300px;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495" y="294520"/>
            <a:ext cx="4144049" cy="169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gradients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4726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Documentación y pruebas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http://www.w3schools.com/css/css3_gradients.asp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Generador de Gradientes</a:t>
            </a:r>
            <a:b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http://www.cssmatic.com/es/gradient-generator</a:t>
            </a:r>
          </a:p>
          <a:p>
            <a:pPr lvl="0" rtl="0">
              <a:spcBef>
                <a:spcPts val="0"/>
              </a:spcBef>
              <a:buNone/>
            </a:pPr>
            <a:b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#grad </a:t>
            </a: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background: -webkit-linear-gradient(red, blue);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/* For Safari 5.1 to 6.0 */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background: -o-linear-gradient(red, blue);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/* For Opera 11.1 to 12.0 */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background: -moz-linear-gradient(red, blue);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/* For Firefox 3.6 to 15 */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background: linear-gradient(red, blue);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/* Standard syntax */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rounded borders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Documentación y pruebas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http://www.w3schools.com/css/css3_borders.asp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Generador de borders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http://border-radius.com/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Shortcut - clock order - </a:t>
            </a:r>
            <a:br>
              <a:rPr lang="es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Top / Right / Bottom / Left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border: red 2px solid;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border-radius: 25px 0;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background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Documentación y pruebas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http://www.w3schools.com/css/css_background.asp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Shortcut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color / url() / repeat-x repeat-y no-repeat repeat / x y</a:t>
            </a:r>
            <a:br>
              <a:rPr lang="es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 background: #ffffff url("img_tree.png") no-repeat right top;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backgound-size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Documentación y pruebas</a:t>
            </a:r>
          </a:p>
          <a:p>
            <a:pPr rtl="0">
              <a:spcBef>
                <a:spcPts val="0"/>
              </a:spcBef>
              <a:buNone/>
            </a:pPr>
            <a:r>
              <a:rPr lang="es" sz="11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http://www.w3schools.com/cssref/css3_pr_background-size.asp</a:t>
            </a:r>
          </a:p>
          <a:p>
            <a:pPr rtl="0"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Propiedades</a:t>
            </a:r>
          </a:p>
          <a:p>
            <a:pPr rtl="0"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background-size: auto|</a:t>
            </a:r>
            <a:r>
              <a:rPr i="1"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|cover|contain|initial|inherit;</a:t>
            </a:r>
          </a:p>
          <a:p>
            <a:pPr rtl="0">
              <a:spcBef>
                <a:spcPts val="0"/>
              </a:spcBef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Prueba cada propiedad</a:t>
            </a:r>
            <a:b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http://www.w3schools.com/cssref/playit.asp?filename=playcss_background-size&amp;preval=auto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background:</a:t>
            </a:r>
            <a:r>
              <a:rPr lang="e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url(img_flwr.gif);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background-size:</a:t>
            </a:r>
            <a:r>
              <a:rPr lang="e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100% 100%;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background-repeat:</a:t>
            </a:r>
            <a:r>
              <a:rPr lang="e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no-repeat;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box-shadow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Documentación y pruebas</a:t>
            </a:r>
          </a:p>
          <a:p>
            <a:pPr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http://www.w3schools.com/cssref/css3_pr_box-shadow.asp</a:t>
            </a:r>
          </a:p>
          <a:p>
            <a:pPr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Ejemplo de shortcats</a:t>
            </a:r>
            <a:br>
              <a:rPr lang="es" sz="1100"/>
            </a:br>
            <a:r>
              <a:rPr lang="es" sz="1100" u="sng">
                <a:solidFill>
                  <a:schemeClr val="hlink"/>
                </a:solidFill>
                <a:hlinkClick r:id="rId4"/>
              </a:rPr>
              <a:t>http://www.w3schools.com/cssref/playit.asp?filename=playcss_box-shadow</a:t>
            </a:r>
          </a:p>
          <a:p>
            <a:pPr rtl="0">
              <a:spcBef>
                <a:spcPts val="0"/>
              </a:spcBef>
              <a:buNone/>
            </a:pPr>
            <a:r>
              <a:rPr lang="es" sz="1100"/>
              <a:t>Generator</a:t>
            </a:r>
            <a:br>
              <a:rPr lang="es" sz="1100"/>
            </a:br>
            <a:r>
              <a:rPr lang="es" sz="1100" u="sng">
                <a:solidFill>
                  <a:schemeClr val="hlink"/>
                </a:solidFill>
                <a:hlinkClick r:id="rId5"/>
              </a:rPr>
              <a:t>http://css3gen.com/box-shadow/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Shortcut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/>
              <a:t>Top / Left / Blur / Color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box-shadow: 10px 10px 5px #888888;</a:t>
            </a:r>
          </a:p>
          <a:p>
            <a:pPr rtl="0"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text-shadow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Documentación y pruebas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http://www.w3schools.com/cssref/css3_pr_text-shadow.asp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Ejemplo de shortcut</a:t>
            </a:r>
            <a:br>
              <a:rPr lang="es" sz="1100"/>
            </a:br>
            <a:r>
              <a:rPr lang="es" sz="1100" u="sng">
                <a:solidFill>
                  <a:schemeClr val="hlink"/>
                </a:solidFill>
                <a:hlinkClick r:id="rId4"/>
              </a:rPr>
              <a:t>http://www.w3schools.com/cssref/playit.asp?filename=playcss_text-shadow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/>
              <a:t>Generator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hlinkClick r:id="rId5"/>
              </a:rPr>
              <a:t>http://css3gen.com/text-shadow/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Shortcut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/>
              <a:t>Top / Left / Blur / Color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text-shadow: 2px 2px #ff0000;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1620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TEXT / word-wrap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Documentación y pruebas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/>
              <a:t>http://www.w3schools.com/cssref/css3_pr_word-wrap.asp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br>
              <a:rPr lang="es" sz="1100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1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 word-wrap: break-word;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75" y="2084400"/>
            <a:ext cx="4731874" cy="17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TEXT / text-overflow - ellipsis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Documentación y pruebas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http://www.w3schools.com/cssref/css3_pr_text-overflow.asp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s" sz="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white-space: nowrap;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8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width: 12em;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overflow: hidden;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text-overflow: ellipsis;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s" sz="8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border: 1px solid #000000;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800" y="2136137"/>
            <a:ext cx="4129474" cy="23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