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92" r:id="rId2"/>
    <p:sldId id="301" r:id="rId3"/>
    <p:sldId id="300" r:id="rId4"/>
    <p:sldId id="295" r:id="rId5"/>
    <p:sldId id="287" r:id="rId6"/>
    <p:sldId id="303" r:id="rId7"/>
    <p:sldId id="309" r:id="rId8"/>
    <p:sldId id="304" r:id="rId9"/>
    <p:sldId id="305" r:id="rId10"/>
    <p:sldId id="307" r:id="rId11"/>
    <p:sldId id="308" r:id="rId12"/>
    <p:sldId id="314" r:id="rId13"/>
    <p:sldId id="306" r:id="rId14"/>
    <p:sldId id="310" r:id="rId15"/>
    <p:sldId id="312" r:id="rId16"/>
    <p:sldId id="311" r:id="rId17"/>
    <p:sldId id="313" r:id="rId18"/>
    <p:sldId id="302" r:id="rId19"/>
    <p:sldId id="281" r:id="rId20"/>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82079"/>
    <a:srgbClr val="000000"/>
    <a:srgbClr val="FFFFFF"/>
    <a:srgbClr val="9933FF"/>
    <a:srgbClr val="FEFFFF"/>
    <a:srgbClr val="F8F9FA"/>
    <a:srgbClr val="FFFEFF"/>
    <a:srgbClr val="561B64"/>
    <a:srgbClr val="333333"/>
    <a:srgbClr val="82D5F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54BC61B-C111-4DD5-BE38-A62353BF6733}" v="244" dt="2024-03-21T07:01:15.06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721"/>
    <p:restoredTop sz="86441" autoAdjust="0"/>
  </p:normalViewPr>
  <p:slideViewPr>
    <p:cSldViewPr snapToGrid="0">
      <p:cViewPr varScale="1">
        <p:scale>
          <a:sx n="95" d="100"/>
          <a:sy n="95" d="100"/>
        </p:scale>
        <p:origin x="1440" y="90"/>
      </p:cViewPr>
      <p:guideLst/>
    </p:cSldViewPr>
  </p:slideViewPr>
  <p:notesTextViewPr>
    <p:cViewPr>
      <p:scale>
        <a:sx n="1" d="1"/>
        <a:sy n="1" d="1"/>
      </p:scale>
      <p:origin x="0" y="-336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nuel Sánchez" userId="2180821b70765b11" providerId="LiveId" clId="{B89B27EC-3E29-440A-A098-994B7AA9B6DD}"/>
    <pc:docChg chg="addSld modSld modMainMaster">
      <pc:chgData name="Manuel Sánchez" userId="2180821b70765b11" providerId="LiveId" clId="{B89B27EC-3E29-440A-A098-994B7AA9B6DD}" dt="2023-02-23T08:16:42.152" v="54" actId="1076"/>
      <pc:docMkLst>
        <pc:docMk/>
      </pc:docMkLst>
      <pc:sldChg chg="add">
        <pc:chgData name="Manuel Sánchez" userId="2180821b70765b11" providerId="LiveId" clId="{B89B27EC-3E29-440A-A098-994B7AA9B6DD}" dt="2023-02-22T08:14:11.903" v="0"/>
        <pc:sldMkLst>
          <pc:docMk/>
          <pc:sldMk cId="3350720275" sldId="292"/>
        </pc:sldMkLst>
      </pc:sldChg>
      <pc:sldMasterChg chg="modSldLayout">
        <pc:chgData name="Manuel Sánchez" userId="2180821b70765b11" providerId="LiveId" clId="{B89B27EC-3E29-440A-A098-994B7AA9B6DD}" dt="2023-02-23T08:16:42.152" v="54" actId="1076"/>
        <pc:sldMasterMkLst>
          <pc:docMk/>
          <pc:sldMasterMk cId="3653831248" sldId="2147483648"/>
        </pc:sldMasterMkLst>
        <pc:sldLayoutChg chg="addSp delSp modSp mod setBg">
          <pc:chgData name="Manuel Sánchez" userId="2180821b70765b11" providerId="LiveId" clId="{B89B27EC-3E29-440A-A098-994B7AA9B6DD}" dt="2023-02-23T08:16:42.152" v="54" actId="1076"/>
          <pc:sldLayoutMkLst>
            <pc:docMk/>
            <pc:sldMasterMk cId="3653831248" sldId="2147483648"/>
            <pc:sldLayoutMk cId="4070457799" sldId="2147483670"/>
          </pc:sldLayoutMkLst>
          <pc:spChg chg="add del mod">
            <ac:chgData name="Manuel Sánchez" userId="2180821b70765b11" providerId="LiveId" clId="{B89B27EC-3E29-440A-A098-994B7AA9B6DD}" dt="2023-02-22T08:22:18.783" v="9"/>
            <ac:spMkLst>
              <pc:docMk/>
              <pc:sldMasterMk cId="3653831248" sldId="2147483648"/>
              <pc:sldLayoutMk cId="4070457799" sldId="2147483670"/>
              <ac:spMk id="9" creationId="{94C76548-6D86-578D-0CB8-0D9C5A97A093}"/>
            </ac:spMkLst>
          </pc:spChg>
          <pc:spChg chg="add mod">
            <ac:chgData name="Manuel Sánchez" userId="2180821b70765b11" providerId="LiveId" clId="{B89B27EC-3E29-440A-A098-994B7AA9B6DD}" dt="2023-02-22T08:39:52.428" v="40" actId="20577"/>
            <ac:spMkLst>
              <pc:docMk/>
              <pc:sldMasterMk cId="3653831248" sldId="2147483648"/>
              <pc:sldLayoutMk cId="4070457799" sldId="2147483670"/>
              <ac:spMk id="30" creationId="{E1A4253E-BFF1-0C3F-C180-7833E817183C}"/>
            </ac:spMkLst>
          </pc:spChg>
          <pc:spChg chg="add mod">
            <ac:chgData name="Manuel Sánchez" userId="2180821b70765b11" providerId="LiveId" clId="{B89B27EC-3E29-440A-A098-994B7AA9B6DD}" dt="2023-02-22T08:40:24.232" v="41"/>
            <ac:spMkLst>
              <pc:docMk/>
              <pc:sldMasterMk cId="3653831248" sldId="2147483648"/>
              <pc:sldLayoutMk cId="4070457799" sldId="2147483670"/>
              <ac:spMk id="31" creationId="{3B3ECC5B-FE42-8C8C-1B85-91F9FB2864C8}"/>
            </ac:spMkLst>
          </pc:spChg>
          <pc:grpChg chg="add mod">
            <ac:chgData name="Manuel Sánchez" userId="2180821b70765b11" providerId="LiveId" clId="{B89B27EC-3E29-440A-A098-994B7AA9B6DD}" dt="2023-02-22T08:39:02.034" v="30" actId="164"/>
            <ac:grpSpMkLst>
              <pc:docMk/>
              <pc:sldMasterMk cId="3653831248" sldId="2147483648"/>
              <pc:sldLayoutMk cId="4070457799" sldId="2147483670"/>
              <ac:grpSpMk id="24" creationId="{CC485B8E-C5CB-55E4-A99F-78A68B43B372}"/>
            </ac:grpSpMkLst>
          </pc:grpChg>
          <pc:grpChg chg="add mod">
            <ac:chgData name="Manuel Sánchez" userId="2180821b70765b11" providerId="LiveId" clId="{B89B27EC-3E29-440A-A098-994B7AA9B6DD}" dt="2023-02-22T08:39:19.187" v="31" actId="164"/>
            <ac:grpSpMkLst>
              <pc:docMk/>
              <pc:sldMasterMk cId="3653831248" sldId="2147483648"/>
              <pc:sldLayoutMk cId="4070457799" sldId="2147483670"/>
              <ac:grpSpMk id="25" creationId="{EC2EABAC-DABB-6BF2-157A-D61C2DE7EF64}"/>
            </ac:grpSpMkLst>
          </pc:grpChg>
          <pc:picChg chg="add mod">
            <ac:chgData name="Manuel Sánchez" userId="2180821b70765b11" providerId="LiveId" clId="{B89B27EC-3E29-440A-A098-994B7AA9B6DD}" dt="2023-02-22T08:39:19.187" v="31" actId="164"/>
            <ac:picMkLst>
              <pc:docMk/>
              <pc:sldMasterMk cId="3653831248" sldId="2147483648"/>
              <pc:sldLayoutMk cId="4070457799" sldId="2147483670"/>
              <ac:picMk id="2" creationId="{5A8AD274-D51E-E383-112F-42E14B408A5C}"/>
            </ac:picMkLst>
          </pc:picChg>
          <pc:picChg chg="add mod">
            <ac:chgData name="Manuel Sánchez" userId="2180821b70765b11" providerId="LiveId" clId="{B89B27EC-3E29-440A-A098-994B7AA9B6DD}" dt="2023-02-22T08:18:05.233" v="3"/>
            <ac:picMkLst>
              <pc:docMk/>
              <pc:sldMasterMk cId="3653831248" sldId="2147483648"/>
              <pc:sldLayoutMk cId="4070457799" sldId="2147483670"/>
              <ac:picMk id="4" creationId="{40C8BB5A-1BF8-11E4-25D6-AD305ADB4BEE}"/>
            </ac:picMkLst>
          </pc:picChg>
          <pc:picChg chg="add mod">
            <ac:chgData name="Manuel Sánchez" userId="2180821b70765b11" providerId="LiveId" clId="{B89B27EC-3E29-440A-A098-994B7AA9B6DD}" dt="2023-02-23T08:16:42.152" v="54" actId="1076"/>
            <ac:picMkLst>
              <pc:docMk/>
              <pc:sldMasterMk cId="3653831248" sldId="2147483648"/>
              <pc:sldLayoutMk cId="4070457799" sldId="2147483670"/>
              <ac:picMk id="4" creationId="{47F207C7-832F-10BC-2A39-A3F9B253F34B}"/>
            </ac:picMkLst>
          </pc:picChg>
          <pc:picChg chg="add mod">
            <ac:chgData name="Manuel Sánchez" userId="2180821b70765b11" providerId="LiveId" clId="{B89B27EC-3E29-440A-A098-994B7AA9B6DD}" dt="2023-02-22T08:39:19.187" v="31" actId="164"/>
            <ac:picMkLst>
              <pc:docMk/>
              <pc:sldMasterMk cId="3653831248" sldId="2147483648"/>
              <pc:sldLayoutMk cId="4070457799" sldId="2147483670"/>
              <ac:picMk id="7" creationId="{777006CE-66D0-30E3-DB67-B1CDFAB65A64}"/>
            </ac:picMkLst>
          </pc:picChg>
          <pc:picChg chg="add mod">
            <ac:chgData name="Manuel Sánchez" userId="2180821b70765b11" providerId="LiveId" clId="{B89B27EC-3E29-440A-A098-994B7AA9B6DD}" dt="2023-02-22T08:39:02.034" v="30" actId="164"/>
            <ac:picMkLst>
              <pc:docMk/>
              <pc:sldMasterMk cId="3653831248" sldId="2147483648"/>
              <pc:sldLayoutMk cId="4070457799" sldId="2147483670"/>
              <ac:picMk id="12" creationId="{99B5C0DF-0667-6BB4-B087-2A338F8F0D64}"/>
            </ac:picMkLst>
          </pc:picChg>
          <pc:picChg chg="add mod">
            <ac:chgData name="Manuel Sánchez" userId="2180821b70765b11" providerId="LiveId" clId="{B89B27EC-3E29-440A-A098-994B7AA9B6DD}" dt="2023-02-22T08:39:02.034" v="30" actId="164"/>
            <ac:picMkLst>
              <pc:docMk/>
              <pc:sldMasterMk cId="3653831248" sldId="2147483648"/>
              <pc:sldLayoutMk cId="4070457799" sldId="2147483670"/>
              <ac:picMk id="14" creationId="{46E2EE14-7E78-EC1F-E1B2-FF397C97CBAC}"/>
            </ac:picMkLst>
          </pc:picChg>
          <pc:picChg chg="add mod">
            <ac:chgData name="Manuel Sánchez" userId="2180821b70765b11" providerId="LiveId" clId="{B89B27EC-3E29-440A-A098-994B7AA9B6DD}" dt="2023-02-22T08:39:02.034" v="30" actId="164"/>
            <ac:picMkLst>
              <pc:docMk/>
              <pc:sldMasterMk cId="3653831248" sldId="2147483648"/>
              <pc:sldLayoutMk cId="4070457799" sldId="2147483670"/>
              <ac:picMk id="20" creationId="{1D1BE4AF-5062-CFB4-8451-3E355E44A512}"/>
            </ac:picMkLst>
          </pc:picChg>
          <pc:picChg chg="add mod">
            <ac:chgData name="Manuel Sánchez" userId="2180821b70765b11" providerId="LiveId" clId="{B89B27EC-3E29-440A-A098-994B7AA9B6DD}" dt="2023-02-22T08:39:02.034" v="30" actId="164"/>
            <ac:picMkLst>
              <pc:docMk/>
              <pc:sldMasterMk cId="3653831248" sldId="2147483648"/>
              <pc:sldLayoutMk cId="4070457799" sldId="2147483670"/>
              <ac:picMk id="22" creationId="{D8E122EB-331F-BDFC-0229-351794A7FFDC}"/>
            </ac:picMkLst>
          </pc:picChg>
        </pc:sldLayoutChg>
      </pc:sldMasterChg>
    </pc:docChg>
  </pc:docChgLst>
  <pc:docChgLst>
    <pc:chgData name="Angel Garcia" userId="f3749d6f184ffd9f" providerId="Windows Live" clId="Web-{C1BE2A73-A425-422C-921E-776E2AA07645}"/>
    <pc:docChg chg="modSld">
      <pc:chgData name="Angel Garcia" userId="f3749d6f184ffd9f" providerId="Windows Live" clId="Web-{C1BE2A73-A425-422C-921E-776E2AA07645}" dt="2020-09-28T19:33:02.548" v="5"/>
      <pc:docMkLst>
        <pc:docMk/>
      </pc:docMkLst>
      <pc:sldChg chg="addSp delSp">
        <pc:chgData name="Angel Garcia" userId="f3749d6f184ffd9f" providerId="Windows Live" clId="Web-{C1BE2A73-A425-422C-921E-776E2AA07645}" dt="2020-09-28T19:33:02.548" v="5"/>
        <pc:sldMkLst>
          <pc:docMk/>
          <pc:sldMk cId="1917610916" sldId="256"/>
        </pc:sldMkLst>
        <pc:spChg chg="add del">
          <ac:chgData name="Angel Garcia" userId="f3749d6f184ffd9f" providerId="Windows Live" clId="Web-{C1BE2A73-A425-422C-921E-776E2AA07645}" dt="2020-09-28T19:32:37.251" v="1"/>
          <ac:spMkLst>
            <pc:docMk/>
            <pc:sldMk cId="1917610916" sldId="256"/>
            <ac:spMk id="2" creationId="{70895552-6A50-4C31-8AD3-D56D91291C51}"/>
          </ac:spMkLst>
        </pc:spChg>
        <pc:spChg chg="add del">
          <ac:chgData name="Angel Garcia" userId="f3749d6f184ffd9f" providerId="Windows Live" clId="Web-{C1BE2A73-A425-422C-921E-776E2AA07645}" dt="2020-09-28T19:33:02.548" v="5"/>
          <ac:spMkLst>
            <pc:docMk/>
            <pc:sldMk cId="1917610916" sldId="256"/>
            <ac:spMk id="3" creationId="{545C5C80-54F1-4EF1-9596-B1BBF13E3226}"/>
          </ac:spMkLst>
        </pc:spChg>
        <pc:spChg chg="add del">
          <ac:chgData name="Angel Garcia" userId="f3749d6f184ffd9f" providerId="Windows Live" clId="Web-{C1BE2A73-A425-422C-921E-776E2AA07645}" dt="2020-09-28T19:32:55.892" v="4"/>
          <ac:spMkLst>
            <pc:docMk/>
            <pc:sldMk cId="1917610916" sldId="256"/>
            <ac:spMk id="6" creationId="{89087C95-B704-4CFD-AFA9-2C93B4F4164B}"/>
          </ac:spMkLst>
        </pc:spChg>
      </pc:sldChg>
    </pc:docChg>
  </pc:docChgLst>
  <pc:docChgLst>
    <pc:chgData name="Manuel Sánchez" userId="2180821b70765b11" providerId="LiveId" clId="{74CB3603-3723-024B-8BC6-F9A912B539F8}"/>
    <pc:docChg chg="undo custSel modSld modMainMaster">
      <pc:chgData name="Manuel Sánchez" userId="2180821b70765b11" providerId="LiveId" clId="{74CB3603-3723-024B-8BC6-F9A912B539F8}" dt="2020-08-26T11:21:21.592" v="27" actId="20577"/>
      <pc:docMkLst>
        <pc:docMk/>
      </pc:docMkLst>
      <pc:sldChg chg="modSp mod">
        <pc:chgData name="Manuel Sánchez" userId="2180821b70765b11" providerId="LiveId" clId="{74CB3603-3723-024B-8BC6-F9A912B539F8}" dt="2020-08-26T11:21:21.592" v="27" actId="20577"/>
        <pc:sldMkLst>
          <pc:docMk/>
          <pc:sldMk cId="1917610916" sldId="256"/>
        </pc:sldMkLst>
        <pc:spChg chg="mod">
          <ac:chgData name="Manuel Sánchez" userId="2180821b70765b11" providerId="LiveId" clId="{74CB3603-3723-024B-8BC6-F9A912B539F8}" dt="2020-08-26T11:21:21.592" v="27" actId="20577"/>
          <ac:spMkLst>
            <pc:docMk/>
            <pc:sldMk cId="1917610916" sldId="256"/>
            <ac:spMk id="10" creationId="{034FA022-7B61-4C8E-B2CA-2D957DA64C25}"/>
          </ac:spMkLst>
        </pc:spChg>
      </pc:sldChg>
      <pc:sldMasterChg chg="addSldLayout delSldLayout modSldLayout">
        <pc:chgData name="Manuel Sánchez" userId="2180821b70765b11" providerId="LiveId" clId="{74CB3603-3723-024B-8BC6-F9A912B539F8}" dt="2020-08-26T11:12:45.329" v="17" actId="1076"/>
        <pc:sldMasterMkLst>
          <pc:docMk/>
          <pc:sldMasterMk cId="3653831248" sldId="2147483648"/>
        </pc:sldMasterMkLst>
        <pc:sldLayoutChg chg="addSp delSp modSp mod setBg">
          <pc:chgData name="Manuel Sánchez" userId="2180821b70765b11" providerId="LiveId" clId="{74CB3603-3723-024B-8BC6-F9A912B539F8}" dt="2020-08-26T11:12:45.329" v="17" actId="1076"/>
          <pc:sldLayoutMkLst>
            <pc:docMk/>
            <pc:sldMasterMk cId="3653831248" sldId="2147483648"/>
            <pc:sldLayoutMk cId="491318768" sldId="2147483662"/>
          </pc:sldLayoutMkLst>
          <pc:spChg chg="mod">
            <ac:chgData name="Manuel Sánchez" userId="2180821b70765b11" providerId="LiveId" clId="{74CB3603-3723-024B-8BC6-F9A912B539F8}" dt="2020-08-26T11:12:45.329" v="17" actId="1076"/>
            <ac:spMkLst>
              <pc:docMk/>
              <pc:sldMasterMk cId="3653831248" sldId="2147483648"/>
              <pc:sldLayoutMk cId="491318768" sldId="2147483662"/>
              <ac:spMk id="6" creationId="{C7C8E554-3FDF-459F-A8F4-EDF854F8A935}"/>
            </ac:spMkLst>
          </pc:spChg>
          <pc:picChg chg="del">
            <ac:chgData name="Manuel Sánchez" userId="2180821b70765b11" providerId="LiveId" clId="{74CB3603-3723-024B-8BC6-F9A912B539F8}" dt="2020-08-26T10:56:47.207" v="0" actId="478"/>
            <ac:picMkLst>
              <pc:docMk/>
              <pc:sldMasterMk cId="3653831248" sldId="2147483648"/>
              <pc:sldLayoutMk cId="491318768" sldId="2147483662"/>
              <ac:picMk id="4" creationId="{7E6944C1-403E-A94C-B8C7-124168D62487}"/>
            </ac:picMkLst>
          </pc:picChg>
          <pc:picChg chg="add del mod">
            <ac:chgData name="Manuel Sánchez" userId="2180821b70765b11" providerId="LiveId" clId="{74CB3603-3723-024B-8BC6-F9A912B539F8}" dt="2020-08-26T10:59:35.634" v="8" actId="478"/>
            <ac:picMkLst>
              <pc:docMk/>
              <pc:sldMasterMk cId="3653831248" sldId="2147483648"/>
              <pc:sldLayoutMk cId="491318768" sldId="2147483662"/>
              <ac:picMk id="5" creationId="{3ADA220C-B76B-0246-A004-4B1635F68132}"/>
            </ac:picMkLst>
          </pc:picChg>
          <pc:picChg chg="add mod">
            <ac:chgData name="Manuel Sánchez" userId="2180821b70765b11" providerId="LiveId" clId="{74CB3603-3723-024B-8BC6-F9A912B539F8}" dt="2020-08-26T11:12:43.861" v="16" actId="1076"/>
            <ac:picMkLst>
              <pc:docMk/>
              <pc:sldMasterMk cId="3653831248" sldId="2147483648"/>
              <pc:sldLayoutMk cId="491318768" sldId="2147483662"/>
              <ac:picMk id="11" creationId="{E796DB08-B8DC-7743-B065-1A6454B36FE4}"/>
            </ac:picMkLst>
          </pc:picChg>
        </pc:sldLayoutChg>
        <pc:sldLayoutChg chg="new del mod">
          <pc:chgData name="Manuel Sánchez" userId="2180821b70765b11" providerId="LiveId" clId="{74CB3603-3723-024B-8BC6-F9A912B539F8}" dt="2020-08-26T10:56:51.015" v="2" actId="11236"/>
          <pc:sldLayoutMkLst>
            <pc:docMk/>
            <pc:sldMasterMk cId="3653831248" sldId="2147483648"/>
            <pc:sldLayoutMk cId="605519172" sldId="2147483666"/>
          </pc:sldLayoutMkLst>
        </pc:sldLayoutChg>
      </pc:sldMasterChg>
    </pc:docChg>
  </pc:docChgLst>
  <pc:docChgLst>
    <pc:chgData name="Manuel Sánchez" userId="2180821b70765b11" providerId="LiveId" clId="{F4F31C4F-21C7-44E5-8AA8-D679D4A726C2}"/>
    <pc:docChg chg="undo custSel addSld delSld modSld sldOrd modMainMaster">
      <pc:chgData name="Manuel Sánchez" userId="2180821b70765b11" providerId="LiveId" clId="{F4F31C4F-21C7-44E5-8AA8-D679D4A726C2}" dt="2021-02-07T18:40:30.068" v="574"/>
      <pc:docMkLst>
        <pc:docMk/>
      </pc:docMkLst>
      <pc:sldChg chg="modSp mod">
        <pc:chgData name="Manuel Sánchez" userId="2180821b70765b11" providerId="LiveId" clId="{F4F31C4F-21C7-44E5-8AA8-D679D4A726C2}" dt="2021-02-07T15:52:06.076" v="86" actId="20577"/>
        <pc:sldMkLst>
          <pc:docMk/>
          <pc:sldMk cId="1917610916" sldId="256"/>
        </pc:sldMkLst>
        <pc:spChg chg="mod">
          <ac:chgData name="Manuel Sánchez" userId="2180821b70765b11" providerId="LiveId" clId="{F4F31C4F-21C7-44E5-8AA8-D679D4A726C2}" dt="2021-02-07T15:52:06.076" v="86" actId="20577"/>
          <ac:spMkLst>
            <pc:docMk/>
            <pc:sldMk cId="1917610916" sldId="256"/>
            <ac:spMk id="4" creationId="{8A1A5789-0FBE-42C8-B265-E351B9713ED7}"/>
          </ac:spMkLst>
        </pc:spChg>
        <pc:spChg chg="mod">
          <ac:chgData name="Manuel Sánchez" userId="2180821b70765b11" providerId="LiveId" clId="{F4F31C4F-21C7-44E5-8AA8-D679D4A726C2}" dt="2021-02-07T15:51:50.948" v="66" actId="20577"/>
          <ac:spMkLst>
            <pc:docMk/>
            <pc:sldMk cId="1917610916" sldId="256"/>
            <ac:spMk id="7" creationId="{BF3D0B16-54D2-4B04-B9E5-587A4B429FB0}"/>
          </ac:spMkLst>
        </pc:spChg>
        <pc:spChg chg="mod">
          <ac:chgData name="Manuel Sánchez" userId="2180821b70765b11" providerId="LiveId" clId="{F4F31C4F-21C7-44E5-8AA8-D679D4A726C2}" dt="2021-02-07T15:51:55.505" v="74" actId="20577"/>
          <ac:spMkLst>
            <pc:docMk/>
            <pc:sldMk cId="1917610916" sldId="256"/>
            <ac:spMk id="8" creationId="{2F707A79-631D-4BCB-9292-933CCC3620A0}"/>
          </ac:spMkLst>
        </pc:spChg>
        <pc:spChg chg="mod">
          <ac:chgData name="Manuel Sánchez" userId="2180821b70765b11" providerId="LiveId" clId="{F4F31C4F-21C7-44E5-8AA8-D679D4A726C2}" dt="2021-02-07T15:52:02.896" v="84" actId="20577"/>
          <ac:spMkLst>
            <pc:docMk/>
            <pc:sldMk cId="1917610916" sldId="256"/>
            <ac:spMk id="10" creationId="{034FA022-7B61-4C8E-B2CA-2D957DA64C25}"/>
          </ac:spMkLst>
        </pc:spChg>
        <pc:spChg chg="mod">
          <ac:chgData name="Manuel Sánchez" userId="2180821b70765b11" providerId="LiveId" clId="{F4F31C4F-21C7-44E5-8AA8-D679D4A726C2}" dt="2021-02-07T15:51:45.106" v="54" actId="20577"/>
          <ac:spMkLst>
            <pc:docMk/>
            <pc:sldMk cId="1917610916" sldId="256"/>
            <ac:spMk id="12" creationId="{9711B393-719D-409E-8EB2-E7DF14C1357A}"/>
          </ac:spMkLst>
        </pc:spChg>
      </pc:sldChg>
      <pc:sldChg chg="modSp mod">
        <pc:chgData name="Manuel Sánchez" userId="2180821b70765b11" providerId="LiveId" clId="{F4F31C4F-21C7-44E5-8AA8-D679D4A726C2}" dt="2021-02-07T15:59:30.931" v="325" actId="6549"/>
        <pc:sldMkLst>
          <pc:docMk/>
          <pc:sldMk cId="3113111309" sldId="281"/>
        </pc:sldMkLst>
        <pc:spChg chg="mod">
          <ac:chgData name="Manuel Sánchez" userId="2180821b70765b11" providerId="LiveId" clId="{F4F31C4F-21C7-44E5-8AA8-D679D4A726C2}" dt="2021-02-07T15:59:23.780" v="324" actId="20577"/>
          <ac:spMkLst>
            <pc:docMk/>
            <pc:sldMk cId="3113111309" sldId="281"/>
            <ac:spMk id="4" creationId="{9CC697C3-64D3-4CC4-B858-183AF014A74E}"/>
          </ac:spMkLst>
        </pc:spChg>
        <pc:spChg chg="mod">
          <ac:chgData name="Manuel Sánchez" userId="2180821b70765b11" providerId="LiveId" clId="{F4F31C4F-21C7-44E5-8AA8-D679D4A726C2}" dt="2021-02-07T15:59:30.931" v="325" actId="6549"/>
          <ac:spMkLst>
            <pc:docMk/>
            <pc:sldMk cId="3113111309" sldId="281"/>
            <ac:spMk id="5" creationId="{60CFEC10-C209-4784-A902-7B092A9A82BB}"/>
          </ac:spMkLst>
        </pc:spChg>
      </pc:sldChg>
      <pc:sldChg chg="addSp modSp del mod">
        <pc:chgData name="Manuel Sánchez" userId="2180821b70765b11" providerId="LiveId" clId="{F4F31C4F-21C7-44E5-8AA8-D679D4A726C2}" dt="2021-02-07T16:13:53.151" v="458" actId="47"/>
        <pc:sldMkLst>
          <pc:docMk/>
          <pc:sldMk cId="3785748605" sldId="283"/>
        </pc:sldMkLst>
        <pc:spChg chg="add mod">
          <ac:chgData name="Manuel Sánchez" userId="2180821b70765b11" providerId="LiveId" clId="{F4F31C4F-21C7-44E5-8AA8-D679D4A726C2}" dt="2021-02-07T15:53:58.174" v="133" actId="688"/>
          <ac:spMkLst>
            <pc:docMk/>
            <pc:sldMk cId="3785748605" sldId="283"/>
            <ac:spMk id="3" creationId="{725E872D-957B-4283-A5D6-A7A08DEC8B00}"/>
          </ac:spMkLst>
        </pc:spChg>
      </pc:sldChg>
      <pc:sldChg chg="addSp delSp modSp mod">
        <pc:chgData name="Manuel Sánchez" userId="2180821b70765b11" providerId="LiveId" clId="{F4F31C4F-21C7-44E5-8AA8-D679D4A726C2}" dt="2021-02-07T15:59:51.513" v="330" actId="21"/>
        <pc:sldMkLst>
          <pc:docMk/>
          <pc:sldMk cId="3200906508" sldId="285"/>
        </pc:sldMkLst>
        <pc:spChg chg="del mod">
          <ac:chgData name="Manuel Sánchez" userId="2180821b70765b11" providerId="LiveId" clId="{F4F31C4F-21C7-44E5-8AA8-D679D4A726C2}" dt="2021-02-07T15:54:38.813" v="193" actId="478"/>
          <ac:spMkLst>
            <pc:docMk/>
            <pc:sldMk cId="3200906508" sldId="285"/>
            <ac:spMk id="2" creationId="{EB821584-C2EB-4EC1-B8F5-D6591163F859}"/>
          </ac:spMkLst>
        </pc:spChg>
        <pc:spChg chg="mod">
          <ac:chgData name="Manuel Sánchez" userId="2180821b70765b11" providerId="LiveId" clId="{F4F31C4F-21C7-44E5-8AA8-D679D4A726C2}" dt="2021-02-07T15:55:26.463" v="240" actId="1076"/>
          <ac:spMkLst>
            <pc:docMk/>
            <pc:sldMk cId="3200906508" sldId="285"/>
            <ac:spMk id="3" creationId="{08B4A7D6-21D8-4A2C-86E4-CEFE8DD02180}"/>
          </ac:spMkLst>
        </pc:spChg>
        <pc:spChg chg="del mod">
          <ac:chgData name="Manuel Sánchez" userId="2180821b70765b11" providerId="LiveId" clId="{F4F31C4F-21C7-44E5-8AA8-D679D4A726C2}" dt="2021-02-07T15:54:40.243" v="194" actId="478"/>
          <ac:spMkLst>
            <pc:docMk/>
            <pc:sldMk cId="3200906508" sldId="285"/>
            <ac:spMk id="7" creationId="{3F0D1EBD-B42C-4121-BD17-119E2A81E27B}"/>
          </ac:spMkLst>
        </pc:spChg>
        <pc:spChg chg="del">
          <ac:chgData name="Manuel Sánchez" userId="2180821b70765b11" providerId="LiveId" clId="{F4F31C4F-21C7-44E5-8AA8-D679D4A726C2}" dt="2021-02-07T15:54:41.473" v="195" actId="478"/>
          <ac:spMkLst>
            <pc:docMk/>
            <pc:sldMk cId="3200906508" sldId="285"/>
            <ac:spMk id="9" creationId="{C3BEBA00-FDFA-49E7-B3EE-EAEC1523EFC0}"/>
          </ac:spMkLst>
        </pc:spChg>
        <pc:spChg chg="del">
          <ac:chgData name="Manuel Sánchez" userId="2180821b70765b11" providerId="LiveId" clId="{F4F31C4F-21C7-44E5-8AA8-D679D4A726C2}" dt="2021-02-07T15:54:42.137" v="196" actId="478"/>
          <ac:spMkLst>
            <pc:docMk/>
            <pc:sldMk cId="3200906508" sldId="285"/>
            <ac:spMk id="11" creationId="{8957BEFA-E08F-43DF-806E-AF6FED809025}"/>
          </ac:spMkLst>
        </pc:spChg>
        <pc:spChg chg="del">
          <ac:chgData name="Manuel Sánchez" userId="2180821b70765b11" providerId="LiveId" clId="{F4F31C4F-21C7-44E5-8AA8-D679D4A726C2}" dt="2021-02-07T15:54:42.893" v="197" actId="478"/>
          <ac:spMkLst>
            <pc:docMk/>
            <pc:sldMk cId="3200906508" sldId="285"/>
            <ac:spMk id="13" creationId="{D2249D6F-E296-4585-A444-CD3CF3EF705E}"/>
          </ac:spMkLst>
        </pc:spChg>
        <pc:picChg chg="add del mod">
          <ac:chgData name="Manuel Sánchez" userId="2180821b70765b11" providerId="LiveId" clId="{F4F31C4F-21C7-44E5-8AA8-D679D4A726C2}" dt="2021-02-07T15:59:51.513" v="330" actId="21"/>
          <ac:picMkLst>
            <pc:docMk/>
            <pc:sldMk cId="3200906508" sldId="285"/>
            <ac:picMk id="10" creationId="{150265AF-1BB2-4CBC-9232-3DCA7DA56910}"/>
          </ac:picMkLst>
        </pc:picChg>
      </pc:sldChg>
      <pc:sldChg chg="addSp modSp del">
        <pc:chgData name="Manuel Sánchez" userId="2180821b70765b11" providerId="LiveId" clId="{F4F31C4F-21C7-44E5-8AA8-D679D4A726C2}" dt="2021-02-07T16:13:55.373" v="460" actId="47"/>
        <pc:sldMkLst>
          <pc:docMk/>
          <pc:sldMk cId="4266071938" sldId="286"/>
        </pc:sldMkLst>
        <pc:spChg chg="add mod">
          <ac:chgData name="Manuel Sánchez" userId="2180821b70765b11" providerId="LiveId" clId="{F4F31C4F-21C7-44E5-8AA8-D679D4A726C2}" dt="2021-02-07T15:54:03.104" v="134"/>
          <ac:spMkLst>
            <pc:docMk/>
            <pc:sldMk cId="4266071938" sldId="286"/>
            <ac:spMk id="3" creationId="{4777FB7B-B249-431B-A6F2-02090A2AC18A}"/>
          </ac:spMkLst>
        </pc:spChg>
      </pc:sldChg>
      <pc:sldChg chg="addSp delSp modSp mod">
        <pc:chgData name="Manuel Sánchez" userId="2180821b70765b11" providerId="LiveId" clId="{F4F31C4F-21C7-44E5-8AA8-D679D4A726C2}" dt="2021-02-07T15:59:59.968" v="334" actId="1076"/>
        <pc:sldMkLst>
          <pc:docMk/>
          <pc:sldMk cId="2691834477" sldId="287"/>
        </pc:sldMkLst>
        <pc:spChg chg="mod">
          <ac:chgData name="Manuel Sánchez" userId="2180821b70765b11" providerId="LiveId" clId="{F4F31C4F-21C7-44E5-8AA8-D679D4A726C2}" dt="2021-02-07T15:56:09.553" v="248" actId="1076"/>
          <ac:spMkLst>
            <pc:docMk/>
            <pc:sldMk cId="2691834477" sldId="287"/>
            <ac:spMk id="3" creationId="{08B4A7D6-21D8-4A2C-86E4-CEFE8DD02180}"/>
          </ac:spMkLst>
        </pc:spChg>
        <pc:spChg chg="mod">
          <ac:chgData name="Manuel Sánchez" userId="2180821b70765b11" providerId="LiveId" clId="{F4F31C4F-21C7-44E5-8AA8-D679D4A726C2}" dt="2021-02-07T15:56:37.602" v="282" actId="20577"/>
          <ac:spMkLst>
            <pc:docMk/>
            <pc:sldMk cId="2691834477" sldId="287"/>
            <ac:spMk id="5" creationId="{0F5D4E1C-BECE-4044-8955-F7990D60F576}"/>
          </ac:spMkLst>
        </pc:spChg>
        <pc:picChg chg="del">
          <ac:chgData name="Manuel Sánchez" userId="2180821b70765b11" providerId="LiveId" clId="{F4F31C4F-21C7-44E5-8AA8-D679D4A726C2}" dt="2021-02-07T15:55:33.656" v="241" actId="478"/>
          <ac:picMkLst>
            <pc:docMk/>
            <pc:sldMk cId="2691834477" sldId="287"/>
            <ac:picMk id="4" creationId="{8D39F09E-E1E1-49E3-AC54-641CB9DC717E}"/>
          </ac:picMkLst>
        </pc:picChg>
        <pc:picChg chg="add mod">
          <ac:chgData name="Manuel Sánchez" userId="2180821b70765b11" providerId="LiveId" clId="{F4F31C4F-21C7-44E5-8AA8-D679D4A726C2}" dt="2021-02-07T15:59:59.968" v="334" actId="1076"/>
          <ac:picMkLst>
            <pc:docMk/>
            <pc:sldMk cId="2691834477" sldId="287"/>
            <ac:picMk id="6" creationId="{B587B6EB-2BAC-4647-B73A-4C195A647322}"/>
          </ac:picMkLst>
        </pc:picChg>
      </pc:sldChg>
      <pc:sldChg chg="new">
        <pc:chgData name="Manuel Sánchez" userId="2180821b70765b11" providerId="LiveId" clId="{F4F31C4F-21C7-44E5-8AA8-D679D4A726C2}" dt="2021-02-07T16:16:07.853" v="482" actId="680"/>
        <pc:sldMkLst>
          <pc:docMk/>
          <pc:sldMk cId="531957075" sldId="288"/>
        </pc:sldMkLst>
      </pc:sldChg>
      <pc:sldChg chg="del">
        <pc:chgData name="Manuel Sánchez" userId="2180821b70765b11" providerId="LiveId" clId="{F4F31C4F-21C7-44E5-8AA8-D679D4A726C2}" dt="2021-02-07T15:50:32.333" v="0" actId="47"/>
        <pc:sldMkLst>
          <pc:docMk/>
          <pc:sldMk cId="1305624607" sldId="288"/>
        </pc:sldMkLst>
      </pc:sldChg>
      <pc:sldChg chg="addSp delSp modSp new del mod">
        <pc:chgData name="Manuel Sánchez" userId="2180821b70765b11" providerId="LiveId" clId="{F4F31C4F-21C7-44E5-8AA8-D679D4A726C2}" dt="2021-02-07T16:13:54.460" v="459" actId="47"/>
        <pc:sldMkLst>
          <pc:docMk/>
          <pc:sldMk cId="1342089379" sldId="288"/>
        </pc:sldMkLst>
        <pc:spChg chg="mod">
          <ac:chgData name="Manuel Sánchez" userId="2180821b70765b11" providerId="LiveId" clId="{F4F31C4F-21C7-44E5-8AA8-D679D4A726C2}" dt="2021-02-07T16:05:24.677" v="361" actId="20577"/>
          <ac:spMkLst>
            <pc:docMk/>
            <pc:sldMk cId="1342089379" sldId="288"/>
            <ac:spMk id="2" creationId="{53672E65-BF41-4909-970E-6B16B87A6A98}"/>
          </ac:spMkLst>
        </pc:spChg>
        <pc:picChg chg="add mod">
          <ac:chgData name="Manuel Sánchez" userId="2180821b70765b11" providerId="LiveId" clId="{F4F31C4F-21C7-44E5-8AA8-D679D4A726C2}" dt="2021-02-07T16:09:08.197" v="389" actId="1076"/>
          <ac:picMkLst>
            <pc:docMk/>
            <pc:sldMk cId="1342089379" sldId="288"/>
            <ac:picMk id="4" creationId="{AF7D6820-A315-4A2E-B9CC-A475D702FE03}"/>
          </ac:picMkLst>
        </pc:picChg>
        <pc:picChg chg="add del mod">
          <ac:chgData name="Manuel Sánchez" userId="2180821b70765b11" providerId="LiveId" clId="{F4F31C4F-21C7-44E5-8AA8-D679D4A726C2}" dt="2021-02-07T16:08:53.735" v="386" actId="478"/>
          <ac:picMkLst>
            <pc:docMk/>
            <pc:sldMk cId="1342089379" sldId="288"/>
            <ac:picMk id="6" creationId="{8FED3B79-C266-4EC3-904A-DDEA3D822FFE}"/>
          </ac:picMkLst>
        </pc:picChg>
        <pc:picChg chg="add mod">
          <ac:chgData name="Manuel Sánchez" userId="2180821b70765b11" providerId="LiveId" clId="{F4F31C4F-21C7-44E5-8AA8-D679D4A726C2}" dt="2021-02-07T16:09:57.585" v="405" actId="1076"/>
          <ac:picMkLst>
            <pc:docMk/>
            <pc:sldMk cId="1342089379" sldId="288"/>
            <ac:picMk id="8" creationId="{2EFCD7BB-251C-4451-8569-F3D33708C424}"/>
          </ac:picMkLst>
        </pc:picChg>
        <pc:picChg chg="add mod">
          <ac:chgData name="Manuel Sánchez" userId="2180821b70765b11" providerId="LiveId" clId="{F4F31C4F-21C7-44E5-8AA8-D679D4A726C2}" dt="2021-02-07T16:09:47.861" v="402" actId="1076"/>
          <ac:picMkLst>
            <pc:docMk/>
            <pc:sldMk cId="1342089379" sldId="288"/>
            <ac:picMk id="10" creationId="{F4ADF9E9-79C2-4D86-85A1-C60F8AB02033}"/>
          </ac:picMkLst>
        </pc:picChg>
        <pc:picChg chg="add mod">
          <ac:chgData name="Manuel Sánchez" userId="2180821b70765b11" providerId="LiveId" clId="{F4F31C4F-21C7-44E5-8AA8-D679D4A726C2}" dt="2021-02-07T16:10:19.861" v="409" actId="1076"/>
          <ac:picMkLst>
            <pc:docMk/>
            <pc:sldMk cId="1342089379" sldId="288"/>
            <ac:picMk id="12" creationId="{F9B30FD3-CDE3-4BA7-9CC0-235F491D702C}"/>
          </ac:picMkLst>
        </pc:picChg>
        <pc:picChg chg="add mod">
          <ac:chgData name="Manuel Sánchez" userId="2180821b70765b11" providerId="LiveId" clId="{F4F31C4F-21C7-44E5-8AA8-D679D4A726C2}" dt="2021-02-07T16:09:51.529" v="403" actId="1076"/>
          <ac:picMkLst>
            <pc:docMk/>
            <pc:sldMk cId="1342089379" sldId="288"/>
            <ac:picMk id="14" creationId="{D53A204E-32D4-4238-BCAD-4DA57E6EA6D5}"/>
          </ac:picMkLst>
        </pc:picChg>
        <pc:picChg chg="add mod">
          <ac:chgData name="Manuel Sánchez" userId="2180821b70765b11" providerId="LiveId" clId="{F4F31C4F-21C7-44E5-8AA8-D679D4A726C2}" dt="2021-02-07T16:09:53.129" v="404" actId="1076"/>
          <ac:picMkLst>
            <pc:docMk/>
            <pc:sldMk cId="1342089379" sldId="288"/>
            <ac:picMk id="16" creationId="{ABF21FC5-4A91-445D-B06A-5C35B8F36D2B}"/>
          </ac:picMkLst>
        </pc:picChg>
        <pc:picChg chg="add mod">
          <ac:chgData name="Manuel Sánchez" userId="2180821b70765b11" providerId="LiveId" clId="{F4F31C4F-21C7-44E5-8AA8-D679D4A726C2}" dt="2021-02-07T16:09:27.771" v="394" actId="1076"/>
          <ac:picMkLst>
            <pc:docMk/>
            <pc:sldMk cId="1342089379" sldId="288"/>
            <ac:picMk id="18" creationId="{CE12F597-3F15-426D-8B00-724E7F3CE28C}"/>
          </ac:picMkLst>
        </pc:picChg>
        <pc:picChg chg="add del mod">
          <ac:chgData name="Manuel Sánchez" userId="2180821b70765b11" providerId="LiveId" clId="{F4F31C4F-21C7-44E5-8AA8-D679D4A726C2}" dt="2021-02-07T16:08:23.403" v="370" actId="478"/>
          <ac:picMkLst>
            <pc:docMk/>
            <pc:sldMk cId="1342089379" sldId="288"/>
            <ac:picMk id="20" creationId="{82EC7593-CB2D-4ECB-AADB-0E162B85976B}"/>
          </ac:picMkLst>
        </pc:picChg>
        <pc:picChg chg="add mod">
          <ac:chgData name="Manuel Sánchez" userId="2180821b70765b11" providerId="LiveId" clId="{F4F31C4F-21C7-44E5-8AA8-D679D4A726C2}" dt="2021-02-07T16:10:11.090" v="408" actId="1076"/>
          <ac:picMkLst>
            <pc:docMk/>
            <pc:sldMk cId="1342089379" sldId="288"/>
            <ac:picMk id="22" creationId="{2CECC629-0C32-4187-838C-25A4BE40C6C9}"/>
          </ac:picMkLst>
        </pc:picChg>
        <pc:picChg chg="add mod">
          <ac:chgData name="Manuel Sánchez" userId="2180821b70765b11" providerId="LiveId" clId="{F4F31C4F-21C7-44E5-8AA8-D679D4A726C2}" dt="2021-02-07T16:10:59.877" v="417" actId="1076"/>
          <ac:picMkLst>
            <pc:docMk/>
            <pc:sldMk cId="1342089379" sldId="288"/>
            <ac:picMk id="24" creationId="{786FC285-5FA8-4526-8986-E5BB9F7AC75D}"/>
          </ac:picMkLst>
        </pc:picChg>
        <pc:picChg chg="add mod">
          <ac:chgData name="Manuel Sánchez" userId="2180821b70765b11" providerId="LiveId" clId="{F4F31C4F-21C7-44E5-8AA8-D679D4A726C2}" dt="2021-02-07T16:12:40.720" v="422" actId="1076"/>
          <ac:picMkLst>
            <pc:docMk/>
            <pc:sldMk cId="1342089379" sldId="288"/>
            <ac:picMk id="26" creationId="{D082BE4A-525D-4BD3-9043-3439F61BC31E}"/>
          </ac:picMkLst>
        </pc:picChg>
      </pc:sldChg>
      <pc:sldChg chg="modSp new del mod ord">
        <pc:chgData name="Manuel Sánchez" userId="2180821b70765b11" providerId="LiveId" clId="{F4F31C4F-21C7-44E5-8AA8-D679D4A726C2}" dt="2021-02-07T16:04:50.357" v="347" actId="47"/>
        <pc:sldMkLst>
          <pc:docMk/>
          <pc:sldMk cId="1483481777" sldId="288"/>
        </pc:sldMkLst>
        <pc:spChg chg="mod">
          <ac:chgData name="Manuel Sánchez" userId="2180821b70765b11" providerId="LiveId" clId="{F4F31C4F-21C7-44E5-8AA8-D679D4A726C2}" dt="2021-02-07T16:01:38.899" v="344" actId="20577"/>
          <ac:spMkLst>
            <pc:docMk/>
            <pc:sldMk cId="1483481777" sldId="288"/>
            <ac:spMk id="2" creationId="{45A3D498-7365-49F9-B19E-AFB9A1698E2A}"/>
          </ac:spMkLst>
        </pc:spChg>
      </pc:sldChg>
      <pc:sldChg chg="delSp add del mod">
        <pc:chgData name="Manuel Sánchez" userId="2180821b70765b11" providerId="LiveId" clId="{F4F31C4F-21C7-44E5-8AA8-D679D4A726C2}" dt="2021-02-07T16:04:58.599" v="350" actId="47"/>
        <pc:sldMkLst>
          <pc:docMk/>
          <pc:sldMk cId="1875034437" sldId="288"/>
        </pc:sldMkLst>
        <pc:spChg chg="del">
          <ac:chgData name="Manuel Sánchez" userId="2180821b70765b11" providerId="LiveId" clId="{F4F31C4F-21C7-44E5-8AA8-D679D4A726C2}" dt="2021-02-07T16:04:56.464" v="349" actId="478"/>
          <ac:spMkLst>
            <pc:docMk/>
            <pc:sldMk cId="1875034437" sldId="288"/>
            <ac:spMk id="3" creationId="{725E872D-957B-4283-A5D6-A7A08DEC8B00}"/>
          </ac:spMkLst>
        </pc:spChg>
      </pc:sldChg>
      <pc:sldChg chg="new del">
        <pc:chgData name="Manuel Sánchez" userId="2180821b70765b11" providerId="LiveId" clId="{F4F31C4F-21C7-44E5-8AA8-D679D4A726C2}" dt="2021-02-07T16:14:41.859" v="468" actId="680"/>
        <pc:sldMkLst>
          <pc:docMk/>
          <pc:sldMk cId="2653485652" sldId="288"/>
        </pc:sldMkLst>
      </pc:sldChg>
      <pc:sldChg chg="add del">
        <pc:chgData name="Manuel Sánchez" userId="2180821b70765b11" providerId="LiveId" clId="{F4F31C4F-21C7-44E5-8AA8-D679D4A726C2}" dt="2021-02-07T16:05:13.056" v="352" actId="47"/>
        <pc:sldMkLst>
          <pc:docMk/>
          <pc:sldMk cId="3638684097" sldId="288"/>
        </pc:sldMkLst>
      </pc:sldChg>
      <pc:sldChg chg="del">
        <pc:chgData name="Manuel Sánchez" userId="2180821b70765b11" providerId="LiveId" clId="{F4F31C4F-21C7-44E5-8AA8-D679D4A726C2}" dt="2021-02-07T15:50:32.333" v="0" actId="47"/>
        <pc:sldMkLst>
          <pc:docMk/>
          <pc:sldMk cId="689389293" sldId="289"/>
        </pc:sldMkLst>
      </pc:sldChg>
      <pc:sldChg chg="new">
        <pc:chgData name="Manuel Sánchez" userId="2180821b70765b11" providerId="LiveId" clId="{F4F31C4F-21C7-44E5-8AA8-D679D4A726C2}" dt="2021-02-07T16:16:47.568" v="485" actId="680"/>
        <pc:sldMkLst>
          <pc:docMk/>
          <pc:sldMk cId="1264257249" sldId="289"/>
        </pc:sldMkLst>
      </pc:sldChg>
      <pc:sldChg chg="del">
        <pc:chgData name="Manuel Sánchez" userId="2180821b70765b11" providerId="LiveId" clId="{F4F31C4F-21C7-44E5-8AA8-D679D4A726C2}" dt="2021-02-07T15:50:32.333" v="0" actId="47"/>
        <pc:sldMkLst>
          <pc:docMk/>
          <pc:sldMk cId="905406964" sldId="290"/>
        </pc:sldMkLst>
      </pc:sldChg>
      <pc:sldChg chg="del">
        <pc:chgData name="Manuel Sánchez" userId="2180821b70765b11" providerId="LiveId" clId="{F4F31C4F-21C7-44E5-8AA8-D679D4A726C2}" dt="2021-02-07T15:50:32.333" v="0" actId="47"/>
        <pc:sldMkLst>
          <pc:docMk/>
          <pc:sldMk cId="2750364669" sldId="291"/>
        </pc:sldMkLst>
      </pc:sldChg>
      <pc:sldChg chg="del">
        <pc:chgData name="Manuel Sánchez" userId="2180821b70765b11" providerId="LiveId" clId="{F4F31C4F-21C7-44E5-8AA8-D679D4A726C2}" dt="2021-02-07T15:50:32.333" v="0" actId="47"/>
        <pc:sldMkLst>
          <pc:docMk/>
          <pc:sldMk cId="4071465855" sldId="292"/>
        </pc:sldMkLst>
      </pc:sldChg>
      <pc:sldChg chg="del">
        <pc:chgData name="Manuel Sánchez" userId="2180821b70765b11" providerId="LiveId" clId="{F4F31C4F-21C7-44E5-8AA8-D679D4A726C2}" dt="2021-02-07T15:50:32.333" v="0" actId="47"/>
        <pc:sldMkLst>
          <pc:docMk/>
          <pc:sldMk cId="535824011" sldId="293"/>
        </pc:sldMkLst>
      </pc:sldChg>
      <pc:sldChg chg="del">
        <pc:chgData name="Manuel Sánchez" userId="2180821b70765b11" providerId="LiveId" clId="{F4F31C4F-21C7-44E5-8AA8-D679D4A726C2}" dt="2021-02-07T15:50:32.333" v="0" actId="47"/>
        <pc:sldMkLst>
          <pc:docMk/>
          <pc:sldMk cId="1782047053" sldId="294"/>
        </pc:sldMkLst>
      </pc:sldChg>
      <pc:sldChg chg="del">
        <pc:chgData name="Manuel Sánchez" userId="2180821b70765b11" providerId="LiveId" clId="{F4F31C4F-21C7-44E5-8AA8-D679D4A726C2}" dt="2021-02-07T15:50:32.333" v="0" actId="47"/>
        <pc:sldMkLst>
          <pc:docMk/>
          <pc:sldMk cId="1255736514" sldId="295"/>
        </pc:sldMkLst>
      </pc:sldChg>
      <pc:sldMasterChg chg="delSldLayout modSldLayout">
        <pc:chgData name="Manuel Sánchez" userId="2180821b70765b11" providerId="LiveId" clId="{F4F31C4F-21C7-44E5-8AA8-D679D4A726C2}" dt="2021-02-07T18:40:30.068" v="574"/>
        <pc:sldMasterMkLst>
          <pc:docMk/>
          <pc:sldMasterMk cId="3653831248" sldId="2147483648"/>
        </pc:sldMasterMkLst>
        <pc:sldLayoutChg chg="addSp delSp modSp mod">
          <pc:chgData name="Manuel Sánchez" userId="2180821b70765b11" providerId="LiveId" clId="{F4F31C4F-21C7-44E5-8AA8-D679D4A726C2}" dt="2021-02-07T18:40:26.440" v="572"/>
          <pc:sldLayoutMkLst>
            <pc:docMk/>
            <pc:sldMasterMk cId="3653831248" sldId="2147483648"/>
            <pc:sldLayoutMk cId="2909841865" sldId="2147483660"/>
          </pc:sldLayoutMkLst>
          <pc:spChg chg="add mod">
            <ac:chgData name="Manuel Sánchez" userId="2180821b70765b11" providerId="LiveId" clId="{F4F31C4F-21C7-44E5-8AA8-D679D4A726C2}" dt="2021-02-07T18:40:26.440" v="572"/>
            <ac:spMkLst>
              <pc:docMk/>
              <pc:sldMasterMk cId="3653831248" sldId="2147483648"/>
              <pc:sldLayoutMk cId="2909841865" sldId="2147483660"/>
              <ac:spMk id="11" creationId="{33A036FA-1D18-4566-A8E4-60AD950CAAE8}"/>
            </ac:spMkLst>
          </pc:spChg>
          <pc:picChg chg="add mod">
            <ac:chgData name="Manuel Sánchez" userId="2180821b70765b11" providerId="LiveId" clId="{F4F31C4F-21C7-44E5-8AA8-D679D4A726C2}" dt="2021-02-07T18:40:26.440" v="572"/>
            <ac:picMkLst>
              <pc:docMk/>
              <pc:sldMasterMk cId="3653831248" sldId="2147483648"/>
              <pc:sldLayoutMk cId="2909841865" sldId="2147483660"/>
              <ac:picMk id="10" creationId="{5C2E35EC-C071-4151-846C-96382F3E5A59}"/>
            </ac:picMkLst>
          </pc:picChg>
          <pc:picChg chg="del">
            <ac:chgData name="Manuel Sánchez" userId="2180821b70765b11" providerId="LiveId" clId="{F4F31C4F-21C7-44E5-8AA8-D679D4A726C2}" dt="2021-02-07T18:40:26.166" v="571" actId="478"/>
            <ac:picMkLst>
              <pc:docMk/>
              <pc:sldMasterMk cId="3653831248" sldId="2147483648"/>
              <pc:sldLayoutMk cId="2909841865" sldId="2147483660"/>
              <ac:picMk id="12" creationId="{019D85AC-A418-9147-8704-C7F91D0CD298}"/>
            </ac:picMkLst>
          </pc:picChg>
        </pc:sldLayoutChg>
        <pc:sldLayoutChg chg="addSp delSp modSp mod">
          <pc:chgData name="Manuel Sánchez" userId="2180821b70765b11" providerId="LiveId" clId="{F4F31C4F-21C7-44E5-8AA8-D679D4A726C2}" dt="2021-02-07T18:40:30.068" v="574"/>
          <pc:sldLayoutMkLst>
            <pc:docMk/>
            <pc:sldMasterMk cId="3653831248" sldId="2147483648"/>
            <pc:sldLayoutMk cId="491318768" sldId="2147483662"/>
          </pc:sldLayoutMkLst>
          <pc:spChg chg="add del mod">
            <ac:chgData name="Manuel Sánchez" userId="2180821b70765b11" providerId="LiveId" clId="{F4F31C4F-21C7-44E5-8AA8-D679D4A726C2}" dt="2021-02-07T16:14:40.793" v="466" actId="767"/>
            <ac:spMkLst>
              <pc:docMk/>
              <pc:sldMasterMk cId="3653831248" sldId="2147483648"/>
              <pc:sldLayoutMk cId="491318768" sldId="2147483662"/>
              <ac:spMk id="2" creationId="{807D4AFB-8DD8-4605-9F2C-D272D3F83A83}"/>
            </ac:spMkLst>
          </pc:spChg>
          <pc:spChg chg="add mod">
            <ac:chgData name="Manuel Sánchez" userId="2180821b70765b11" providerId="LiveId" clId="{F4F31C4F-21C7-44E5-8AA8-D679D4A726C2}" dt="2021-02-07T16:15:45.337" v="479" actId="1076"/>
            <ac:spMkLst>
              <pc:docMk/>
              <pc:sldMasterMk cId="3653831248" sldId="2147483648"/>
              <pc:sldLayoutMk cId="491318768" sldId="2147483662"/>
              <ac:spMk id="4" creationId="{9B91A577-60CA-41CF-AA71-3DD942432E02}"/>
            </ac:spMkLst>
          </pc:spChg>
          <pc:spChg chg="del mod">
            <ac:chgData name="Manuel Sánchez" userId="2180821b70765b11" providerId="LiveId" clId="{F4F31C4F-21C7-44E5-8AA8-D679D4A726C2}" dt="2021-02-07T16:15:47.132" v="480" actId="478"/>
            <ac:spMkLst>
              <pc:docMk/>
              <pc:sldMasterMk cId="3653831248" sldId="2147483648"/>
              <pc:sldLayoutMk cId="491318768" sldId="2147483662"/>
              <ac:spMk id="8" creationId="{18272690-7287-416B-8A94-44BB66DE741D}"/>
            </ac:spMkLst>
          </pc:spChg>
          <pc:spChg chg="add mod">
            <ac:chgData name="Manuel Sánchez" userId="2180821b70765b11" providerId="LiveId" clId="{F4F31C4F-21C7-44E5-8AA8-D679D4A726C2}" dt="2021-02-07T18:40:30.068" v="574"/>
            <ac:spMkLst>
              <pc:docMk/>
              <pc:sldMasterMk cId="3653831248" sldId="2147483648"/>
              <pc:sldLayoutMk cId="491318768" sldId="2147483662"/>
              <ac:spMk id="26" creationId="{7F4BDC5E-DEEE-4B1E-B80B-4E64587F61D8}"/>
            </ac:spMkLst>
          </pc:spChg>
          <pc:picChg chg="del">
            <ac:chgData name="Manuel Sánchez" userId="2180821b70765b11" providerId="LiveId" clId="{F4F31C4F-21C7-44E5-8AA8-D679D4A726C2}" dt="2021-02-07T18:40:29.755" v="573" actId="478"/>
            <ac:picMkLst>
              <pc:docMk/>
              <pc:sldMasterMk cId="3653831248" sldId="2147483648"/>
              <pc:sldLayoutMk cId="491318768" sldId="2147483662"/>
              <ac:picMk id="3" creationId="{0164656C-8E29-3140-B717-049857FE8D4E}"/>
            </ac:picMkLst>
          </pc:picChg>
          <pc:picChg chg="del mod">
            <ac:chgData name="Manuel Sánchez" userId="2180821b70765b11" providerId="LiveId" clId="{F4F31C4F-21C7-44E5-8AA8-D679D4A726C2}" dt="2021-02-07T16:13:11.361" v="423" actId="478"/>
            <ac:picMkLst>
              <pc:docMk/>
              <pc:sldMasterMk cId="3653831248" sldId="2147483648"/>
              <pc:sldLayoutMk cId="491318768" sldId="2147483662"/>
              <ac:picMk id="11" creationId="{E796DB08-B8DC-7743-B065-1A6454B36FE4}"/>
            </ac:picMkLst>
          </pc:picChg>
          <pc:picChg chg="add mod">
            <ac:chgData name="Manuel Sánchez" userId="2180821b70765b11" providerId="LiveId" clId="{F4F31C4F-21C7-44E5-8AA8-D679D4A726C2}" dt="2021-02-07T16:13:11.864" v="424"/>
            <ac:picMkLst>
              <pc:docMk/>
              <pc:sldMasterMk cId="3653831248" sldId="2147483648"/>
              <pc:sldLayoutMk cId="491318768" sldId="2147483662"/>
              <ac:picMk id="12" creationId="{CC573E0D-8D49-4DC4-BD18-915EA0F76D94}"/>
            </ac:picMkLst>
          </pc:picChg>
          <pc:picChg chg="add mod">
            <ac:chgData name="Manuel Sánchez" userId="2180821b70765b11" providerId="LiveId" clId="{F4F31C4F-21C7-44E5-8AA8-D679D4A726C2}" dt="2021-02-07T16:13:11.864" v="424"/>
            <ac:picMkLst>
              <pc:docMk/>
              <pc:sldMasterMk cId="3653831248" sldId="2147483648"/>
              <pc:sldLayoutMk cId="491318768" sldId="2147483662"/>
              <ac:picMk id="13" creationId="{50E1CE53-D6F6-45EA-937C-9912A14BAD71}"/>
            </ac:picMkLst>
          </pc:picChg>
          <pc:picChg chg="add mod">
            <ac:chgData name="Manuel Sánchez" userId="2180821b70765b11" providerId="LiveId" clId="{F4F31C4F-21C7-44E5-8AA8-D679D4A726C2}" dt="2021-02-07T16:13:11.864" v="424"/>
            <ac:picMkLst>
              <pc:docMk/>
              <pc:sldMasterMk cId="3653831248" sldId="2147483648"/>
              <pc:sldLayoutMk cId="491318768" sldId="2147483662"/>
              <ac:picMk id="17" creationId="{926E88F9-A3AA-468B-873F-13C0357E0C24}"/>
            </ac:picMkLst>
          </pc:picChg>
          <pc:picChg chg="add mod">
            <ac:chgData name="Manuel Sánchez" userId="2180821b70765b11" providerId="LiveId" clId="{F4F31C4F-21C7-44E5-8AA8-D679D4A726C2}" dt="2021-02-07T16:13:11.864" v="424"/>
            <ac:picMkLst>
              <pc:docMk/>
              <pc:sldMasterMk cId="3653831248" sldId="2147483648"/>
              <pc:sldLayoutMk cId="491318768" sldId="2147483662"/>
              <ac:picMk id="18" creationId="{0C50EFDC-C196-4926-9950-BF4834B8FF20}"/>
            </ac:picMkLst>
          </pc:picChg>
          <pc:picChg chg="add mod">
            <ac:chgData name="Manuel Sánchez" userId="2180821b70765b11" providerId="LiveId" clId="{F4F31C4F-21C7-44E5-8AA8-D679D4A726C2}" dt="2021-02-07T16:13:11.864" v="424"/>
            <ac:picMkLst>
              <pc:docMk/>
              <pc:sldMasterMk cId="3653831248" sldId="2147483648"/>
              <pc:sldLayoutMk cId="491318768" sldId="2147483662"/>
              <ac:picMk id="19" creationId="{CA6D8B74-839F-4129-A848-A6D5026AE072}"/>
            </ac:picMkLst>
          </pc:picChg>
          <pc:picChg chg="add mod">
            <ac:chgData name="Manuel Sánchez" userId="2180821b70765b11" providerId="LiveId" clId="{F4F31C4F-21C7-44E5-8AA8-D679D4A726C2}" dt="2021-02-07T16:13:11.864" v="424"/>
            <ac:picMkLst>
              <pc:docMk/>
              <pc:sldMasterMk cId="3653831248" sldId="2147483648"/>
              <pc:sldLayoutMk cId="491318768" sldId="2147483662"/>
              <ac:picMk id="20" creationId="{27C19783-459B-4CE7-8A1A-58294F7A1473}"/>
            </ac:picMkLst>
          </pc:picChg>
          <pc:picChg chg="add mod">
            <ac:chgData name="Manuel Sánchez" userId="2180821b70765b11" providerId="LiveId" clId="{F4F31C4F-21C7-44E5-8AA8-D679D4A726C2}" dt="2021-02-07T16:13:11.864" v="424"/>
            <ac:picMkLst>
              <pc:docMk/>
              <pc:sldMasterMk cId="3653831248" sldId="2147483648"/>
              <pc:sldLayoutMk cId="491318768" sldId="2147483662"/>
              <ac:picMk id="21" creationId="{D6A61632-CD26-4437-BB00-A3384E198354}"/>
            </ac:picMkLst>
          </pc:picChg>
          <pc:picChg chg="add mod">
            <ac:chgData name="Manuel Sánchez" userId="2180821b70765b11" providerId="LiveId" clId="{F4F31C4F-21C7-44E5-8AA8-D679D4A726C2}" dt="2021-02-07T16:13:11.864" v="424"/>
            <ac:picMkLst>
              <pc:docMk/>
              <pc:sldMasterMk cId="3653831248" sldId="2147483648"/>
              <pc:sldLayoutMk cId="491318768" sldId="2147483662"/>
              <ac:picMk id="22" creationId="{DB142312-C30E-46CE-990B-330087CA920A}"/>
            </ac:picMkLst>
          </pc:picChg>
          <pc:picChg chg="add mod">
            <ac:chgData name="Manuel Sánchez" userId="2180821b70765b11" providerId="LiveId" clId="{F4F31C4F-21C7-44E5-8AA8-D679D4A726C2}" dt="2021-02-07T16:13:11.864" v="424"/>
            <ac:picMkLst>
              <pc:docMk/>
              <pc:sldMasterMk cId="3653831248" sldId="2147483648"/>
              <pc:sldLayoutMk cId="491318768" sldId="2147483662"/>
              <ac:picMk id="23" creationId="{64BC75B0-FD42-4EB8-873D-6650A1FEFBE0}"/>
            </ac:picMkLst>
          </pc:picChg>
          <pc:picChg chg="add mod">
            <ac:chgData name="Manuel Sánchez" userId="2180821b70765b11" providerId="LiveId" clId="{F4F31C4F-21C7-44E5-8AA8-D679D4A726C2}" dt="2021-02-07T16:13:19.442" v="425" actId="1076"/>
            <ac:picMkLst>
              <pc:docMk/>
              <pc:sldMasterMk cId="3653831248" sldId="2147483648"/>
              <pc:sldLayoutMk cId="491318768" sldId="2147483662"/>
              <ac:picMk id="24" creationId="{ED512087-BDCD-49EE-9743-253F20B7A487}"/>
            </ac:picMkLst>
          </pc:picChg>
          <pc:picChg chg="add mod">
            <ac:chgData name="Manuel Sánchez" userId="2180821b70765b11" providerId="LiveId" clId="{F4F31C4F-21C7-44E5-8AA8-D679D4A726C2}" dt="2021-02-07T18:40:30.068" v="574"/>
            <ac:picMkLst>
              <pc:docMk/>
              <pc:sldMasterMk cId="3653831248" sldId="2147483648"/>
              <pc:sldLayoutMk cId="491318768" sldId="2147483662"/>
              <ac:picMk id="25" creationId="{9F379C51-ED00-451B-86A9-47BAE5DA1873}"/>
            </ac:picMkLst>
          </pc:picChg>
        </pc:sldLayoutChg>
        <pc:sldLayoutChg chg="addSp delSp modSp mod">
          <pc:chgData name="Manuel Sánchez" userId="2180821b70765b11" providerId="LiveId" clId="{F4F31C4F-21C7-44E5-8AA8-D679D4A726C2}" dt="2021-02-07T18:39:58.992" v="570" actId="1036"/>
          <pc:sldLayoutMkLst>
            <pc:docMk/>
            <pc:sldMasterMk cId="3653831248" sldId="2147483648"/>
            <pc:sldLayoutMk cId="3792403263" sldId="2147483665"/>
          </pc:sldLayoutMkLst>
          <pc:spChg chg="add mod">
            <ac:chgData name="Manuel Sánchez" userId="2180821b70765b11" providerId="LiveId" clId="{F4F31C4F-21C7-44E5-8AA8-D679D4A726C2}" dt="2021-02-07T18:39:58.992" v="570" actId="1036"/>
            <ac:spMkLst>
              <pc:docMk/>
              <pc:sldMasterMk cId="3653831248" sldId="2147483648"/>
              <pc:sldLayoutMk cId="3792403263" sldId="2147483665"/>
              <ac:spMk id="3" creationId="{570DACA1-5AB0-4211-B852-E7C7583AB261}"/>
            </ac:spMkLst>
          </pc:spChg>
          <pc:picChg chg="del">
            <ac:chgData name="Manuel Sánchez" userId="2180821b70765b11" providerId="LiveId" clId="{F4F31C4F-21C7-44E5-8AA8-D679D4A726C2}" dt="2021-02-07T18:37:09.831" v="492" actId="478"/>
            <ac:picMkLst>
              <pc:docMk/>
              <pc:sldMasterMk cId="3653831248" sldId="2147483648"/>
              <pc:sldLayoutMk cId="3792403263" sldId="2147483665"/>
              <ac:picMk id="11" creationId="{2F663C3A-A960-E84F-81B3-BE5BCB578E9E}"/>
            </ac:picMkLst>
          </pc:picChg>
          <pc:picChg chg="add mod ord">
            <ac:chgData name="Manuel Sánchez" userId="2180821b70765b11" providerId="LiveId" clId="{F4F31C4F-21C7-44E5-8AA8-D679D4A726C2}" dt="2021-02-07T18:39:24.899" v="559" actId="688"/>
            <ac:picMkLst>
              <pc:docMk/>
              <pc:sldMasterMk cId="3653831248" sldId="2147483648"/>
              <pc:sldLayoutMk cId="3792403263" sldId="2147483665"/>
              <ac:picMk id="12" creationId="{03F3A255-DB92-40F2-A720-8A93ABBCD969}"/>
            </ac:picMkLst>
          </pc:picChg>
        </pc:sldLayoutChg>
        <pc:sldLayoutChg chg="delSp del mod">
          <pc:chgData name="Manuel Sánchez" userId="2180821b70765b11" providerId="LiveId" clId="{F4F31C4F-21C7-44E5-8AA8-D679D4A726C2}" dt="2021-02-07T16:16:38.804" v="484" actId="2696"/>
          <pc:sldLayoutMkLst>
            <pc:docMk/>
            <pc:sldMasterMk cId="3653831248" sldId="2147483648"/>
            <pc:sldLayoutMk cId="3763026964" sldId="2147483666"/>
          </pc:sldLayoutMkLst>
          <pc:picChg chg="del">
            <ac:chgData name="Manuel Sánchez" userId="2180821b70765b11" providerId="LiveId" clId="{F4F31C4F-21C7-44E5-8AA8-D679D4A726C2}" dt="2021-02-07T16:00:39.362" v="335" actId="478"/>
            <ac:picMkLst>
              <pc:docMk/>
              <pc:sldMasterMk cId="3653831248" sldId="2147483648"/>
              <pc:sldLayoutMk cId="3763026964" sldId="2147483666"/>
              <ac:picMk id="11" creationId="{2F663C3A-A960-E84F-81B3-BE5BCB578E9E}"/>
            </ac:picMkLst>
          </pc:picChg>
        </pc:sldLayoutChg>
        <pc:sldLayoutChg chg="modSp del mod">
          <pc:chgData name="Manuel Sánchez" userId="2180821b70765b11" providerId="LiveId" clId="{F4F31C4F-21C7-44E5-8AA8-D679D4A726C2}" dt="2021-02-07T16:15:54.976" v="481" actId="2696"/>
          <pc:sldLayoutMkLst>
            <pc:docMk/>
            <pc:sldMasterMk cId="3653831248" sldId="2147483648"/>
            <pc:sldLayoutMk cId="2045910844" sldId="2147483667"/>
          </pc:sldLayoutMkLst>
          <pc:spChg chg="mod">
            <ac:chgData name="Manuel Sánchez" userId="2180821b70765b11" providerId="LiveId" clId="{F4F31C4F-21C7-44E5-8AA8-D679D4A726C2}" dt="2021-02-07T16:13:49.974" v="457"/>
            <ac:spMkLst>
              <pc:docMk/>
              <pc:sldMasterMk cId="3653831248" sldId="2147483648"/>
              <pc:sldLayoutMk cId="2045910844" sldId="2147483667"/>
              <ac:spMk id="8" creationId="{18272690-7287-416B-8A94-44BB66DE741D}"/>
            </ac:spMkLst>
          </pc:spChg>
        </pc:sldLayoutChg>
      </pc:sldMasterChg>
    </pc:docChg>
  </pc:docChgLst>
  <pc:docChgLst>
    <pc:chgData name="Manuel Sánchez" userId="2180821b70765b11" providerId="LiveId" clId="{158AF0A3-8DB6-476C-8E77-1CEE9001F297}"/>
    <pc:docChg chg="undo custSel addSld delSld modSld sldOrd addMainMaster delMainMaster modMainMaster">
      <pc:chgData name="Manuel Sánchez" userId="2180821b70765b11" providerId="LiveId" clId="{158AF0A3-8DB6-476C-8E77-1CEE9001F297}" dt="2022-08-04T10:23:23.478" v="584"/>
      <pc:docMkLst>
        <pc:docMk/>
      </pc:docMkLst>
      <pc:sldChg chg="setBg">
        <pc:chgData name="Manuel Sánchez" userId="2180821b70765b11" providerId="LiveId" clId="{158AF0A3-8DB6-476C-8E77-1CEE9001F297}" dt="2022-08-04T10:23:23.478" v="584"/>
        <pc:sldMkLst>
          <pc:docMk/>
          <pc:sldMk cId="3113111309" sldId="281"/>
        </pc:sldMkLst>
      </pc:sldChg>
      <pc:sldChg chg="addSp delSp modSp del mod">
        <pc:chgData name="Manuel Sánchez" userId="2180821b70765b11" providerId="LiveId" clId="{158AF0A3-8DB6-476C-8E77-1CEE9001F297}" dt="2022-08-04T09:54:54.237" v="315" actId="47"/>
        <pc:sldMkLst>
          <pc:docMk/>
          <pc:sldMk cId="3200906508" sldId="285"/>
        </pc:sldMkLst>
        <pc:spChg chg="mod">
          <ac:chgData name="Manuel Sánchez" userId="2180821b70765b11" providerId="LiveId" clId="{158AF0A3-8DB6-476C-8E77-1CEE9001F297}" dt="2022-08-03T08:58:50.548" v="158" actId="1076"/>
          <ac:spMkLst>
            <pc:docMk/>
            <pc:sldMk cId="3200906508" sldId="285"/>
            <ac:spMk id="3" creationId="{08B4A7D6-21D8-4A2C-86E4-CEFE8DD02180}"/>
          </ac:spMkLst>
        </pc:spChg>
        <pc:spChg chg="add mod">
          <ac:chgData name="Manuel Sánchez" userId="2180821b70765b11" providerId="LiveId" clId="{158AF0A3-8DB6-476C-8E77-1CEE9001F297}" dt="2022-08-03T09:03:00.045" v="258" actId="478"/>
          <ac:spMkLst>
            <pc:docMk/>
            <pc:sldMk cId="3200906508" sldId="285"/>
            <ac:spMk id="4" creationId="{F43F3F30-9E3E-6AA7-D83E-17ABC32E99F4}"/>
          </ac:spMkLst>
        </pc:spChg>
        <pc:spChg chg="del mod">
          <ac:chgData name="Manuel Sánchez" userId="2180821b70765b11" providerId="LiveId" clId="{158AF0A3-8DB6-476C-8E77-1CEE9001F297}" dt="2022-08-03T09:03:00.045" v="258" actId="478"/>
          <ac:spMkLst>
            <pc:docMk/>
            <pc:sldMk cId="3200906508" sldId="285"/>
            <ac:spMk id="5" creationId="{0F5D4E1C-BECE-4044-8955-F7990D60F576}"/>
          </ac:spMkLst>
        </pc:spChg>
      </pc:sldChg>
      <pc:sldChg chg="addSp delSp modSp">
        <pc:chgData name="Manuel Sánchez" userId="2180821b70765b11" providerId="LiveId" clId="{158AF0A3-8DB6-476C-8E77-1CEE9001F297}" dt="2022-08-03T09:04:29.088" v="267"/>
        <pc:sldMkLst>
          <pc:docMk/>
          <pc:sldMk cId="2691834477" sldId="287"/>
        </pc:sldMkLst>
        <pc:picChg chg="add del mod">
          <ac:chgData name="Manuel Sánchez" userId="2180821b70765b11" providerId="LiveId" clId="{158AF0A3-8DB6-476C-8E77-1CEE9001F297}" dt="2022-08-03T09:04:29.088" v="267"/>
          <ac:picMkLst>
            <pc:docMk/>
            <pc:sldMk cId="2691834477" sldId="287"/>
            <ac:picMk id="7" creationId="{9DFAA209-859D-72CF-44AD-B51D413A509B}"/>
          </ac:picMkLst>
        </pc:picChg>
      </pc:sldChg>
      <pc:sldChg chg="addSp delSp modSp del mod">
        <pc:chgData name="Manuel Sánchez" userId="2180821b70765b11" providerId="LiveId" clId="{158AF0A3-8DB6-476C-8E77-1CEE9001F297}" dt="2022-08-04T10:11:56.252" v="472" actId="47"/>
        <pc:sldMkLst>
          <pc:docMk/>
          <pc:sldMk cId="531957075" sldId="288"/>
        </pc:sldMkLst>
        <pc:spChg chg="add del mod">
          <ac:chgData name="Manuel Sánchez" userId="2180821b70765b11" providerId="LiveId" clId="{158AF0A3-8DB6-476C-8E77-1CEE9001F297}" dt="2022-08-03T09:01:17.305" v="198" actId="478"/>
          <ac:spMkLst>
            <pc:docMk/>
            <pc:sldMk cId="531957075" sldId="288"/>
            <ac:spMk id="2" creationId="{F5443666-7B67-85A2-DCFA-AA1BADD66C23}"/>
          </ac:spMkLst>
        </pc:spChg>
      </pc:sldChg>
      <pc:sldChg chg="del">
        <pc:chgData name="Manuel Sánchez" userId="2180821b70765b11" providerId="LiveId" clId="{158AF0A3-8DB6-476C-8E77-1CEE9001F297}" dt="2022-08-04T10:11:55.494" v="471" actId="47"/>
        <pc:sldMkLst>
          <pc:docMk/>
          <pc:sldMk cId="1264257249" sldId="289"/>
        </pc:sldMkLst>
      </pc:sldChg>
      <pc:sldChg chg="addSp delSp modSp new del mod setBg">
        <pc:chgData name="Manuel Sánchez" userId="2180821b70765b11" providerId="LiveId" clId="{158AF0A3-8DB6-476C-8E77-1CEE9001F297}" dt="2022-08-04T09:57:11.330" v="330" actId="47"/>
        <pc:sldMkLst>
          <pc:docMk/>
          <pc:sldMk cId="2451512177" sldId="294"/>
        </pc:sldMkLst>
        <pc:spChg chg="del">
          <ac:chgData name="Manuel Sánchez" userId="2180821b70765b11" providerId="LiveId" clId="{158AF0A3-8DB6-476C-8E77-1CEE9001F297}" dt="2022-08-03T08:46:04.189" v="7" actId="478"/>
          <ac:spMkLst>
            <pc:docMk/>
            <pc:sldMk cId="2451512177" sldId="294"/>
            <ac:spMk id="2" creationId="{BC79425B-CDFD-F4AC-AA9C-D1342038EAFD}"/>
          </ac:spMkLst>
        </pc:spChg>
        <pc:spChg chg="del">
          <ac:chgData name="Manuel Sánchez" userId="2180821b70765b11" providerId="LiveId" clId="{158AF0A3-8DB6-476C-8E77-1CEE9001F297}" dt="2022-08-03T08:46:04.189" v="7" actId="478"/>
          <ac:spMkLst>
            <pc:docMk/>
            <pc:sldMk cId="2451512177" sldId="294"/>
            <ac:spMk id="3" creationId="{1C11D30E-707D-6AF6-C7EB-657A317AE88A}"/>
          </ac:spMkLst>
        </pc:spChg>
        <pc:spChg chg="add del mod">
          <ac:chgData name="Manuel Sánchez" userId="2180821b70765b11" providerId="LiveId" clId="{158AF0A3-8DB6-476C-8E77-1CEE9001F297}" dt="2022-08-03T08:46:01.293" v="6"/>
          <ac:spMkLst>
            <pc:docMk/>
            <pc:sldMk cId="2451512177" sldId="294"/>
            <ac:spMk id="4" creationId="{1F75164D-5D24-1FE4-9A44-0211D1F230C2}"/>
          </ac:spMkLst>
        </pc:spChg>
        <pc:spChg chg="add del mod ord">
          <ac:chgData name="Manuel Sánchez" userId="2180821b70765b11" providerId="LiveId" clId="{158AF0A3-8DB6-476C-8E77-1CEE9001F297}" dt="2022-08-03T08:58:16.401" v="155" actId="478"/>
          <ac:spMkLst>
            <pc:docMk/>
            <pc:sldMk cId="2451512177" sldId="294"/>
            <ac:spMk id="5" creationId="{B09F164A-DD58-B636-412D-C6F1F12C9304}"/>
          </ac:spMkLst>
        </pc:spChg>
        <pc:spChg chg="add del mod">
          <ac:chgData name="Manuel Sánchez" userId="2180821b70765b11" providerId="LiveId" clId="{158AF0A3-8DB6-476C-8E77-1CEE9001F297}" dt="2022-08-03T08:58:20.833" v="156" actId="478"/>
          <ac:spMkLst>
            <pc:docMk/>
            <pc:sldMk cId="2451512177" sldId="294"/>
            <ac:spMk id="6" creationId="{8888D098-C7AD-9FE4-5B92-39BFC6C4471F}"/>
          </ac:spMkLst>
        </pc:spChg>
        <pc:spChg chg="add del mod">
          <ac:chgData name="Manuel Sánchez" userId="2180821b70765b11" providerId="LiveId" clId="{158AF0A3-8DB6-476C-8E77-1CEE9001F297}" dt="2022-08-03T08:48:47.098" v="57" actId="478"/>
          <ac:spMkLst>
            <pc:docMk/>
            <pc:sldMk cId="2451512177" sldId="294"/>
            <ac:spMk id="8" creationId="{6BF3A5BB-1A1B-A489-E668-069C5DEFDAB0}"/>
          </ac:spMkLst>
        </pc:spChg>
        <pc:spChg chg="add del mod">
          <ac:chgData name="Manuel Sánchez" userId="2180821b70765b11" providerId="LiveId" clId="{158AF0A3-8DB6-476C-8E77-1CEE9001F297}" dt="2022-08-03T08:48:47.098" v="57" actId="478"/>
          <ac:spMkLst>
            <pc:docMk/>
            <pc:sldMk cId="2451512177" sldId="294"/>
            <ac:spMk id="9" creationId="{27006B8A-158D-D593-C3FD-17D7E4DB2C19}"/>
          </ac:spMkLst>
        </pc:spChg>
        <pc:spChg chg="add del mod">
          <ac:chgData name="Manuel Sánchez" userId="2180821b70765b11" providerId="LiveId" clId="{158AF0A3-8DB6-476C-8E77-1CEE9001F297}" dt="2022-08-03T08:48:47.098" v="57" actId="478"/>
          <ac:spMkLst>
            <pc:docMk/>
            <pc:sldMk cId="2451512177" sldId="294"/>
            <ac:spMk id="10" creationId="{A9D8D7A3-DB5E-FAAD-C942-7C09DE2998D5}"/>
          </ac:spMkLst>
        </pc:spChg>
        <pc:spChg chg="add del mod">
          <ac:chgData name="Manuel Sánchez" userId="2180821b70765b11" providerId="LiveId" clId="{158AF0A3-8DB6-476C-8E77-1CEE9001F297}" dt="2022-08-03T08:48:47.098" v="57" actId="478"/>
          <ac:spMkLst>
            <pc:docMk/>
            <pc:sldMk cId="2451512177" sldId="294"/>
            <ac:spMk id="11" creationId="{4696E317-B571-3CA5-4295-2CCB70C358FF}"/>
          </ac:spMkLst>
        </pc:spChg>
        <pc:spChg chg="add del mod">
          <ac:chgData name="Manuel Sánchez" userId="2180821b70765b11" providerId="LiveId" clId="{158AF0A3-8DB6-476C-8E77-1CEE9001F297}" dt="2022-08-03T08:58:26.869" v="157" actId="478"/>
          <ac:spMkLst>
            <pc:docMk/>
            <pc:sldMk cId="2451512177" sldId="294"/>
            <ac:spMk id="13" creationId="{D1BBF4EC-63D8-0E43-FAF7-EC7E8F57F5BE}"/>
          </ac:spMkLst>
        </pc:spChg>
        <pc:spChg chg="add del mod">
          <ac:chgData name="Manuel Sánchez" userId="2180821b70765b11" providerId="LiveId" clId="{158AF0A3-8DB6-476C-8E77-1CEE9001F297}" dt="2022-08-03T08:49:54.822" v="80" actId="478"/>
          <ac:spMkLst>
            <pc:docMk/>
            <pc:sldMk cId="2451512177" sldId="294"/>
            <ac:spMk id="14" creationId="{0C5DA477-5C8B-1F83-3B6F-424E78CB2704}"/>
          </ac:spMkLst>
        </pc:spChg>
        <pc:spChg chg="add del mod">
          <ac:chgData name="Manuel Sánchez" userId="2180821b70765b11" providerId="LiveId" clId="{158AF0A3-8DB6-476C-8E77-1CEE9001F297}" dt="2022-08-03T08:58:20.833" v="156" actId="478"/>
          <ac:spMkLst>
            <pc:docMk/>
            <pc:sldMk cId="2451512177" sldId="294"/>
            <ac:spMk id="15" creationId="{AEF28A38-DE5F-05CC-C065-A40F2D1951A8}"/>
          </ac:spMkLst>
        </pc:spChg>
        <pc:spChg chg="add del mod">
          <ac:chgData name="Manuel Sánchez" userId="2180821b70765b11" providerId="LiveId" clId="{158AF0A3-8DB6-476C-8E77-1CEE9001F297}" dt="2022-08-03T08:58:26.869" v="157" actId="478"/>
          <ac:spMkLst>
            <pc:docMk/>
            <pc:sldMk cId="2451512177" sldId="294"/>
            <ac:spMk id="16" creationId="{738199D9-C83A-EB2B-1D9F-D330291544C6}"/>
          </ac:spMkLst>
        </pc:spChg>
        <pc:spChg chg="add mod">
          <ac:chgData name="Manuel Sánchez" userId="2180821b70765b11" providerId="LiveId" clId="{158AF0A3-8DB6-476C-8E77-1CEE9001F297}" dt="2022-08-04T09:53:55.474" v="311" actId="207"/>
          <ac:spMkLst>
            <pc:docMk/>
            <pc:sldMk cId="2451512177" sldId="294"/>
            <ac:spMk id="17" creationId="{88743F09-02C2-DD34-3EF9-940D9212E9B8}"/>
          </ac:spMkLst>
        </pc:spChg>
        <pc:spChg chg="add del mod">
          <ac:chgData name="Manuel Sánchez" userId="2180821b70765b11" providerId="LiveId" clId="{158AF0A3-8DB6-476C-8E77-1CEE9001F297}" dt="2022-08-03T08:58:20.833" v="156" actId="478"/>
          <ac:spMkLst>
            <pc:docMk/>
            <pc:sldMk cId="2451512177" sldId="294"/>
            <ac:spMk id="17" creationId="{F5C9D1F8-F864-E2AF-AB3B-7059D0490630}"/>
          </ac:spMkLst>
        </pc:spChg>
        <pc:spChg chg="add del mod">
          <ac:chgData name="Manuel Sánchez" userId="2180821b70765b11" providerId="LiveId" clId="{158AF0A3-8DB6-476C-8E77-1CEE9001F297}" dt="2022-08-03T08:58:26.869" v="157" actId="478"/>
          <ac:spMkLst>
            <pc:docMk/>
            <pc:sldMk cId="2451512177" sldId="294"/>
            <ac:spMk id="18" creationId="{32F400DF-0592-72AB-5A69-14531FA05A64}"/>
          </ac:spMkLst>
        </pc:spChg>
        <pc:spChg chg="add mod">
          <ac:chgData name="Manuel Sánchez" userId="2180821b70765b11" providerId="LiveId" clId="{158AF0A3-8DB6-476C-8E77-1CEE9001F297}" dt="2022-08-04T09:54:32.880" v="314" actId="1076"/>
          <ac:spMkLst>
            <pc:docMk/>
            <pc:sldMk cId="2451512177" sldId="294"/>
            <ac:spMk id="19" creationId="{0CED8EC8-FD3D-2CA6-B428-A86B7A47444A}"/>
          </ac:spMkLst>
        </pc:spChg>
        <pc:spChg chg="add del mod">
          <ac:chgData name="Manuel Sánchez" userId="2180821b70765b11" providerId="LiveId" clId="{158AF0A3-8DB6-476C-8E77-1CEE9001F297}" dt="2022-08-03T08:58:20.833" v="156" actId="478"/>
          <ac:spMkLst>
            <pc:docMk/>
            <pc:sldMk cId="2451512177" sldId="294"/>
            <ac:spMk id="19" creationId="{84C5578E-8D59-B230-F5C8-B750DD977F1E}"/>
          </ac:spMkLst>
        </pc:spChg>
        <pc:spChg chg="add del mod">
          <ac:chgData name="Manuel Sánchez" userId="2180821b70765b11" providerId="LiveId" clId="{158AF0A3-8DB6-476C-8E77-1CEE9001F297}" dt="2022-08-03T08:58:26.869" v="157" actId="478"/>
          <ac:spMkLst>
            <pc:docMk/>
            <pc:sldMk cId="2451512177" sldId="294"/>
            <ac:spMk id="20" creationId="{56FAEA3D-F38E-3061-0120-C84AE529A503}"/>
          </ac:spMkLst>
        </pc:spChg>
        <pc:spChg chg="add del mod">
          <ac:chgData name="Manuel Sánchez" userId="2180821b70765b11" providerId="LiveId" clId="{158AF0A3-8DB6-476C-8E77-1CEE9001F297}" dt="2022-08-03T08:58:20.833" v="156" actId="478"/>
          <ac:spMkLst>
            <pc:docMk/>
            <pc:sldMk cId="2451512177" sldId="294"/>
            <ac:spMk id="21" creationId="{CBDBACAF-CE26-873C-FA1E-E39A01DCBC11}"/>
          </ac:spMkLst>
        </pc:spChg>
        <pc:spChg chg="add del mod">
          <ac:chgData name="Manuel Sánchez" userId="2180821b70765b11" providerId="LiveId" clId="{158AF0A3-8DB6-476C-8E77-1CEE9001F297}" dt="2022-08-03T08:58:26.869" v="157" actId="478"/>
          <ac:spMkLst>
            <pc:docMk/>
            <pc:sldMk cId="2451512177" sldId="294"/>
            <ac:spMk id="22" creationId="{51F4B6CF-BBE7-D8FA-78B0-8DAA713DD731}"/>
          </ac:spMkLst>
        </pc:spChg>
        <pc:spChg chg="add del mod">
          <ac:chgData name="Manuel Sánchez" userId="2180821b70765b11" providerId="LiveId" clId="{158AF0A3-8DB6-476C-8E77-1CEE9001F297}" dt="2022-08-03T08:53:31.487" v="127" actId="478"/>
          <ac:spMkLst>
            <pc:docMk/>
            <pc:sldMk cId="2451512177" sldId="294"/>
            <ac:spMk id="23" creationId="{5A64384F-A461-912B-CDB3-D6A0BC3D3F49}"/>
          </ac:spMkLst>
        </pc:spChg>
        <pc:spChg chg="add del mod">
          <ac:chgData name="Manuel Sánchez" userId="2180821b70765b11" providerId="LiveId" clId="{158AF0A3-8DB6-476C-8E77-1CEE9001F297}" dt="2022-08-03T08:57:52.224" v="150" actId="478"/>
          <ac:spMkLst>
            <pc:docMk/>
            <pc:sldMk cId="2451512177" sldId="294"/>
            <ac:spMk id="24" creationId="{7B6710F8-EC06-BFD7-7916-8D745F0ADDBC}"/>
          </ac:spMkLst>
        </pc:spChg>
        <pc:spChg chg="add del mod">
          <ac:chgData name="Manuel Sánchez" userId="2180821b70765b11" providerId="LiveId" clId="{158AF0A3-8DB6-476C-8E77-1CEE9001F297}" dt="2022-08-03T08:54:37.195" v="130" actId="478"/>
          <ac:spMkLst>
            <pc:docMk/>
            <pc:sldMk cId="2451512177" sldId="294"/>
            <ac:spMk id="25" creationId="{00BAB0FC-7252-5891-05B3-F0BD2591F7D8}"/>
          </ac:spMkLst>
        </pc:spChg>
        <pc:spChg chg="add del mod">
          <ac:chgData name="Manuel Sánchez" userId="2180821b70765b11" providerId="LiveId" clId="{158AF0A3-8DB6-476C-8E77-1CEE9001F297}" dt="2022-08-03T08:58:14.246" v="154" actId="478"/>
          <ac:spMkLst>
            <pc:docMk/>
            <pc:sldMk cId="2451512177" sldId="294"/>
            <ac:spMk id="28" creationId="{8C9EED54-7E8A-6CCF-69D3-86F51343F6BD}"/>
          </ac:spMkLst>
        </pc:spChg>
        <pc:spChg chg="add del mod">
          <ac:chgData name="Manuel Sánchez" userId="2180821b70765b11" providerId="LiveId" clId="{158AF0A3-8DB6-476C-8E77-1CEE9001F297}" dt="2022-08-03T09:00:36.662" v="190" actId="478"/>
          <ac:spMkLst>
            <pc:docMk/>
            <pc:sldMk cId="2451512177" sldId="294"/>
            <ac:spMk id="29" creationId="{324939DA-526C-EF54-9FAD-8E26ADBC1F2C}"/>
          </ac:spMkLst>
        </pc:spChg>
        <pc:spChg chg="add del mod">
          <ac:chgData name="Manuel Sánchez" userId="2180821b70765b11" providerId="LiveId" clId="{158AF0A3-8DB6-476C-8E77-1CEE9001F297}" dt="2022-08-03T09:04:23.087" v="265" actId="478"/>
          <ac:spMkLst>
            <pc:docMk/>
            <pc:sldMk cId="2451512177" sldId="294"/>
            <ac:spMk id="32" creationId="{C06B284E-DC28-262C-DB02-04E734E0BB42}"/>
          </ac:spMkLst>
        </pc:spChg>
        <pc:spChg chg="add mod">
          <ac:chgData name="Manuel Sánchez" userId="2180821b70765b11" providerId="LiveId" clId="{158AF0A3-8DB6-476C-8E77-1CEE9001F297}" dt="2022-08-03T09:02:17.888" v="253" actId="1037"/>
          <ac:spMkLst>
            <pc:docMk/>
            <pc:sldMk cId="2451512177" sldId="294"/>
            <ac:spMk id="35" creationId="{E72E92CE-DA19-B9C6-621E-84BAFB0DAC27}"/>
          </ac:spMkLst>
        </pc:spChg>
        <pc:spChg chg="add del">
          <ac:chgData name="Manuel Sánchez" userId="2180821b70765b11" providerId="LiveId" clId="{158AF0A3-8DB6-476C-8E77-1CEE9001F297}" dt="2022-08-03T09:00:29.205" v="188" actId="26606"/>
          <ac:spMkLst>
            <pc:docMk/>
            <pc:sldMk cId="2451512177" sldId="294"/>
            <ac:spMk id="36" creationId="{9B7AD9F6-8CE7-4299-8FC6-328F4DCD3FF9}"/>
          </ac:spMkLst>
        </pc:spChg>
        <pc:spChg chg="add mod">
          <ac:chgData name="Manuel Sánchez" userId="2180821b70765b11" providerId="LiveId" clId="{158AF0A3-8DB6-476C-8E77-1CEE9001F297}" dt="2022-08-03T09:02:17.888" v="253" actId="1037"/>
          <ac:spMkLst>
            <pc:docMk/>
            <pc:sldMk cId="2451512177" sldId="294"/>
            <ac:spMk id="37" creationId="{1D01C794-DF78-B387-90B0-5DCD0FFBD2E9}"/>
          </ac:spMkLst>
        </pc:spChg>
        <pc:spChg chg="add del">
          <ac:chgData name="Manuel Sánchez" userId="2180821b70765b11" providerId="LiveId" clId="{158AF0A3-8DB6-476C-8E77-1CEE9001F297}" dt="2022-08-03T09:00:29.205" v="188" actId="26606"/>
          <ac:spMkLst>
            <pc:docMk/>
            <pc:sldMk cId="2451512177" sldId="294"/>
            <ac:spMk id="38" creationId="{F49775AF-8896-43EE-92C6-83497D6DC56F}"/>
          </ac:spMkLst>
        </pc:spChg>
        <pc:spChg chg="add mod">
          <ac:chgData name="Manuel Sánchez" userId="2180821b70765b11" providerId="LiveId" clId="{158AF0A3-8DB6-476C-8E77-1CEE9001F297}" dt="2022-08-03T09:02:17.888" v="253" actId="1037"/>
          <ac:spMkLst>
            <pc:docMk/>
            <pc:sldMk cId="2451512177" sldId="294"/>
            <ac:spMk id="39" creationId="{E1D9BEA6-E030-DF8C-B641-F133D9BFF510}"/>
          </ac:spMkLst>
        </pc:spChg>
        <pc:spChg chg="add">
          <ac:chgData name="Manuel Sánchez" userId="2180821b70765b11" providerId="LiveId" clId="{158AF0A3-8DB6-476C-8E77-1CEE9001F297}" dt="2022-08-03T09:00:29.207" v="189" actId="26606"/>
          <ac:spMkLst>
            <pc:docMk/>
            <pc:sldMk cId="2451512177" sldId="294"/>
            <ac:spMk id="40" creationId="{06DA9DF9-31F7-4056-B42E-878CC92417B8}"/>
          </ac:spMkLst>
        </pc:spChg>
        <pc:spChg chg="add mod">
          <ac:chgData name="Manuel Sánchez" userId="2180821b70765b11" providerId="LiveId" clId="{158AF0A3-8DB6-476C-8E77-1CEE9001F297}" dt="2022-08-03T09:02:24.789" v="254" actId="14100"/>
          <ac:spMkLst>
            <pc:docMk/>
            <pc:sldMk cId="2451512177" sldId="294"/>
            <ac:spMk id="41" creationId="{D4ABA56E-34CF-4AB3-8F84-BEC0B4227160}"/>
          </ac:spMkLst>
        </pc:spChg>
        <pc:spChg chg="add mod">
          <ac:chgData name="Manuel Sánchez" userId="2180821b70765b11" providerId="LiveId" clId="{158AF0A3-8DB6-476C-8E77-1CEE9001F297}" dt="2022-08-03T09:02:17.888" v="253" actId="1037"/>
          <ac:spMkLst>
            <pc:docMk/>
            <pc:sldMk cId="2451512177" sldId="294"/>
            <ac:spMk id="42" creationId="{D0FC89AA-B8E3-F83E-675D-1DA3E5E76E93}"/>
          </ac:spMkLst>
        </pc:spChg>
        <pc:spChg chg="add mod">
          <ac:chgData name="Manuel Sánchez" userId="2180821b70765b11" providerId="LiveId" clId="{158AF0A3-8DB6-476C-8E77-1CEE9001F297}" dt="2022-08-03T09:02:29.133" v="255" actId="14100"/>
          <ac:spMkLst>
            <pc:docMk/>
            <pc:sldMk cId="2451512177" sldId="294"/>
            <ac:spMk id="43" creationId="{915E4681-7B8A-5C4E-1044-27B9CC8F6A7D}"/>
          </ac:spMkLst>
        </pc:spChg>
        <pc:spChg chg="add mod">
          <ac:chgData name="Manuel Sánchez" userId="2180821b70765b11" providerId="LiveId" clId="{158AF0A3-8DB6-476C-8E77-1CEE9001F297}" dt="2022-08-03T09:02:17.888" v="253" actId="1037"/>
          <ac:spMkLst>
            <pc:docMk/>
            <pc:sldMk cId="2451512177" sldId="294"/>
            <ac:spMk id="44" creationId="{97A1A3D3-D817-1489-AC25-DCEB9649AC64}"/>
          </ac:spMkLst>
        </pc:spChg>
        <pc:spChg chg="add mod">
          <ac:chgData name="Manuel Sánchez" userId="2180821b70765b11" providerId="LiveId" clId="{158AF0A3-8DB6-476C-8E77-1CEE9001F297}" dt="2022-08-03T09:02:31.639" v="256" actId="14100"/>
          <ac:spMkLst>
            <pc:docMk/>
            <pc:sldMk cId="2451512177" sldId="294"/>
            <ac:spMk id="45" creationId="{794B0EE8-D3E5-57A5-7BA1-01CAE6F07B1D}"/>
          </ac:spMkLst>
        </pc:spChg>
        <pc:spChg chg="add mod">
          <ac:chgData name="Manuel Sánchez" userId="2180821b70765b11" providerId="LiveId" clId="{158AF0A3-8DB6-476C-8E77-1CEE9001F297}" dt="2022-08-03T09:02:17.888" v="253" actId="1037"/>
          <ac:spMkLst>
            <pc:docMk/>
            <pc:sldMk cId="2451512177" sldId="294"/>
            <ac:spMk id="46" creationId="{58E49ACF-7E5D-81FC-1E4E-A0D8A7451A07}"/>
          </ac:spMkLst>
        </pc:spChg>
        <pc:spChg chg="add mod">
          <ac:chgData name="Manuel Sánchez" userId="2180821b70765b11" providerId="LiveId" clId="{158AF0A3-8DB6-476C-8E77-1CEE9001F297}" dt="2022-08-03T09:02:33.775" v="257" actId="14100"/>
          <ac:spMkLst>
            <pc:docMk/>
            <pc:sldMk cId="2451512177" sldId="294"/>
            <ac:spMk id="47" creationId="{9A5A38E1-74D6-D47C-B2E2-1A28537874B3}"/>
          </ac:spMkLst>
        </pc:spChg>
        <pc:spChg chg="add mod">
          <ac:chgData name="Manuel Sánchez" userId="2180821b70765b11" providerId="LiveId" clId="{158AF0A3-8DB6-476C-8E77-1CEE9001F297}" dt="2022-08-03T09:00:45.220" v="191"/>
          <ac:spMkLst>
            <pc:docMk/>
            <pc:sldMk cId="2451512177" sldId="294"/>
            <ac:spMk id="48" creationId="{40F5A16D-639B-8EBF-140D-F5DD1856EDD8}"/>
          </ac:spMkLst>
        </pc:spChg>
        <pc:spChg chg="add mod">
          <ac:chgData name="Manuel Sánchez" userId="2180821b70765b11" providerId="LiveId" clId="{158AF0A3-8DB6-476C-8E77-1CEE9001F297}" dt="2022-08-03T09:05:05.756" v="279" actId="1076"/>
          <ac:spMkLst>
            <pc:docMk/>
            <pc:sldMk cId="2451512177" sldId="294"/>
            <ac:spMk id="49" creationId="{2BF6A7C5-AF68-6207-468E-A865282EA73A}"/>
          </ac:spMkLst>
        </pc:spChg>
        <pc:spChg chg="add mod">
          <ac:chgData name="Manuel Sánchez" userId="2180821b70765b11" providerId="LiveId" clId="{158AF0A3-8DB6-476C-8E77-1CEE9001F297}" dt="2022-08-03T09:04:53.167" v="274" actId="1076"/>
          <ac:spMkLst>
            <pc:docMk/>
            <pc:sldMk cId="2451512177" sldId="294"/>
            <ac:spMk id="50" creationId="{3D53E0A8-7C5D-EA16-2850-C2E26844CCB7}"/>
          </ac:spMkLst>
        </pc:spChg>
        <pc:picChg chg="add del mod">
          <ac:chgData name="Manuel Sánchez" userId="2180821b70765b11" providerId="LiveId" clId="{158AF0A3-8DB6-476C-8E77-1CEE9001F297}" dt="2022-08-03T08:48:16.164" v="50" actId="478"/>
          <ac:picMkLst>
            <pc:docMk/>
            <pc:sldMk cId="2451512177" sldId="294"/>
            <ac:picMk id="7" creationId="{A32645F8-A660-31A7-525E-F58CE421EB75}"/>
          </ac:picMkLst>
        </pc:picChg>
        <pc:picChg chg="add mod">
          <ac:chgData name="Manuel Sánchez" userId="2180821b70765b11" providerId="LiveId" clId="{158AF0A3-8DB6-476C-8E77-1CEE9001F297}" dt="2022-08-04T09:54:32.880" v="314" actId="1076"/>
          <ac:picMkLst>
            <pc:docMk/>
            <pc:sldMk cId="2451512177" sldId="294"/>
            <ac:picMk id="18" creationId="{17D8F34E-5E1C-D748-8D6A-3534875CE353}"/>
          </ac:picMkLst>
        </pc:picChg>
        <pc:picChg chg="add del mod modCrop">
          <ac:chgData name="Manuel Sánchez" userId="2180821b70765b11" providerId="LiveId" clId="{158AF0A3-8DB6-476C-8E77-1CEE9001F297}" dt="2022-08-03T08:58:57.315" v="161" actId="478"/>
          <ac:picMkLst>
            <pc:docMk/>
            <pc:sldMk cId="2451512177" sldId="294"/>
            <ac:picMk id="27" creationId="{D60448A9-542A-85B3-F7C5-4F4A7EC7D530}"/>
          </ac:picMkLst>
        </pc:picChg>
        <pc:picChg chg="add mod ord">
          <ac:chgData name="Manuel Sánchez" userId="2180821b70765b11" providerId="LiveId" clId="{158AF0A3-8DB6-476C-8E77-1CEE9001F297}" dt="2022-08-03T09:03:44.902" v="260" actId="166"/>
          <ac:picMkLst>
            <pc:docMk/>
            <pc:sldMk cId="2451512177" sldId="294"/>
            <ac:picMk id="31" creationId="{2665CD00-6EE2-3F3C-49D5-9BBB11824F4E}"/>
          </ac:picMkLst>
        </pc:picChg>
        <pc:picChg chg="add del mod">
          <ac:chgData name="Manuel Sánchez" userId="2180821b70765b11" providerId="LiveId" clId="{158AF0A3-8DB6-476C-8E77-1CEE9001F297}" dt="2022-08-03T09:05:13.524" v="283" actId="478"/>
          <ac:picMkLst>
            <pc:docMk/>
            <pc:sldMk cId="2451512177" sldId="294"/>
            <ac:picMk id="51" creationId="{855A51A5-FEA8-32D5-7872-466B250C74F2}"/>
          </ac:picMkLst>
        </pc:picChg>
      </pc:sldChg>
      <pc:sldChg chg="addSp delSp modSp new mod">
        <pc:chgData name="Manuel Sánchez" userId="2180821b70765b11" providerId="LiveId" clId="{158AF0A3-8DB6-476C-8E77-1CEE9001F297}" dt="2022-08-04T09:56:55.673" v="329" actId="478"/>
        <pc:sldMkLst>
          <pc:docMk/>
          <pc:sldMk cId="1189647222" sldId="295"/>
        </pc:sldMkLst>
        <pc:spChg chg="add del mod">
          <ac:chgData name="Manuel Sánchez" userId="2180821b70765b11" providerId="LiveId" clId="{158AF0A3-8DB6-476C-8E77-1CEE9001F297}" dt="2022-08-04T09:56:46.343" v="323"/>
          <ac:spMkLst>
            <pc:docMk/>
            <pc:sldMk cId="1189647222" sldId="295"/>
            <ac:spMk id="2" creationId="{E7CF6970-A639-4E68-0D49-566D0636F2D2}"/>
          </ac:spMkLst>
        </pc:spChg>
        <pc:spChg chg="add del mod">
          <ac:chgData name="Manuel Sánchez" userId="2180821b70765b11" providerId="LiveId" clId="{158AF0A3-8DB6-476C-8E77-1CEE9001F297}" dt="2022-08-04T09:56:46.343" v="323"/>
          <ac:spMkLst>
            <pc:docMk/>
            <pc:sldMk cId="1189647222" sldId="295"/>
            <ac:spMk id="3" creationId="{98731281-9D07-C4E6-574B-EF606562972F}"/>
          </ac:spMkLst>
        </pc:spChg>
        <pc:spChg chg="add del mod">
          <ac:chgData name="Manuel Sánchez" userId="2180821b70765b11" providerId="LiveId" clId="{158AF0A3-8DB6-476C-8E77-1CEE9001F297}" dt="2022-08-04T09:56:46.343" v="323"/>
          <ac:spMkLst>
            <pc:docMk/>
            <pc:sldMk cId="1189647222" sldId="295"/>
            <ac:spMk id="4" creationId="{F90F16AF-A4BE-4598-70DB-45AAFDA9671D}"/>
          </ac:spMkLst>
        </pc:spChg>
        <pc:spChg chg="add del mod">
          <ac:chgData name="Manuel Sánchez" userId="2180821b70765b11" providerId="LiveId" clId="{158AF0A3-8DB6-476C-8E77-1CEE9001F297}" dt="2022-08-04T09:56:46.343" v="323"/>
          <ac:spMkLst>
            <pc:docMk/>
            <pc:sldMk cId="1189647222" sldId="295"/>
            <ac:spMk id="5" creationId="{0F56DE22-6F08-6C52-8580-214A6F6A4A9D}"/>
          </ac:spMkLst>
        </pc:spChg>
        <pc:spChg chg="add del mod">
          <ac:chgData name="Manuel Sánchez" userId="2180821b70765b11" providerId="LiveId" clId="{158AF0A3-8DB6-476C-8E77-1CEE9001F297}" dt="2022-08-04T09:56:46.343" v="323"/>
          <ac:spMkLst>
            <pc:docMk/>
            <pc:sldMk cId="1189647222" sldId="295"/>
            <ac:spMk id="6" creationId="{E043D747-20E1-8C62-DA0D-B6C2A4D3DE0F}"/>
          </ac:spMkLst>
        </pc:spChg>
        <pc:spChg chg="add del mod">
          <ac:chgData name="Manuel Sánchez" userId="2180821b70765b11" providerId="LiveId" clId="{158AF0A3-8DB6-476C-8E77-1CEE9001F297}" dt="2022-08-04T09:56:46.343" v="323"/>
          <ac:spMkLst>
            <pc:docMk/>
            <pc:sldMk cId="1189647222" sldId="295"/>
            <ac:spMk id="7" creationId="{B621CE03-E3B2-D4BD-0B3A-67334033F61F}"/>
          </ac:spMkLst>
        </pc:spChg>
        <pc:spChg chg="add del mod">
          <ac:chgData name="Manuel Sánchez" userId="2180821b70765b11" providerId="LiveId" clId="{158AF0A3-8DB6-476C-8E77-1CEE9001F297}" dt="2022-08-04T09:56:46.343" v="323"/>
          <ac:spMkLst>
            <pc:docMk/>
            <pc:sldMk cId="1189647222" sldId="295"/>
            <ac:spMk id="8" creationId="{E149B643-CCC6-589F-ADD8-7889BF9A4A6F}"/>
          </ac:spMkLst>
        </pc:spChg>
        <pc:spChg chg="add del mod">
          <ac:chgData name="Manuel Sánchez" userId="2180821b70765b11" providerId="LiveId" clId="{158AF0A3-8DB6-476C-8E77-1CEE9001F297}" dt="2022-08-04T09:56:46.343" v="323"/>
          <ac:spMkLst>
            <pc:docMk/>
            <pc:sldMk cId="1189647222" sldId="295"/>
            <ac:spMk id="9" creationId="{6205766B-DB68-CE65-2F83-CA8C0A3B303E}"/>
          </ac:spMkLst>
        </pc:spChg>
        <pc:spChg chg="add del mod">
          <ac:chgData name="Manuel Sánchez" userId="2180821b70765b11" providerId="LiveId" clId="{158AF0A3-8DB6-476C-8E77-1CEE9001F297}" dt="2022-08-04T09:56:46.343" v="323"/>
          <ac:spMkLst>
            <pc:docMk/>
            <pc:sldMk cId="1189647222" sldId="295"/>
            <ac:spMk id="10" creationId="{A4DE5971-311F-0DFD-9473-55EBE188A9C4}"/>
          </ac:spMkLst>
        </pc:spChg>
        <pc:spChg chg="add del mod">
          <ac:chgData name="Manuel Sánchez" userId="2180821b70765b11" providerId="LiveId" clId="{158AF0A3-8DB6-476C-8E77-1CEE9001F297}" dt="2022-08-04T09:56:46.343" v="323"/>
          <ac:spMkLst>
            <pc:docMk/>
            <pc:sldMk cId="1189647222" sldId="295"/>
            <ac:spMk id="11" creationId="{84D896AD-9D95-5E29-D97D-DBDFED0D0C16}"/>
          </ac:spMkLst>
        </pc:spChg>
        <pc:spChg chg="add del mod">
          <ac:chgData name="Manuel Sánchez" userId="2180821b70765b11" providerId="LiveId" clId="{158AF0A3-8DB6-476C-8E77-1CEE9001F297}" dt="2022-08-04T09:56:46.343" v="323"/>
          <ac:spMkLst>
            <pc:docMk/>
            <pc:sldMk cId="1189647222" sldId="295"/>
            <ac:spMk id="12" creationId="{826AE920-D65C-0997-6535-1C23B32EA155}"/>
          </ac:spMkLst>
        </pc:spChg>
        <pc:spChg chg="add del mod">
          <ac:chgData name="Manuel Sánchez" userId="2180821b70765b11" providerId="LiveId" clId="{158AF0A3-8DB6-476C-8E77-1CEE9001F297}" dt="2022-08-04T09:56:46.343" v="323"/>
          <ac:spMkLst>
            <pc:docMk/>
            <pc:sldMk cId="1189647222" sldId="295"/>
            <ac:spMk id="13" creationId="{B7C4E976-5CF9-B7B7-BC20-21D8DCFAA0D5}"/>
          </ac:spMkLst>
        </pc:spChg>
        <pc:spChg chg="add del mod">
          <ac:chgData name="Manuel Sánchez" userId="2180821b70765b11" providerId="LiveId" clId="{158AF0A3-8DB6-476C-8E77-1CEE9001F297}" dt="2022-08-04T09:56:46.343" v="323"/>
          <ac:spMkLst>
            <pc:docMk/>
            <pc:sldMk cId="1189647222" sldId="295"/>
            <ac:spMk id="14" creationId="{7A8EEFD4-FFE9-D6CD-07F8-47A91E568F54}"/>
          </ac:spMkLst>
        </pc:spChg>
        <pc:spChg chg="add mod">
          <ac:chgData name="Manuel Sánchez" userId="2180821b70765b11" providerId="LiveId" clId="{158AF0A3-8DB6-476C-8E77-1CEE9001F297}" dt="2022-08-04T09:56:49.253" v="326" actId="1076"/>
          <ac:spMkLst>
            <pc:docMk/>
            <pc:sldMk cId="1189647222" sldId="295"/>
            <ac:spMk id="15" creationId="{FF09319D-0C10-8077-2C01-754A7796FEEC}"/>
          </ac:spMkLst>
        </pc:spChg>
        <pc:spChg chg="add mod">
          <ac:chgData name="Manuel Sánchez" userId="2180821b70765b11" providerId="LiveId" clId="{158AF0A3-8DB6-476C-8E77-1CEE9001F297}" dt="2022-08-04T09:56:49.253" v="326" actId="1076"/>
          <ac:spMkLst>
            <pc:docMk/>
            <pc:sldMk cId="1189647222" sldId="295"/>
            <ac:spMk id="16" creationId="{BBDBA90A-14F2-0A5C-2CE8-7430148BB800}"/>
          </ac:spMkLst>
        </pc:spChg>
        <pc:spChg chg="add mod">
          <ac:chgData name="Manuel Sánchez" userId="2180821b70765b11" providerId="LiveId" clId="{158AF0A3-8DB6-476C-8E77-1CEE9001F297}" dt="2022-08-04T09:56:49.253" v="326" actId="1076"/>
          <ac:spMkLst>
            <pc:docMk/>
            <pc:sldMk cId="1189647222" sldId="295"/>
            <ac:spMk id="17" creationId="{B84CBB56-B107-91D6-4A83-FD74D1200B18}"/>
          </ac:spMkLst>
        </pc:spChg>
        <pc:spChg chg="add mod">
          <ac:chgData name="Manuel Sánchez" userId="2180821b70765b11" providerId="LiveId" clId="{158AF0A3-8DB6-476C-8E77-1CEE9001F297}" dt="2022-08-04T09:56:49.253" v="326" actId="1076"/>
          <ac:spMkLst>
            <pc:docMk/>
            <pc:sldMk cId="1189647222" sldId="295"/>
            <ac:spMk id="18" creationId="{C01B2DBA-7213-CD73-DA94-FE5EBB85A37E}"/>
          </ac:spMkLst>
        </pc:spChg>
        <pc:spChg chg="add mod">
          <ac:chgData name="Manuel Sánchez" userId="2180821b70765b11" providerId="LiveId" clId="{158AF0A3-8DB6-476C-8E77-1CEE9001F297}" dt="2022-08-04T09:56:49.253" v="326" actId="1076"/>
          <ac:spMkLst>
            <pc:docMk/>
            <pc:sldMk cId="1189647222" sldId="295"/>
            <ac:spMk id="19" creationId="{72E37926-BA6B-26BB-817A-91A9AD3D4187}"/>
          </ac:spMkLst>
        </pc:spChg>
        <pc:spChg chg="add mod">
          <ac:chgData name="Manuel Sánchez" userId="2180821b70765b11" providerId="LiveId" clId="{158AF0A3-8DB6-476C-8E77-1CEE9001F297}" dt="2022-08-04T09:56:49.253" v="326" actId="1076"/>
          <ac:spMkLst>
            <pc:docMk/>
            <pc:sldMk cId="1189647222" sldId="295"/>
            <ac:spMk id="20" creationId="{4136CB80-3454-5F63-5B4A-D9575F7695C5}"/>
          </ac:spMkLst>
        </pc:spChg>
        <pc:spChg chg="add mod">
          <ac:chgData name="Manuel Sánchez" userId="2180821b70765b11" providerId="LiveId" clId="{158AF0A3-8DB6-476C-8E77-1CEE9001F297}" dt="2022-08-04T09:56:49.253" v="326" actId="1076"/>
          <ac:spMkLst>
            <pc:docMk/>
            <pc:sldMk cId="1189647222" sldId="295"/>
            <ac:spMk id="21" creationId="{7B7B854F-9580-7F6F-CD78-7C6744769A9D}"/>
          </ac:spMkLst>
        </pc:spChg>
        <pc:spChg chg="add mod">
          <ac:chgData name="Manuel Sánchez" userId="2180821b70765b11" providerId="LiveId" clId="{158AF0A3-8DB6-476C-8E77-1CEE9001F297}" dt="2022-08-04T09:56:49.253" v="326" actId="1076"/>
          <ac:spMkLst>
            <pc:docMk/>
            <pc:sldMk cId="1189647222" sldId="295"/>
            <ac:spMk id="22" creationId="{D3B54DF2-182D-BB30-168B-970340211356}"/>
          </ac:spMkLst>
        </pc:spChg>
        <pc:spChg chg="add mod">
          <ac:chgData name="Manuel Sánchez" userId="2180821b70765b11" providerId="LiveId" clId="{158AF0A3-8DB6-476C-8E77-1CEE9001F297}" dt="2022-08-04T09:56:49.253" v="326" actId="1076"/>
          <ac:spMkLst>
            <pc:docMk/>
            <pc:sldMk cId="1189647222" sldId="295"/>
            <ac:spMk id="23" creationId="{D62AFA64-6546-A2C5-BFE8-E7CB6F19DD20}"/>
          </ac:spMkLst>
        </pc:spChg>
        <pc:spChg chg="add mod">
          <ac:chgData name="Manuel Sánchez" userId="2180821b70765b11" providerId="LiveId" clId="{158AF0A3-8DB6-476C-8E77-1CEE9001F297}" dt="2022-08-04T09:56:49.253" v="326" actId="1076"/>
          <ac:spMkLst>
            <pc:docMk/>
            <pc:sldMk cId="1189647222" sldId="295"/>
            <ac:spMk id="24" creationId="{379B2CE8-C4E3-7FC7-A70D-D97B4627D4E5}"/>
          </ac:spMkLst>
        </pc:spChg>
        <pc:spChg chg="add del mod">
          <ac:chgData name="Manuel Sánchez" userId="2180821b70765b11" providerId="LiveId" clId="{158AF0A3-8DB6-476C-8E77-1CEE9001F297}" dt="2022-08-04T09:56:55.673" v="329" actId="478"/>
          <ac:spMkLst>
            <pc:docMk/>
            <pc:sldMk cId="1189647222" sldId="295"/>
            <ac:spMk id="25" creationId="{611D73CD-1A97-F01D-BA57-C5D6F75916AA}"/>
          </ac:spMkLst>
        </pc:spChg>
        <pc:spChg chg="add del mod">
          <ac:chgData name="Manuel Sánchez" userId="2180821b70765b11" providerId="LiveId" clId="{158AF0A3-8DB6-476C-8E77-1CEE9001F297}" dt="2022-08-04T09:56:53.328" v="328" actId="478"/>
          <ac:spMkLst>
            <pc:docMk/>
            <pc:sldMk cId="1189647222" sldId="295"/>
            <ac:spMk id="26" creationId="{4D669A35-12EA-035F-16C5-13F3AA460BF3}"/>
          </ac:spMkLst>
        </pc:spChg>
        <pc:spChg chg="add mod">
          <ac:chgData name="Manuel Sánchez" userId="2180821b70765b11" providerId="LiveId" clId="{158AF0A3-8DB6-476C-8E77-1CEE9001F297}" dt="2022-08-04T09:56:49.253" v="326" actId="1076"/>
          <ac:spMkLst>
            <pc:docMk/>
            <pc:sldMk cId="1189647222" sldId="295"/>
            <ac:spMk id="27" creationId="{2BD6193F-7280-4508-345F-837A73040F99}"/>
          </ac:spMkLst>
        </pc:spChg>
      </pc:sldChg>
      <pc:sldChg chg="new del">
        <pc:chgData name="Manuel Sánchez" userId="2180821b70765b11" providerId="LiveId" clId="{158AF0A3-8DB6-476C-8E77-1CEE9001F297}" dt="2022-08-04T09:55:52.768" v="319" actId="47"/>
        <pc:sldMkLst>
          <pc:docMk/>
          <pc:sldMk cId="4000606465" sldId="295"/>
        </pc:sldMkLst>
      </pc:sldChg>
      <pc:sldChg chg="addSp modSp add del">
        <pc:chgData name="Manuel Sánchez" userId="2180821b70765b11" providerId="LiveId" clId="{158AF0A3-8DB6-476C-8E77-1CEE9001F297}" dt="2022-08-03T09:01:14.301" v="197" actId="47"/>
        <pc:sldMkLst>
          <pc:docMk/>
          <pc:sldMk cId="4175491740" sldId="295"/>
        </pc:sldMkLst>
        <pc:spChg chg="add mod">
          <ac:chgData name="Manuel Sánchez" userId="2180821b70765b11" providerId="LiveId" clId="{158AF0A3-8DB6-476C-8E77-1CEE9001F297}" dt="2022-08-03T08:58:12.419" v="153"/>
          <ac:spMkLst>
            <pc:docMk/>
            <pc:sldMk cId="4175491740" sldId="295"/>
            <ac:spMk id="14" creationId="{CA506146-FAC6-58A5-6A90-0BC5DD5D27C3}"/>
          </ac:spMkLst>
        </pc:spChg>
      </pc:sldChg>
      <pc:sldChg chg="addSp delSp modSp new del mod setBg">
        <pc:chgData name="Manuel Sánchez" userId="2180821b70765b11" providerId="LiveId" clId="{158AF0A3-8DB6-476C-8E77-1CEE9001F297}" dt="2022-08-04T10:12:01.345" v="474" actId="47"/>
        <pc:sldMkLst>
          <pc:docMk/>
          <pc:sldMk cId="3633782387" sldId="296"/>
        </pc:sldMkLst>
        <pc:spChg chg="del">
          <ac:chgData name="Manuel Sánchez" userId="2180821b70765b11" providerId="LiveId" clId="{158AF0A3-8DB6-476C-8E77-1CEE9001F297}" dt="2022-08-04T09:57:25.514" v="332" actId="478"/>
          <ac:spMkLst>
            <pc:docMk/>
            <pc:sldMk cId="3633782387" sldId="296"/>
            <ac:spMk id="2" creationId="{49BBE43B-B39A-B0C1-365C-94DD8FBFCAC8}"/>
          </ac:spMkLst>
        </pc:spChg>
        <pc:spChg chg="del">
          <ac:chgData name="Manuel Sánchez" userId="2180821b70765b11" providerId="LiveId" clId="{158AF0A3-8DB6-476C-8E77-1CEE9001F297}" dt="2022-08-04T09:57:25.514" v="332" actId="478"/>
          <ac:spMkLst>
            <pc:docMk/>
            <pc:sldMk cId="3633782387" sldId="296"/>
            <ac:spMk id="3" creationId="{1535EF33-8A85-D5C3-F82A-E87C7967B4DF}"/>
          </ac:spMkLst>
        </pc:spChg>
        <pc:spChg chg="add del mod">
          <ac:chgData name="Manuel Sánchez" userId="2180821b70765b11" providerId="LiveId" clId="{158AF0A3-8DB6-476C-8E77-1CEE9001F297}" dt="2022-08-04T09:59:25.997" v="353" actId="478"/>
          <ac:spMkLst>
            <pc:docMk/>
            <pc:sldMk cId="3633782387" sldId="296"/>
            <ac:spMk id="6" creationId="{FC336E20-405D-AAA9-21F2-07C377B2D3AA}"/>
          </ac:spMkLst>
        </pc:spChg>
        <pc:spChg chg="add del">
          <ac:chgData name="Manuel Sánchez" userId="2180821b70765b11" providerId="LiveId" clId="{158AF0A3-8DB6-476C-8E77-1CEE9001F297}" dt="2022-08-04T09:59:59.864" v="357" actId="26606"/>
          <ac:spMkLst>
            <pc:docMk/>
            <pc:sldMk cId="3633782387" sldId="296"/>
            <ac:spMk id="13" creationId="{216BB327-7AA9-4EC5-815F-9D8E6BC53E34}"/>
          </ac:spMkLst>
        </pc:spChg>
        <pc:spChg chg="add del">
          <ac:chgData name="Manuel Sánchez" userId="2180821b70765b11" providerId="LiveId" clId="{158AF0A3-8DB6-476C-8E77-1CEE9001F297}" dt="2022-08-04T10:00:01.353" v="359" actId="26606"/>
          <ac:spMkLst>
            <pc:docMk/>
            <pc:sldMk cId="3633782387" sldId="296"/>
            <ac:spMk id="15" creationId="{2D2B266D-3625-4584-A5C3-7D3F672CFF30}"/>
          </ac:spMkLst>
        </pc:spChg>
        <pc:spChg chg="add del">
          <ac:chgData name="Manuel Sánchez" userId="2180821b70765b11" providerId="LiveId" clId="{158AF0A3-8DB6-476C-8E77-1CEE9001F297}" dt="2022-08-04T10:00:03.474" v="361" actId="26606"/>
          <ac:spMkLst>
            <pc:docMk/>
            <pc:sldMk cId="3633782387" sldId="296"/>
            <ac:spMk id="17" creationId="{E559D998-AB6C-46E1-B394-118E9A1E2D62}"/>
          </ac:spMkLst>
        </pc:spChg>
        <pc:spChg chg="add del">
          <ac:chgData name="Manuel Sánchez" userId="2180821b70765b11" providerId="LiveId" clId="{158AF0A3-8DB6-476C-8E77-1CEE9001F297}" dt="2022-08-04T10:00:04.895" v="363" actId="26606"/>
          <ac:spMkLst>
            <pc:docMk/>
            <pc:sldMk cId="3633782387" sldId="296"/>
            <ac:spMk id="19" creationId="{D291F021-C45C-4D44-A2B8-A789E386CC42}"/>
          </ac:spMkLst>
        </pc:spChg>
        <pc:spChg chg="add del">
          <ac:chgData name="Manuel Sánchez" userId="2180821b70765b11" providerId="LiveId" clId="{158AF0A3-8DB6-476C-8E77-1CEE9001F297}" dt="2022-08-04T10:00:04.895" v="363" actId="26606"/>
          <ac:spMkLst>
            <pc:docMk/>
            <pc:sldMk cId="3633782387" sldId="296"/>
            <ac:spMk id="20" creationId="{569BBA9B-8F4E-4D2B-BEFA-41A475443377}"/>
          </ac:spMkLst>
        </pc:spChg>
        <pc:spChg chg="add del">
          <ac:chgData name="Manuel Sánchez" userId="2180821b70765b11" providerId="LiveId" clId="{158AF0A3-8DB6-476C-8E77-1CEE9001F297}" dt="2022-08-04T10:00:04.895" v="363" actId="26606"/>
          <ac:spMkLst>
            <pc:docMk/>
            <pc:sldMk cId="3633782387" sldId="296"/>
            <ac:spMk id="21" creationId="{851012D1-8033-40B1-9EC0-91390FFC7403}"/>
          </ac:spMkLst>
        </pc:spChg>
        <pc:spChg chg="add del">
          <ac:chgData name="Manuel Sánchez" userId="2180821b70765b11" providerId="LiveId" clId="{158AF0A3-8DB6-476C-8E77-1CEE9001F297}" dt="2022-08-04T10:00:04.895" v="363" actId="26606"/>
          <ac:spMkLst>
            <pc:docMk/>
            <pc:sldMk cId="3633782387" sldId="296"/>
            <ac:spMk id="22" creationId="{2E80C965-DB6D-4F81-9E9E-B027384D0BD6}"/>
          </ac:spMkLst>
        </pc:spChg>
        <pc:spChg chg="add del">
          <ac:chgData name="Manuel Sánchez" userId="2180821b70765b11" providerId="LiveId" clId="{158AF0A3-8DB6-476C-8E77-1CEE9001F297}" dt="2022-08-04T10:00:05.556" v="365" actId="26606"/>
          <ac:spMkLst>
            <pc:docMk/>
            <pc:sldMk cId="3633782387" sldId="296"/>
            <ac:spMk id="24" creationId="{3B5F8FB9-93B9-4832-A062-85E1B6A5AFA4}"/>
          </ac:spMkLst>
        </pc:spChg>
        <pc:spChg chg="add del">
          <ac:chgData name="Manuel Sánchez" userId="2180821b70765b11" providerId="LiveId" clId="{158AF0A3-8DB6-476C-8E77-1CEE9001F297}" dt="2022-08-04T10:00:05.556" v="365" actId="26606"/>
          <ac:spMkLst>
            <pc:docMk/>
            <pc:sldMk cId="3633782387" sldId="296"/>
            <ac:spMk id="25" creationId="{F37E8EB2-7BE0-4F3D-921C-F4E9C2C14929}"/>
          </ac:spMkLst>
        </pc:spChg>
        <pc:spChg chg="add del">
          <ac:chgData name="Manuel Sánchez" userId="2180821b70765b11" providerId="LiveId" clId="{158AF0A3-8DB6-476C-8E77-1CEE9001F297}" dt="2022-08-04T10:00:05.556" v="365" actId="26606"/>
          <ac:spMkLst>
            <pc:docMk/>
            <pc:sldMk cId="3633782387" sldId="296"/>
            <ac:spMk id="26" creationId="{E77AE46B-A945-4A7E-9911-903176079DD0}"/>
          </ac:spMkLst>
        </pc:spChg>
        <pc:spChg chg="add del">
          <ac:chgData name="Manuel Sánchez" userId="2180821b70765b11" providerId="LiveId" clId="{158AF0A3-8DB6-476C-8E77-1CEE9001F297}" dt="2022-08-04T10:00:06.666" v="367" actId="26606"/>
          <ac:spMkLst>
            <pc:docMk/>
            <pc:sldMk cId="3633782387" sldId="296"/>
            <ac:spMk id="28" creationId="{8950AD4C-6AF3-49F8-94E1-DBCAFB39478B}"/>
          </ac:spMkLst>
        </pc:spChg>
        <pc:spChg chg="add del">
          <ac:chgData name="Manuel Sánchez" userId="2180821b70765b11" providerId="LiveId" clId="{158AF0A3-8DB6-476C-8E77-1CEE9001F297}" dt="2022-08-04T10:00:06.666" v="367" actId="26606"/>
          <ac:spMkLst>
            <pc:docMk/>
            <pc:sldMk cId="3633782387" sldId="296"/>
            <ac:spMk id="29" creationId="{8DBEAE55-3EA1-41D7-A212-5F7D8986C1F2}"/>
          </ac:spMkLst>
        </pc:spChg>
        <pc:spChg chg="add del">
          <ac:chgData name="Manuel Sánchez" userId="2180821b70765b11" providerId="LiveId" clId="{158AF0A3-8DB6-476C-8E77-1CEE9001F297}" dt="2022-08-04T10:00:06.666" v="367" actId="26606"/>
          <ac:spMkLst>
            <pc:docMk/>
            <pc:sldMk cId="3633782387" sldId="296"/>
            <ac:spMk id="30" creationId="{CFC5F0E7-644F-4101-BE72-12825CF537E7}"/>
          </ac:spMkLst>
        </pc:spChg>
        <pc:spChg chg="add del">
          <ac:chgData name="Manuel Sánchez" userId="2180821b70765b11" providerId="LiveId" clId="{158AF0A3-8DB6-476C-8E77-1CEE9001F297}" dt="2022-08-04T10:00:06.666" v="367" actId="26606"/>
          <ac:spMkLst>
            <pc:docMk/>
            <pc:sldMk cId="3633782387" sldId="296"/>
            <ac:spMk id="31" creationId="{B1F9B6B4-B0C4-45C6-A086-901C960D03E7}"/>
          </ac:spMkLst>
        </pc:spChg>
        <pc:spChg chg="add del">
          <ac:chgData name="Manuel Sánchez" userId="2180821b70765b11" providerId="LiveId" clId="{158AF0A3-8DB6-476C-8E77-1CEE9001F297}" dt="2022-08-04T10:00:07.395" v="369" actId="26606"/>
          <ac:spMkLst>
            <pc:docMk/>
            <pc:sldMk cId="3633782387" sldId="296"/>
            <ac:spMk id="33" creationId="{4613B4A9-1C7C-4729-A016-AB42D3979460}"/>
          </ac:spMkLst>
        </pc:spChg>
        <pc:spChg chg="add del">
          <ac:chgData name="Manuel Sánchez" userId="2180821b70765b11" providerId="LiveId" clId="{158AF0A3-8DB6-476C-8E77-1CEE9001F297}" dt="2022-08-04T10:00:09.520" v="371" actId="26606"/>
          <ac:spMkLst>
            <pc:docMk/>
            <pc:sldMk cId="3633782387" sldId="296"/>
            <ac:spMk id="35" creationId="{42A4FC2C-047E-45A5-965D-8E1E3BF09BC6}"/>
          </ac:spMkLst>
        </pc:spChg>
        <pc:spChg chg="add del">
          <ac:chgData name="Manuel Sánchez" userId="2180821b70765b11" providerId="LiveId" clId="{158AF0A3-8DB6-476C-8E77-1CEE9001F297}" dt="2022-08-04T10:00:11.600" v="373" actId="26606"/>
          <ac:spMkLst>
            <pc:docMk/>
            <pc:sldMk cId="3633782387" sldId="296"/>
            <ac:spMk id="37" creationId="{42A4FC2C-047E-45A5-965D-8E1E3BF09BC6}"/>
          </ac:spMkLst>
        </pc:spChg>
        <pc:spChg chg="add">
          <ac:chgData name="Manuel Sánchez" userId="2180821b70765b11" providerId="LiveId" clId="{158AF0A3-8DB6-476C-8E77-1CEE9001F297}" dt="2022-08-04T10:00:11.602" v="374" actId="26606"/>
          <ac:spMkLst>
            <pc:docMk/>
            <pc:sldMk cId="3633782387" sldId="296"/>
            <ac:spMk id="39" creationId="{42A4FC2C-047E-45A5-965D-8E1E3BF09BC6}"/>
          </ac:spMkLst>
        </pc:spChg>
        <pc:spChg chg="add mod">
          <ac:chgData name="Manuel Sánchez" userId="2180821b70765b11" providerId="LiveId" clId="{158AF0A3-8DB6-476C-8E77-1CEE9001F297}" dt="2022-08-04T10:10:51.021" v="462" actId="2711"/>
          <ac:spMkLst>
            <pc:docMk/>
            <pc:sldMk cId="3633782387" sldId="296"/>
            <ac:spMk id="43" creationId="{D34398C4-14CE-F188-1D82-DE905F69EDDF}"/>
          </ac:spMkLst>
        </pc:spChg>
        <pc:spChg chg="add mod">
          <ac:chgData name="Manuel Sánchez" userId="2180821b70765b11" providerId="LiveId" clId="{158AF0A3-8DB6-476C-8E77-1CEE9001F297}" dt="2022-08-04T10:10:40.446" v="460" actId="1076"/>
          <ac:spMkLst>
            <pc:docMk/>
            <pc:sldMk cId="3633782387" sldId="296"/>
            <ac:spMk id="45" creationId="{DA0FADBB-0BCA-9E33-F130-F9DC6867F381}"/>
          </ac:spMkLst>
        </pc:spChg>
        <pc:spChg chg="add mod">
          <ac:chgData name="Manuel Sánchez" userId="2180821b70765b11" providerId="LiveId" clId="{158AF0A3-8DB6-476C-8E77-1CEE9001F297}" dt="2022-08-04T10:11:17.888" v="465" actId="1076"/>
          <ac:spMkLst>
            <pc:docMk/>
            <pc:sldMk cId="3633782387" sldId="296"/>
            <ac:spMk id="46" creationId="{F3D3785F-110D-B6B9-C49F-D78F440AA3A6}"/>
          </ac:spMkLst>
        </pc:spChg>
        <pc:picChg chg="add del mod">
          <ac:chgData name="Manuel Sánchez" userId="2180821b70765b11" providerId="LiveId" clId="{158AF0A3-8DB6-476C-8E77-1CEE9001F297}" dt="2022-08-04T09:58:52.677" v="348" actId="478"/>
          <ac:picMkLst>
            <pc:docMk/>
            <pc:sldMk cId="3633782387" sldId="296"/>
            <ac:picMk id="5" creationId="{884B5B1C-0717-6A02-0796-6C2D3EAA216E}"/>
          </ac:picMkLst>
        </pc:picChg>
        <pc:picChg chg="add mod">
          <ac:chgData name="Manuel Sánchez" userId="2180821b70765b11" providerId="LiveId" clId="{158AF0A3-8DB6-476C-8E77-1CEE9001F297}" dt="2022-08-04T10:00:11.602" v="374" actId="26606"/>
          <ac:picMkLst>
            <pc:docMk/>
            <pc:sldMk cId="3633782387" sldId="296"/>
            <ac:picMk id="8" creationId="{567BFD97-5CDC-25A6-A192-4527A3EEC665}"/>
          </ac:picMkLst>
        </pc:picChg>
        <pc:picChg chg="add mod ord">
          <ac:chgData name="Manuel Sánchez" userId="2180821b70765b11" providerId="LiveId" clId="{158AF0A3-8DB6-476C-8E77-1CEE9001F297}" dt="2022-08-04T10:09:24.696" v="425" actId="1076"/>
          <ac:picMkLst>
            <pc:docMk/>
            <pc:sldMk cId="3633782387" sldId="296"/>
            <ac:picMk id="10" creationId="{C1491AB2-65BB-B889-7AAF-BA839738DAE0}"/>
          </ac:picMkLst>
        </pc:picChg>
        <pc:picChg chg="add mod">
          <ac:chgData name="Manuel Sánchez" userId="2180821b70765b11" providerId="LiveId" clId="{158AF0A3-8DB6-476C-8E77-1CEE9001F297}" dt="2022-08-04T10:02:44.740" v="391" actId="1076"/>
          <ac:picMkLst>
            <pc:docMk/>
            <pc:sldMk cId="3633782387" sldId="296"/>
            <ac:picMk id="27" creationId="{7AD86D8D-E3CF-B490-6F34-C6FA7C3C83BE}"/>
          </ac:picMkLst>
        </pc:picChg>
        <pc:picChg chg="add mod">
          <ac:chgData name="Manuel Sánchez" userId="2180821b70765b11" providerId="LiveId" clId="{158AF0A3-8DB6-476C-8E77-1CEE9001F297}" dt="2022-08-04T10:01:21.907" v="379" actId="1076"/>
          <ac:picMkLst>
            <pc:docMk/>
            <pc:sldMk cId="3633782387" sldId="296"/>
            <ac:picMk id="32" creationId="{504D45F8-1F55-8906-A74A-6B8E7954D02D}"/>
          </ac:picMkLst>
        </pc:picChg>
        <pc:picChg chg="add mod">
          <ac:chgData name="Manuel Sánchez" userId="2180821b70765b11" providerId="LiveId" clId="{158AF0A3-8DB6-476C-8E77-1CEE9001F297}" dt="2022-08-04T10:02:03.628" v="388" actId="14100"/>
          <ac:picMkLst>
            <pc:docMk/>
            <pc:sldMk cId="3633782387" sldId="296"/>
            <ac:picMk id="34" creationId="{15E4AB18-F216-6253-10FD-9BFFEBB5D957}"/>
          </ac:picMkLst>
        </pc:picChg>
        <pc:picChg chg="add mod">
          <ac:chgData name="Manuel Sánchez" userId="2180821b70765b11" providerId="LiveId" clId="{158AF0A3-8DB6-476C-8E77-1CEE9001F297}" dt="2022-08-04T10:09:32.650" v="427" actId="1076"/>
          <ac:picMkLst>
            <pc:docMk/>
            <pc:sldMk cId="3633782387" sldId="296"/>
            <ac:picMk id="36" creationId="{3FA6D4A6-5997-59FF-6C94-97C090BA4203}"/>
          </ac:picMkLst>
        </pc:picChg>
        <pc:picChg chg="add del mod">
          <ac:chgData name="Manuel Sánchez" userId="2180821b70765b11" providerId="LiveId" clId="{158AF0A3-8DB6-476C-8E77-1CEE9001F297}" dt="2022-08-04T10:09:15.124" v="424" actId="478"/>
          <ac:picMkLst>
            <pc:docMk/>
            <pc:sldMk cId="3633782387" sldId="296"/>
            <ac:picMk id="38" creationId="{1676E3A4-D603-A7A1-57E5-9381E04AE5A5}"/>
          </ac:picMkLst>
        </pc:picChg>
        <pc:picChg chg="add mod">
          <ac:chgData name="Manuel Sánchez" userId="2180821b70765b11" providerId="LiveId" clId="{158AF0A3-8DB6-476C-8E77-1CEE9001F297}" dt="2022-08-04T10:00:30.201" v="375"/>
          <ac:picMkLst>
            <pc:docMk/>
            <pc:sldMk cId="3633782387" sldId="296"/>
            <ac:picMk id="40" creationId="{2EDBB9B5-E445-613D-3C4F-47A06AE7009B}"/>
          </ac:picMkLst>
        </pc:picChg>
        <pc:picChg chg="add mod">
          <ac:chgData name="Manuel Sánchez" userId="2180821b70765b11" providerId="LiveId" clId="{158AF0A3-8DB6-476C-8E77-1CEE9001F297}" dt="2022-08-04T10:01:08.930" v="376" actId="14826"/>
          <ac:picMkLst>
            <pc:docMk/>
            <pc:sldMk cId="3633782387" sldId="296"/>
            <ac:picMk id="41" creationId="{CE99C3AE-4E4E-9C54-CA4F-A13B53F18F62}"/>
          </ac:picMkLst>
        </pc:picChg>
        <pc:picChg chg="add mod">
          <ac:chgData name="Manuel Sánchez" userId="2180821b70765b11" providerId="LiveId" clId="{158AF0A3-8DB6-476C-8E77-1CEE9001F297}" dt="2022-08-04T10:01:59.763" v="387" actId="1076"/>
          <ac:picMkLst>
            <pc:docMk/>
            <pc:sldMk cId="3633782387" sldId="296"/>
            <ac:picMk id="42" creationId="{BBC0556E-7944-CB62-DD87-1436BE740E26}"/>
          </ac:picMkLst>
        </pc:picChg>
        <pc:picChg chg="add mod">
          <ac:chgData name="Manuel Sánchez" userId="2180821b70765b11" providerId="LiveId" clId="{158AF0A3-8DB6-476C-8E77-1CEE9001F297}" dt="2022-08-04T10:10:40.446" v="460" actId="1076"/>
          <ac:picMkLst>
            <pc:docMk/>
            <pc:sldMk cId="3633782387" sldId="296"/>
            <ac:picMk id="44" creationId="{918A972F-C3FF-6291-326D-F124800D8925}"/>
          </ac:picMkLst>
        </pc:picChg>
      </pc:sldChg>
      <pc:sldChg chg="new">
        <pc:chgData name="Manuel Sánchez" userId="2180821b70765b11" providerId="LiveId" clId="{158AF0A3-8DB6-476C-8E77-1CEE9001F297}" dt="2022-08-04T10:11:59.613" v="473" actId="680"/>
        <pc:sldMkLst>
          <pc:docMk/>
          <pc:sldMk cId="4175192338" sldId="297"/>
        </pc:sldMkLst>
      </pc:sldChg>
      <pc:sldChg chg="add ord">
        <pc:chgData name="Manuel Sánchez" userId="2180821b70765b11" providerId="LiveId" clId="{158AF0A3-8DB6-476C-8E77-1CEE9001F297}" dt="2022-08-04T10:12:04.330" v="477"/>
        <pc:sldMkLst>
          <pc:docMk/>
          <pc:sldMk cId="2567791667" sldId="298"/>
        </pc:sldMkLst>
      </pc:sldChg>
      <pc:sldChg chg="addSp delSp modSp new del mod setBg">
        <pc:chgData name="Manuel Sánchez" userId="2180821b70765b11" providerId="LiveId" clId="{158AF0A3-8DB6-476C-8E77-1CEE9001F297}" dt="2022-08-04T10:20:26.966" v="534" actId="47"/>
        <pc:sldMkLst>
          <pc:docMk/>
          <pc:sldMk cId="1030739722" sldId="299"/>
        </pc:sldMkLst>
        <pc:spChg chg="mod">
          <ac:chgData name="Manuel Sánchez" userId="2180821b70765b11" providerId="LiveId" clId="{158AF0A3-8DB6-476C-8E77-1CEE9001F297}" dt="2022-08-04T10:14:18.216" v="483" actId="26606"/>
          <ac:spMkLst>
            <pc:docMk/>
            <pc:sldMk cId="1030739722" sldId="299"/>
            <ac:spMk id="2" creationId="{0CC5D469-DA5F-75A4-BF06-0A96B97B5905}"/>
          </ac:spMkLst>
        </pc:spChg>
        <pc:spChg chg="mod">
          <ac:chgData name="Manuel Sánchez" userId="2180821b70765b11" providerId="LiveId" clId="{158AF0A3-8DB6-476C-8E77-1CEE9001F297}" dt="2022-08-04T10:14:18.216" v="483" actId="26606"/>
          <ac:spMkLst>
            <pc:docMk/>
            <pc:sldMk cId="1030739722" sldId="299"/>
            <ac:spMk id="3" creationId="{74793704-0B60-9FC0-4B67-2E18F91ACAFB}"/>
          </ac:spMkLst>
        </pc:spChg>
        <pc:spChg chg="add del mod">
          <ac:chgData name="Manuel Sánchez" userId="2180821b70765b11" providerId="LiveId" clId="{158AF0A3-8DB6-476C-8E77-1CEE9001F297}" dt="2022-08-04T10:15:37.588" v="488" actId="478"/>
          <ac:spMkLst>
            <pc:docMk/>
            <pc:sldMk cId="1030739722" sldId="299"/>
            <ac:spMk id="5" creationId="{D39ED37D-7943-5B74-AB4C-5C40FA0D347E}"/>
          </ac:spMkLst>
        </pc:spChg>
        <pc:spChg chg="add mod">
          <ac:chgData name="Manuel Sánchez" userId="2180821b70765b11" providerId="LiveId" clId="{158AF0A3-8DB6-476C-8E77-1CEE9001F297}" dt="2022-08-04T10:17:04.964" v="501" actId="6549"/>
          <ac:spMkLst>
            <pc:docMk/>
            <pc:sldMk cId="1030739722" sldId="299"/>
            <ac:spMk id="6" creationId="{AEA5ED8C-9F64-32E9-0902-B767689F7751}"/>
          </ac:spMkLst>
        </pc:spChg>
        <pc:spChg chg="add del">
          <ac:chgData name="Manuel Sánchez" userId="2180821b70765b11" providerId="LiveId" clId="{158AF0A3-8DB6-476C-8E77-1CEE9001F297}" dt="2022-08-04T10:14:18.216" v="483" actId="26606"/>
          <ac:spMkLst>
            <pc:docMk/>
            <pc:sldMk cId="1030739722" sldId="299"/>
            <ac:spMk id="9" creationId="{3E443FD7-A66B-4AA0-872D-B088B9BC5F17}"/>
          </ac:spMkLst>
        </pc:spChg>
        <pc:spChg chg="add del">
          <ac:chgData name="Manuel Sánchez" userId="2180821b70765b11" providerId="LiveId" clId="{158AF0A3-8DB6-476C-8E77-1CEE9001F297}" dt="2022-08-04T10:14:18.216" v="483" actId="26606"/>
          <ac:spMkLst>
            <pc:docMk/>
            <pc:sldMk cId="1030739722" sldId="299"/>
            <ac:spMk id="11" creationId="{C04BE0EF-3561-49B4-9A29-F283168A91C7}"/>
          </ac:spMkLst>
        </pc:spChg>
        <pc:picChg chg="add del mod">
          <ac:chgData name="Manuel Sánchez" userId="2180821b70765b11" providerId="LiveId" clId="{158AF0A3-8DB6-476C-8E77-1CEE9001F297}" dt="2022-08-04T10:14:20.142" v="484"/>
          <ac:picMkLst>
            <pc:docMk/>
            <pc:sldMk cId="1030739722" sldId="299"/>
            <ac:picMk id="4" creationId="{E6F64C25-702D-3C1D-244D-9B599D597A3C}"/>
          </ac:picMkLst>
        </pc:picChg>
        <pc:picChg chg="add del mod">
          <ac:chgData name="Manuel Sánchez" userId="2180821b70765b11" providerId="LiveId" clId="{158AF0A3-8DB6-476C-8E77-1CEE9001F297}" dt="2022-08-04T10:16:29.843" v="498" actId="478"/>
          <ac:picMkLst>
            <pc:docMk/>
            <pc:sldMk cId="1030739722" sldId="299"/>
            <ac:picMk id="10" creationId="{08FCFD23-4E78-1A7D-CB16-FDB6B475D4D1}"/>
          </ac:picMkLst>
        </pc:picChg>
      </pc:sldChg>
      <pc:sldChg chg="addSp modSp new mod">
        <pc:chgData name="Manuel Sánchez" userId="2180821b70765b11" providerId="LiveId" clId="{158AF0A3-8DB6-476C-8E77-1CEE9001F297}" dt="2022-08-04T10:22:52.144" v="583" actId="14100"/>
        <pc:sldMkLst>
          <pc:docMk/>
          <pc:sldMk cId="2710276654" sldId="300"/>
        </pc:sldMkLst>
        <pc:spChg chg="mod ord">
          <ac:chgData name="Manuel Sánchez" userId="2180821b70765b11" providerId="LiveId" clId="{158AF0A3-8DB6-476C-8E77-1CEE9001F297}" dt="2022-08-04T10:21:43.890" v="570" actId="1076"/>
          <ac:spMkLst>
            <pc:docMk/>
            <pc:sldMk cId="2710276654" sldId="300"/>
            <ac:spMk id="2" creationId="{02F2DE5A-DB79-3BAE-88D3-C7C6E0A0EF2E}"/>
          </ac:spMkLst>
        </pc:spChg>
        <pc:spChg chg="mod">
          <ac:chgData name="Manuel Sánchez" userId="2180821b70765b11" providerId="LiveId" clId="{158AF0A3-8DB6-476C-8E77-1CEE9001F297}" dt="2022-08-04T10:18:46.327" v="521" actId="27636"/>
          <ac:spMkLst>
            <pc:docMk/>
            <pc:sldMk cId="2710276654" sldId="300"/>
            <ac:spMk id="3" creationId="{B43F491C-26C7-D597-4FD6-6C1A7AFC7C4D}"/>
          </ac:spMkLst>
        </pc:spChg>
        <pc:spChg chg="add mod">
          <ac:chgData name="Manuel Sánchez" userId="2180821b70765b11" providerId="LiveId" clId="{158AF0A3-8DB6-476C-8E77-1CEE9001F297}" dt="2022-08-04T10:22:52.144" v="583" actId="14100"/>
          <ac:spMkLst>
            <pc:docMk/>
            <pc:sldMk cId="2710276654" sldId="300"/>
            <ac:spMk id="4" creationId="{8B64A93C-607A-9BC9-EBEB-E580B4236778}"/>
          </ac:spMkLst>
        </pc:spChg>
        <pc:spChg chg="add mod">
          <ac:chgData name="Manuel Sánchez" userId="2180821b70765b11" providerId="LiveId" clId="{158AF0A3-8DB6-476C-8E77-1CEE9001F297}" dt="2022-08-04T10:22:46.424" v="580" actId="14100"/>
          <ac:spMkLst>
            <pc:docMk/>
            <pc:sldMk cId="2710276654" sldId="300"/>
            <ac:spMk id="5" creationId="{6F82169C-5AC4-2F43-DF43-37D2D5E0537B}"/>
          </ac:spMkLst>
        </pc:spChg>
        <pc:spChg chg="add mod">
          <ac:chgData name="Manuel Sánchez" userId="2180821b70765b11" providerId="LiveId" clId="{158AF0A3-8DB6-476C-8E77-1CEE9001F297}" dt="2022-08-04T10:22:30.893" v="577" actId="1076"/>
          <ac:spMkLst>
            <pc:docMk/>
            <pc:sldMk cId="2710276654" sldId="300"/>
            <ac:spMk id="7" creationId="{286FDA2C-BCF5-3A9B-2546-4DC1871F7174}"/>
          </ac:spMkLst>
        </pc:spChg>
        <pc:spChg chg="add mod">
          <ac:chgData name="Manuel Sánchez" userId="2180821b70765b11" providerId="LiveId" clId="{158AF0A3-8DB6-476C-8E77-1CEE9001F297}" dt="2022-08-04T10:22:19.045" v="574"/>
          <ac:spMkLst>
            <pc:docMk/>
            <pc:sldMk cId="2710276654" sldId="300"/>
            <ac:spMk id="9" creationId="{386130F4-F8F3-EE40-AD56-63B084869997}"/>
          </ac:spMkLst>
        </pc:spChg>
        <pc:picChg chg="add mod">
          <ac:chgData name="Manuel Sánchez" userId="2180821b70765b11" providerId="LiveId" clId="{158AF0A3-8DB6-476C-8E77-1CEE9001F297}" dt="2022-08-04T10:22:36.266" v="578" actId="1076"/>
          <ac:picMkLst>
            <pc:docMk/>
            <pc:sldMk cId="2710276654" sldId="300"/>
            <ac:picMk id="6" creationId="{859B4854-72E3-7F37-EC6C-4C9B3229E573}"/>
          </ac:picMkLst>
        </pc:picChg>
        <pc:picChg chg="add mod">
          <ac:chgData name="Manuel Sánchez" userId="2180821b70765b11" providerId="LiveId" clId="{158AF0A3-8DB6-476C-8E77-1CEE9001F297}" dt="2022-08-04T10:22:19.045" v="574"/>
          <ac:picMkLst>
            <pc:docMk/>
            <pc:sldMk cId="2710276654" sldId="300"/>
            <ac:picMk id="8" creationId="{41DB98AA-326B-25CC-84FD-331B5FFFFEF5}"/>
          </ac:picMkLst>
        </pc:picChg>
      </pc:sldChg>
      <pc:sldMasterChg chg="addSldLayout delSldLayout modSldLayout">
        <pc:chgData name="Manuel Sánchez" userId="2180821b70765b11" providerId="LiveId" clId="{158AF0A3-8DB6-476C-8E77-1CEE9001F297}" dt="2022-08-04T10:20:10.035" v="533" actId="478"/>
        <pc:sldMasterMkLst>
          <pc:docMk/>
          <pc:sldMasterMk cId="3653831248" sldId="2147483648"/>
        </pc:sldMasterMkLst>
        <pc:sldLayoutChg chg="addSp delSp modSp mod">
          <pc:chgData name="Manuel Sánchez" userId="2180821b70765b11" providerId="LiveId" clId="{158AF0A3-8DB6-476C-8E77-1CEE9001F297}" dt="2022-08-04T09:56:20.018" v="320" actId="478"/>
          <pc:sldLayoutMkLst>
            <pc:docMk/>
            <pc:sldMasterMk cId="3653831248" sldId="2147483648"/>
            <pc:sldLayoutMk cId="2909841865" sldId="2147483660"/>
          </pc:sldLayoutMkLst>
          <pc:spChg chg="del">
            <ac:chgData name="Manuel Sánchez" userId="2180821b70765b11" providerId="LiveId" clId="{158AF0A3-8DB6-476C-8E77-1CEE9001F297}" dt="2022-08-04T09:55:40.013" v="316" actId="478"/>
            <ac:spMkLst>
              <pc:docMk/>
              <pc:sldMasterMk cId="3653831248" sldId="2147483648"/>
              <pc:sldLayoutMk cId="2909841865" sldId="2147483660"/>
              <ac:spMk id="2" creationId="{9A161A1A-FF99-48CB-B1CC-88137F488B66}"/>
            </ac:spMkLst>
          </pc:spChg>
          <pc:spChg chg="del">
            <ac:chgData name="Manuel Sánchez" userId="2180821b70765b11" providerId="LiveId" clId="{158AF0A3-8DB6-476C-8E77-1CEE9001F297}" dt="2022-08-04T09:55:40.013" v="316" actId="478"/>
            <ac:spMkLst>
              <pc:docMk/>
              <pc:sldMasterMk cId="3653831248" sldId="2147483648"/>
              <pc:sldLayoutMk cId="2909841865" sldId="2147483660"/>
              <ac:spMk id="6" creationId="{C7C8E554-3FDF-459F-A8F4-EDF854F8A935}"/>
            </ac:spMkLst>
          </pc:spChg>
          <pc:spChg chg="del">
            <ac:chgData name="Manuel Sánchez" userId="2180821b70765b11" providerId="LiveId" clId="{158AF0A3-8DB6-476C-8E77-1CEE9001F297}" dt="2022-08-04T09:55:40.013" v="316" actId="478"/>
            <ac:spMkLst>
              <pc:docMk/>
              <pc:sldMasterMk cId="3653831248" sldId="2147483648"/>
              <pc:sldLayoutMk cId="2909841865" sldId="2147483660"/>
              <ac:spMk id="7" creationId="{CFBFC3C6-7718-480B-BA55-A81A1259F61C}"/>
            </ac:spMkLst>
          </pc:spChg>
          <pc:spChg chg="del">
            <ac:chgData name="Manuel Sánchez" userId="2180821b70765b11" providerId="LiveId" clId="{158AF0A3-8DB6-476C-8E77-1CEE9001F297}" dt="2022-08-04T09:55:40.013" v="316" actId="478"/>
            <ac:spMkLst>
              <pc:docMk/>
              <pc:sldMasterMk cId="3653831248" sldId="2147483648"/>
              <pc:sldLayoutMk cId="2909841865" sldId="2147483660"/>
              <ac:spMk id="8" creationId="{18272690-7287-416B-8A94-44BB66DE741D}"/>
            </ac:spMkLst>
          </pc:spChg>
          <pc:spChg chg="del">
            <ac:chgData name="Manuel Sánchez" userId="2180821b70765b11" providerId="LiveId" clId="{158AF0A3-8DB6-476C-8E77-1CEE9001F297}" dt="2022-08-04T09:55:40.013" v="316" actId="478"/>
            <ac:spMkLst>
              <pc:docMk/>
              <pc:sldMasterMk cId="3653831248" sldId="2147483648"/>
              <pc:sldLayoutMk cId="2909841865" sldId="2147483660"/>
              <ac:spMk id="11" creationId="{33A036FA-1D18-4566-A8E4-60AD950CAAE8}"/>
            </ac:spMkLst>
          </pc:spChg>
          <pc:spChg chg="add del mod">
            <ac:chgData name="Manuel Sánchez" userId="2180821b70765b11" providerId="LiveId" clId="{158AF0A3-8DB6-476C-8E77-1CEE9001F297}" dt="2022-08-04T09:56:20.018" v="320" actId="478"/>
            <ac:spMkLst>
              <pc:docMk/>
              <pc:sldMasterMk cId="3653831248" sldId="2147483648"/>
              <pc:sldLayoutMk cId="2909841865" sldId="2147483660"/>
              <ac:spMk id="12" creationId="{DFF0D930-D106-64F6-3453-3F5DB8730624}"/>
            </ac:spMkLst>
          </pc:spChg>
          <pc:spChg chg="add del mod">
            <ac:chgData name="Manuel Sánchez" userId="2180821b70765b11" providerId="LiveId" clId="{158AF0A3-8DB6-476C-8E77-1CEE9001F297}" dt="2022-08-04T09:56:20.018" v="320" actId="478"/>
            <ac:spMkLst>
              <pc:docMk/>
              <pc:sldMasterMk cId="3653831248" sldId="2147483648"/>
              <pc:sldLayoutMk cId="2909841865" sldId="2147483660"/>
              <ac:spMk id="13" creationId="{F1F89EA0-8440-2C09-DA13-4E0C3B9ECBEA}"/>
            </ac:spMkLst>
          </pc:spChg>
          <pc:spChg chg="del">
            <ac:chgData name="Manuel Sánchez" userId="2180821b70765b11" providerId="LiveId" clId="{158AF0A3-8DB6-476C-8E77-1CEE9001F297}" dt="2022-08-04T09:55:40.013" v="316" actId="478"/>
            <ac:spMkLst>
              <pc:docMk/>
              <pc:sldMasterMk cId="3653831248" sldId="2147483648"/>
              <pc:sldLayoutMk cId="2909841865" sldId="2147483660"/>
              <ac:spMk id="14" creationId="{83FD43D3-BE7F-4EDF-9B3B-DF0C79ECFEA3}"/>
            </ac:spMkLst>
          </pc:spChg>
          <pc:spChg chg="del">
            <ac:chgData name="Manuel Sánchez" userId="2180821b70765b11" providerId="LiveId" clId="{158AF0A3-8DB6-476C-8E77-1CEE9001F297}" dt="2022-08-04T09:55:40.013" v="316" actId="478"/>
            <ac:spMkLst>
              <pc:docMk/>
              <pc:sldMasterMk cId="3653831248" sldId="2147483648"/>
              <pc:sldLayoutMk cId="2909841865" sldId="2147483660"/>
              <ac:spMk id="15" creationId="{9499C88A-4D53-4D56-9323-867D9F2ED503}"/>
            </ac:spMkLst>
          </pc:spChg>
          <pc:spChg chg="del">
            <ac:chgData name="Manuel Sánchez" userId="2180821b70765b11" providerId="LiveId" clId="{158AF0A3-8DB6-476C-8E77-1CEE9001F297}" dt="2022-08-04T09:55:40.013" v="316" actId="478"/>
            <ac:spMkLst>
              <pc:docMk/>
              <pc:sldMasterMk cId="3653831248" sldId="2147483648"/>
              <pc:sldLayoutMk cId="2909841865" sldId="2147483660"/>
              <ac:spMk id="16" creationId="{0922C18C-0DCC-45B3-B7A9-B85F96E0F7F7}"/>
            </ac:spMkLst>
          </pc:spChg>
          <pc:spChg chg="add del mod">
            <ac:chgData name="Manuel Sánchez" userId="2180821b70765b11" providerId="LiveId" clId="{158AF0A3-8DB6-476C-8E77-1CEE9001F297}" dt="2022-08-04T09:56:20.018" v="320" actId="478"/>
            <ac:spMkLst>
              <pc:docMk/>
              <pc:sldMasterMk cId="3653831248" sldId="2147483648"/>
              <pc:sldLayoutMk cId="2909841865" sldId="2147483660"/>
              <ac:spMk id="17" creationId="{999C8082-5CD1-8A60-2240-E8241054673E}"/>
            </ac:spMkLst>
          </pc:spChg>
          <pc:spChg chg="add del mod">
            <ac:chgData name="Manuel Sánchez" userId="2180821b70765b11" providerId="LiveId" clId="{158AF0A3-8DB6-476C-8E77-1CEE9001F297}" dt="2022-08-04T09:56:20.018" v="320" actId="478"/>
            <ac:spMkLst>
              <pc:docMk/>
              <pc:sldMasterMk cId="3653831248" sldId="2147483648"/>
              <pc:sldLayoutMk cId="2909841865" sldId="2147483660"/>
              <ac:spMk id="18" creationId="{1477F8C5-E20D-471D-C9B7-A6464F85DCB3}"/>
            </ac:spMkLst>
          </pc:spChg>
          <pc:spChg chg="add del mod">
            <ac:chgData name="Manuel Sánchez" userId="2180821b70765b11" providerId="LiveId" clId="{158AF0A3-8DB6-476C-8E77-1CEE9001F297}" dt="2022-08-04T09:56:20.018" v="320" actId="478"/>
            <ac:spMkLst>
              <pc:docMk/>
              <pc:sldMasterMk cId="3653831248" sldId="2147483648"/>
              <pc:sldLayoutMk cId="2909841865" sldId="2147483660"/>
              <ac:spMk id="19" creationId="{3E9DE792-F66B-EF85-7CBF-974B91F28392}"/>
            </ac:spMkLst>
          </pc:spChg>
          <pc:spChg chg="add del mod">
            <ac:chgData name="Manuel Sánchez" userId="2180821b70765b11" providerId="LiveId" clId="{158AF0A3-8DB6-476C-8E77-1CEE9001F297}" dt="2022-08-04T09:56:20.018" v="320" actId="478"/>
            <ac:spMkLst>
              <pc:docMk/>
              <pc:sldMasterMk cId="3653831248" sldId="2147483648"/>
              <pc:sldLayoutMk cId="2909841865" sldId="2147483660"/>
              <ac:spMk id="20" creationId="{63B08BAF-C4DB-4478-2DE0-B1192468A26E}"/>
            </ac:spMkLst>
          </pc:spChg>
          <pc:spChg chg="add del mod">
            <ac:chgData name="Manuel Sánchez" userId="2180821b70765b11" providerId="LiveId" clId="{158AF0A3-8DB6-476C-8E77-1CEE9001F297}" dt="2022-08-04T09:56:20.018" v="320" actId="478"/>
            <ac:spMkLst>
              <pc:docMk/>
              <pc:sldMasterMk cId="3653831248" sldId="2147483648"/>
              <pc:sldLayoutMk cId="2909841865" sldId="2147483660"/>
              <ac:spMk id="21" creationId="{055F05C1-B3BC-9C1E-FA0A-72190BA8EA86}"/>
            </ac:spMkLst>
          </pc:spChg>
          <pc:spChg chg="add del mod">
            <ac:chgData name="Manuel Sánchez" userId="2180821b70765b11" providerId="LiveId" clId="{158AF0A3-8DB6-476C-8E77-1CEE9001F297}" dt="2022-08-04T09:56:20.018" v="320" actId="478"/>
            <ac:spMkLst>
              <pc:docMk/>
              <pc:sldMasterMk cId="3653831248" sldId="2147483648"/>
              <pc:sldLayoutMk cId="2909841865" sldId="2147483660"/>
              <ac:spMk id="22" creationId="{1FDCD27D-A67C-9119-339E-6663421D6BA9}"/>
            </ac:spMkLst>
          </pc:spChg>
          <pc:spChg chg="add del mod">
            <ac:chgData name="Manuel Sánchez" userId="2180821b70765b11" providerId="LiveId" clId="{158AF0A3-8DB6-476C-8E77-1CEE9001F297}" dt="2022-08-04T09:56:20.018" v="320" actId="478"/>
            <ac:spMkLst>
              <pc:docMk/>
              <pc:sldMasterMk cId="3653831248" sldId="2147483648"/>
              <pc:sldLayoutMk cId="2909841865" sldId="2147483660"/>
              <ac:spMk id="23" creationId="{18D61615-5D13-7D19-A22B-9231372AA9DD}"/>
            </ac:spMkLst>
          </pc:spChg>
          <pc:spChg chg="add del mod">
            <ac:chgData name="Manuel Sánchez" userId="2180821b70765b11" providerId="LiveId" clId="{158AF0A3-8DB6-476C-8E77-1CEE9001F297}" dt="2022-08-04T09:56:20.018" v="320" actId="478"/>
            <ac:spMkLst>
              <pc:docMk/>
              <pc:sldMasterMk cId="3653831248" sldId="2147483648"/>
              <pc:sldLayoutMk cId="2909841865" sldId="2147483660"/>
              <ac:spMk id="24" creationId="{99F3BDBC-406B-F99F-B1A7-262301786E51}"/>
            </ac:spMkLst>
          </pc:spChg>
          <pc:spChg chg="add mod">
            <ac:chgData name="Manuel Sánchez" userId="2180821b70765b11" providerId="LiveId" clId="{158AF0A3-8DB6-476C-8E77-1CEE9001F297}" dt="2022-08-04T09:55:40.698" v="317"/>
            <ac:spMkLst>
              <pc:docMk/>
              <pc:sldMasterMk cId="3653831248" sldId="2147483648"/>
              <pc:sldLayoutMk cId="2909841865" sldId="2147483660"/>
              <ac:spMk id="25" creationId="{12C73CDD-2924-F989-5639-D33939352387}"/>
            </ac:spMkLst>
          </pc:spChg>
          <pc:spChg chg="add mod">
            <ac:chgData name="Manuel Sánchez" userId="2180821b70765b11" providerId="LiveId" clId="{158AF0A3-8DB6-476C-8E77-1CEE9001F297}" dt="2022-08-04T09:55:40.698" v="317"/>
            <ac:spMkLst>
              <pc:docMk/>
              <pc:sldMasterMk cId="3653831248" sldId="2147483648"/>
              <pc:sldLayoutMk cId="2909841865" sldId="2147483660"/>
              <ac:spMk id="26" creationId="{15EAD17B-29A7-63B1-3169-9D4D9487371C}"/>
            </ac:spMkLst>
          </pc:spChg>
          <pc:spChg chg="add del mod">
            <ac:chgData name="Manuel Sánchez" userId="2180821b70765b11" providerId="LiveId" clId="{158AF0A3-8DB6-476C-8E77-1CEE9001F297}" dt="2022-08-04T09:56:20.018" v="320" actId="478"/>
            <ac:spMkLst>
              <pc:docMk/>
              <pc:sldMasterMk cId="3653831248" sldId="2147483648"/>
              <pc:sldLayoutMk cId="2909841865" sldId="2147483660"/>
              <ac:spMk id="27" creationId="{7C2324AD-C60B-E468-4F1D-EC944DBC811D}"/>
            </ac:spMkLst>
          </pc:spChg>
          <pc:spChg chg="add mod">
            <ac:chgData name="Manuel Sánchez" userId="2180821b70765b11" providerId="LiveId" clId="{158AF0A3-8DB6-476C-8E77-1CEE9001F297}" dt="2022-08-04T09:55:40.698" v="317"/>
            <ac:spMkLst>
              <pc:docMk/>
              <pc:sldMasterMk cId="3653831248" sldId="2147483648"/>
              <pc:sldLayoutMk cId="2909841865" sldId="2147483660"/>
              <ac:spMk id="29" creationId="{3BF69AD7-BBFB-E297-C277-D650A5F545E9}"/>
            </ac:spMkLst>
          </pc:spChg>
          <pc:spChg chg="add mod">
            <ac:chgData name="Manuel Sánchez" userId="2180821b70765b11" providerId="LiveId" clId="{158AF0A3-8DB6-476C-8E77-1CEE9001F297}" dt="2022-08-04T09:55:40.698" v="317"/>
            <ac:spMkLst>
              <pc:docMk/>
              <pc:sldMasterMk cId="3653831248" sldId="2147483648"/>
              <pc:sldLayoutMk cId="2909841865" sldId="2147483660"/>
              <ac:spMk id="31" creationId="{AC584D95-3FFD-3D97-A97D-DF210A46E8AC}"/>
            </ac:spMkLst>
          </pc:spChg>
          <pc:picChg chg="del">
            <ac:chgData name="Manuel Sánchez" userId="2180821b70765b11" providerId="LiveId" clId="{158AF0A3-8DB6-476C-8E77-1CEE9001F297}" dt="2022-08-04T09:55:40.013" v="316" actId="478"/>
            <ac:picMkLst>
              <pc:docMk/>
              <pc:sldMasterMk cId="3653831248" sldId="2147483648"/>
              <pc:sldLayoutMk cId="2909841865" sldId="2147483660"/>
              <ac:picMk id="10" creationId="{5C2E35EC-C071-4151-846C-96382F3E5A59}"/>
            </ac:picMkLst>
          </pc:picChg>
          <pc:picChg chg="add mod">
            <ac:chgData name="Manuel Sánchez" userId="2180821b70765b11" providerId="LiveId" clId="{158AF0A3-8DB6-476C-8E77-1CEE9001F297}" dt="2022-08-04T09:55:40.698" v="317"/>
            <ac:picMkLst>
              <pc:docMk/>
              <pc:sldMasterMk cId="3653831248" sldId="2147483648"/>
              <pc:sldLayoutMk cId="2909841865" sldId="2147483660"/>
              <ac:picMk id="28" creationId="{DF874A6E-4D24-72F1-F624-42DFE3063838}"/>
            </ac:picMkLst>
          </pc:picChg>
          <pc:picChg chg="add mod">
            <ac:chgData name="Manuel Sánchez" userId="2180821b70765b11" providerId="LiveId" clId="{158AF0A3-8DB6-476C-8E77-1CEE9001F297}" dt="2022-08-04T09:55:40.698" v="317"/>
            <ac:picMkLst>
              <pc:docMk/>
              <pc:sldMasterMk cId="3653831248" sldId="2147483648"/>
              <pc:sldLayoutMk cId="2909841865" sldId="2147483660"/>
              <ac:picMk id="30" creationId="{D7BB5C58-7416-09D2-51A6-60F6B9CE5D90}"/>
            </ac:picMkLst>
          </pc:picChg>
        </pc:sldLayoutChg>
        <pc:sldLayoutChg chg="delSp modSp mod">
          <pc:chgData name="Manuel Sánchez" userId="2180821b70765b11" providerId="LiveId" clId="{158AF0A3-8DB6-476C-8E77-1CEE9001F297}" dt="2022-08-04T09:53:13.373" v="291" actId="1076"/>
          <pc:sldLayoutMkLst>
            <pc:docMk/>
            <pc:sldMasterMk cId="3653831248" sldId="2147483648"/>
            <pc:sldLayoutMk cId="491318768" sldId="2147483662"/>
          </pc:sldLayoutMkLst>
          <pc:picChg chg="mod">
            <ac:chgData name="Manuel Sánchez" userId="2180821b70765b11" providerId="LiveId" clId="{158AF0A3-8DB6-476C-8E77-1CEE9001F297}" dt="2022-08-04T09:52:35.805" v="289" actId="1076"/>
            <ac:picMkLst>
              <pc:docMk/>
              <pc:sldMasterMk cId="3653831248" sldId="2147483648"/>
              <pc:sldLayoutMk cId="491318768" sldId="2147483662"/>
              <ac:picMk id="12" creationId="{CC573E0D-8D49-4DC4-BD18-915EA0F76D94}"/>
            </ac:picMkLst>
          </pc:picChg>
          <pc:picChg chg="mod">
            <ac:chgData name="Manuel Sánchez" userId="2180821b70765b11" providerId="LiveId" clId="{158AF0A3-8DB6-476C-8E77-1CEE9001F297}" dt="2022-08-04T09:52:35.805" v="289" actId="1076"/>
            <ac:picMkLst>
              <pc:docMk/>
              <pc:sldMasterMk cId="3653831248" sldId="2147483648"/>
              <pc:sldLayoutMk cId="491318768" sldId="2147483662"/>
              <ac:picMk id="13" creationId="{50E1CE53-D6F6-45EA-937C-9912A14BAD71}"/>
            </ac:picMkLst>
          </pc:picChg>
          <pc:picChg chg="del">
            <ac:chgData name="Manuel Sánchez" userId="2180821b70765b11" providerId="LiveId" clId="{158AF0A3-8DB6-476C-8E77-1CEE9001F297}" dt="2022-08-04T09:52:28.089" v="288" actId="478"/>
            <ac:picMkLst>
              <pc:docMk/>
              <pc:sldMasterMk cId="3653831248" sldId="2147483648"/>
              <pc:sldLayoutMk cId="491318768" sldId="2147483662"/>
              <ac:picMk id="17" creationId="{926E88F9-A3AA-468B-873F-13C0357E0C24}"/>
            </ac:picMkLst>
          </pc:picChg>
          <pc:picChg chg="del mod">
            <ac:chgData name="Manuel Sánchez" userId="2180821b70765b11" providerId="LiveId" clId="{158AF0A3-8DB6-476C-8E77-1CEE9001F297}" dt="2022-08-04T09:52:11.321" v="286" actId="478"/>
            <ac:picMkLst>
              <pc:docMk/>
              <pc:sldMasterMk cId="3653831248" sldId="2147483648"/>
              <pc:sldLayoutMk cId="491318768" sldId="2147483662"/>
              <ac:picMk id="18" creationId="{0C50EFDC-C196-4926-9950-BF4834B8FF20}"/>
            </ac:picMkLst>
          </pc:picChg>
          <pc:picChg chg="mod">
            <ac:chgData name="Manuel Sánchez" userId="2180821b70765b11" providerId="LiveId" clId="{158AF0A3-8DB6-476C-8E77-1CEE9001F297}" dt="2022-08-04T09:52:35.805" v="289" actId="1076"/>
            <ac:picMkLst>
              <pc:docMk/>
              <pc:sldMasterMk cId="3653831248" sldId="2147483648"/>
              <pc:sldLayoutMk cId="491318768" sldId="2147483662"/>
              <ac:picMk id="19" creationId="{CA6D8B74-839F-4129-A848-A6D5026AE072}"/>
            </ac:picMkLst>
          </pc:picChg>
          <pc:picChg chg="mod">
            <ac:chgData name="Manuel Sánchez" userId="2180821b70765b11" providerId="LiveId" clId="{158AF0A3-8DB6-476C-8E77-1CEE9001F297}" dt="2022-08-04T09:52:35.805" v="289" actId="1076"/>
            <ac:picMkLst>
              <pc:docMk/>
              <pc:sldMasterMk cId="3653831248" sldId="2147483648"/>
              <pc:sldLayoutMk cId="491318768" sldId="2147483662"/>
              <ac:picMk id="20" creationId="{27C19783-459B-4CE7-8A1A-58294F7A1473}"/>
            </ac:picMkLst>
          </pc:picChg>
          <pc:picChg chg="mod">
            <ac:chgData name="Manuel Sánchez" userId="2180821b70765b11" providerId="LiveId" clId="{158AF0A3-8DB6-476C-8E77-1CEE9001F297}" dt="2022-08-04T09:52:35.805" v="289" actId="1076"/>
            <ac:picMkLst>
              <pc:docMk/>
              <pc:sldMasterMk cId="3653831248" sldId="2147483648"/>
              <pc:sldLayoutMk cId="491318768" sldId="2147483662"/>
              <ac:picMk id="21" creationId="{D6A61632-CD26-4437-BB00-A3384E198354}"/>
            </ac:picMkLst>
          </pc:picChg>
          <pc:picChg chg="mod">
            <ac:chgData name="Manuel Sánchez" userId="2180821b70765b11" providerId="LiveId" clId="{158AF0A3-8DB6-476C-8E77-1CEE9001F297}" dt="2022-08-04T09:52:35.805" v="289" actId="1076"/>
            <ac:picMkLst>
              <pc:docMk/>
              <pc:sldMasterMk cId="3653831248" sldId="2147483648"/>
              <pc:sldLayoutMk cId="491318768" sldId="2147483662"/>
              <ac:picMk id="22" creationId="{DB142312-C30E-46CE-990B-330087CA920A}"/>
            </ac:picMkLst>
          </pc:picChg>
          <pc:picChg chg="mod">
            <ac:chgData name="Manuel Sánchez" userId="2180821b70765b11" providerId="LiveId" clId="{158AF0A3-8DB6-476C-8E77-1CEE9001F297}" dt="2022-08-04T09:52:35.805" v="289" actId="1076"/>
            <ac:picMkLst>
              <pc:docMk/>
              <pc:sldMasterMk cId="3653831248" sldId="2147483648"/>
              <pc:sldLayoutMk cId="491318768" sldId="2147483662"/>
              <ac:picMk id="23" creationId="{64BC75B0-FD42-4EB8-873D-6650A1FEFBE0}"/>
            </ac:picMkLst>
          </pc:picChg>
          <pc:picChg chg="mod">
            <ac:chgData name="Manuel Sánchez" userId="2180821b70765b11" providerId="LiveId" clId="{158AF0A3-8DB6-476C-8E77-1CEE9001F297}" dt="2022-08-04T09:53:13.373" v="291" actId="1076"/>
            <ac:picMkLst>
              <pc:docMk/>
              <pc:sldMasterMk cId="3653831248" sldId="2147483648"/>
              <pc:sldLayoutMk cId="491318768" sldId="2147483662"/>
              <ac:picMk id="24" creationId="{ED512087-BDCD-49EE-9743-253F20B7A487}"/>
            </ac:picMkLst>
          </pc:picChg>
        </pc:sldLayoutChg>
        <pc:sldLayoutChg chg="modSp mod">
          <pc:chgData name="Manuel Sánchez" userId="2180821b70765b11" providerId="LiveId" clId="{158AF0A3-8DB6-476C-8E77-1CEE9001F297}" dt="2022-08-03T08:44:49.021" v="1" actId="20577"/>
          <pc:sldLayoutMkLst>
            <pc:docMk/>
            <pc:sldMasterMk cId="3653831248" sldId="2147483648"/>
            <pc:sldLayoutMk cId="3792403263" sldId="2147483665"/>
          </pc:sldLayoutMkLst>
          <pc:spChg chg="mod">
            <ac:chgData name="Manuel Sánchez" userId="2180821b70765b11" providerId="LiveId" clId="{158AF0A3-8DB6-476C-8E77-1CEE9001F297}" dt="2022-08-03T08:44:49.021" v="1" actId="20577"/>
            <ac:spMkLst>
              <pc:docMk/>
              <pc:sldMasterMk cId="3653831248" sldId="2147483648"/>
              <pc:sldLayoutMk cId="3792403263" sldId="2147483665"/>
              <ac:spMk id="3" creationId="{570DACA1-5AB0-4211-B852-E7C7583AB261}"/>
            </ac:spMkLst>
          </pc:spChg>
        </pc:sldLayoutChg>
        <pc:sldLayoutChg chg="new del mod">
          <pc:chgData name="Manuel Sánchez" userId="2180821b70765b11" providerId="LiveId" clId="{158AF0A3-8DB6-476C-8E77-1CEE9001F297}" dt="2022-08-03T08:45:27.086" v="3" actId="11236"/>
          <pc:sldLayoutMkLst>
            <pc:docMk/>
            <pc:sldMasterMk cId="3653831248" sldId="2147483648"/>
            <pc:sldLayoutMk cId="1730637398" sldId="2147483666"/>
          </pc:sldLayoutMkLst>
        </pc:sldLayoutChg>
        <pc:sldLayoutChg chg="addSp delSp modSp new mod">
          <pc:chgData name="Manuel Sánchez" userId="2180821b70765b11" providerId="LiveId" clId="{158AF0A3-8DB6-476C-8E77-1CEE9001F297}" dt="2022-08-04T10:11:40.905" v="470"/>
          <pc:sldLayoutMkLst>
            <pc:docMk/>
            <pc:sldMasterMk cId="3653831248" sldId="2147483648"/>
            <pc:sldLayoutMk cId="2119518006" sldId="2147483667"/>
          </pc:sldLayoutMkLst>
          <pc:spChg chg="del">
            <ac:chgData name="Manuel Sánchez" userId="2180821b70765b11" providerId="LiveId" clId="{158AF0A3-8DB6-476C-8E77-1CEE9001F297}" dt="2022-08-04T10:11:40.638" v="469" actId="478"/>
            <ac:spMkLst>
              <pc:docMk/>
              <pc:sldMasterMk cId="3653831248" sldId="2147483648"/>
              <pc:sldLayoutMk cId="2119518006" sldId="2147483667"/>
              <ac:spMk id="2" creationId="{D401286A-6AC7-14AC-D07F-B1AADB709731}"/>
            </ac:spMkLst>
          </pc:spChg>
          <pc:spChg chg="del">
            <ac:chgData name="Manuel Sánchez" userId="2180821b70765b11" providerId="LiveId" clId="{158AF0A3-8DB6-476C-8E77-1CEE9001F297}" dt="2022-08-04T10:11:40.638" v="469" actId="478"/>
            <ac:spMkLst>
              <pc:docMk/>
              <pc:sldMasterMk cId="3653831248" sldId="2147483648"/>
              <pc:sldLayoutMk cId="2119518006" sldId="2147483667"/>
              <ac:spMk id="3" creationId="{A8AAD056-FDD1-B585-1682-D345DE9C47C2}"/>
            </ac:spMkLst>
          </pc:spChg>
          <pc:spChg chg="del">
            <ac:chgData name="Manuel Sánchez" userId="2180821b70765b11" providerId="LiveId" clId="{158AF0A3-8DB6-476C-8E77-1CEE9001F297}" dt="2022-08-04T10:11:40.638" v="469" actId="478"/>
            <ac:spMkLst>
              <pc:docMk/>
              <pc:sldMasterMk cId="3653831248" sldId="2147483648"/>
              <pc:sldLayoutMk cId="2119518006" sldId="2147483667"/>
              <ac:spMk id="4" creationId="{D3DB315C-A6F4-B734-C306-90C74EE9A514}"/>
            </ac:spMkLst>
          </pc:spChg>
          <pc:spChg chg="del">
            <ac:chgData name="Manuel Sánchez" userId="2180821b70765b11" providerId="LiveId" clId="{158AF0A3-8DB6-476C-8E77-1CEE9001F297}" dt="2022-08-04T10:11:40.638" v="469" actId="478"/>
            <ac:spMkLst>
              <pc:docMk/>
              <pc:sldMasterMk cId="3653831248" sldId="2147483648"/>
              <pc:sldLayoutMk cId="2119518006" sldId="2147483667"/>
              <ac:spMk id="5" creationId="{F0E905FF-2007-B2A5-85B0-25E32F67821D}"/>
            </ac:spMkLst>
          </pc:spChg>
          <pc:spChg chg="add mod">
            <ac:chgData name="Manuel Sánchez" userId="2180821b70765b11" providerId="LiveId" clId="{158AF0A3-8DB6-476C-8E77-1CEE9001F297}" dt="2022-08-04T10:11:40.905" v="470"/>
            <ac:spMkLst>
              <pc:docMk/>
              <pc:sldMasterMk cId="3653831248" sldId="2147483648"/>
              <pc:sldLayoutMk cId="2119518006" sldId="2147483667"/>
              <ac:spMk id="15" creationId="{5153B5F0-3C12-1DE4-F2C8-AAC2D82CD931}"/>
            </ac:spMkLst>
          </pc:spChg>
          <pc:spChg chg="add mod">
            <ac:chgData name="Manuel Sánchez" userId="2180821b70765b11" providerId="LiveId" clId="{158AF0A3-8DB6-476C-8E77-1CEE9001F297}" dt="2022-08-04T10:11:40.905" v="470"/>
            <ac:spMkLst>
              <pc:docMk/>
              <pc:sldMasterMk cId="3653831248" sldId="2147483648"/>
              <pc:sldLayoutMk cId="2119518006" sldId="2147483667"/>
              <ac:spMk id="17" creationId="{82604007-F743-7E10-F201-F2C4723CC2CF}"/>
            </ac:spMkLst>
          </pc:spChg>
          <pc:spChg chg="add mod">
            <ac:chgData name="Manuel Sánchez" userId="2180821b70765b11" providerId="LiveId" clId="{158AF0A3-8DB6-476C-8E77-1CEE9001F297}" dt="2022-08-04T10:11:40.905" v="470"/>
            <ac:spMkLst>
              <pc:docMk/>
              <pc:sldMasterMk cId="3653831248" sldId="2147483648"/>
              <pc:sldLayoutMk cId="2119518006" sldId="2147483667"/>
              <ac:spMk id="18" creationId="{E2C5460B-6848-30AF-AD82-03F2D4BEF563}"/>
            </ac:spMkLst>
          </pc:spChg>
          <pc:picChg chg="add mod">
            <ac:chgData name="Manuel Sánchez" userId="2180821b70765b11" providerId="LiveId" clId="{158AF0A3-8DB6-476C-8E77-1CEE9001F297}" dt="2022-08-04T10:11:40.905" v="470"/>
            <ac:picMkLst>
              <pc:docMk/>
              <pc:sldMasterMk cId="3653831248" sldId="2147483648"/>
              <pc:sldLayoutMk cId="2119518006" sldId="2147483667"/>
              <ac:picMk id="6" creationId="{4D3D5F9B-0E01-12C8-57FD-38F8713D1A45}"/>
            </ac:picMkLst>
          </pc:picChg>
          <pc:picChg chg="add mod">
            <ac:chgData name="Manuel Sánchez" userId="2180821b70765b11" providerId="LiveId" clId="{158AF0A3-8DB6-476C-8E77-1CEE9001F297}" dt="2022-08-04T10:11:40.905" v="470"/>
            <ac:picMkLst>
              <pc:docMk/>
              <pc:sldMasterMk cId="3653831248" sldId="2147483648"/>
              <pc:sldLayoutMk cId="2119518006" sldId="2147483667"/>
              <ac:picMk id="7" creationId="{1CAF709D-A7AA-569A-52F3-8F4BD7020D0E}"/>
            </ac:picMkLst>
          </pc:picChg>
          <pc:picChg chg="add mod">
            <ac:chgData name="Manuel Sánchez" userId="2180821b70765b11" providerId="LiveId" clId="{158AF0A3-8DB6-476C-8E77-1CEE9001F297}" dt="2022-08-04T10:11:40.905" v="470"/>
            <ac:picMkLst>
              <pc:docMk/>
              <pc:sldMasterMk cId="3653831248" sldId="2147483648"/>
              <pc:sldLayoutMk cId="2119518006" sldId="2147483667"/>
              <ac:picMk id="8" creationId="{9E7049CD-1000-A305-A999-1D58FD7A432C}"/>
            </ac:picMkLst>
          </pc:picChg>
          <pc:picChg chg="add mod">
            <ac:chgData name="Manuel Sánchez" userId="2180821b70765b11" providerId="LiveId" clId="{158AF0A3-8DB6-476C-8E77-1CEE9001F297}" dt="2022-08-04T10:11:40.905" v="470"/>
            <ac:picMkLst>
              <pc:docMk/>
              <pc:sldMasterMk cId="3653831248" sldId="2147483648"/>
              <pc:sldLayoutMk cId="2119518006" sldId="2147483667"/>
              <ac:picMk id="9" creationId="{0A74C7F4-3B09-B7B4-A84B-0E575D788C2B}"/>
            </ac:picMkLst>
          </pc:picChg>
          <pc:picChg chg="add mod">
            <ac:chgData name="Manuel Sánchez" userId="2180821b70765b11" providerId="LiveId" clId="{158AF0A3-8DB6-476C-8E77-1CEE9001F297}" dt="2022-08-04T10:11:40.905" v="470"/>
            <ac:picMkLst>
              <pc:docMk/>
              <pc:sldMasterMk cId="3653831248" sldId="2147483648"/>
              <pc:sldLayoutMk cId="2119518006" sldId="2147483667"/>
              <ac:picMk id="10" creationId="{49A9F938-86BB-88B1-3992-A987C948B844}"/>
            </ac:picMkLst>
          </pc:picChg>
          <pc:picChg chg="add mod">
            <ac:chgData name="Manuel Sánchez" userId="2180821b70765b11" providerId="LiveId" clId="{158AF0A3-8DB6-476C-8E77-1CEE9001F297}" dt="2022-08-04T10:11:40.905" v="470"/>
            <ac:picMkLst>
              <pc:docMk/>
              <pc:sldMasterMk cId="3653831248" sldId="2147483648"/>
              <pc:sldLayoutMk cId="2119518006" sldId="2147483667"/>
              <ac:picMk id="11" creationId="{D4CC0AAE-5DF0-452C-0D23-97650E6E58FF}"/>
            </ac:picMkLst>
          </pc:picChg>
          <pc:picChg chg="add mod">
            <ac:chgData name="Manuel Sánchez" userId="2180821b70765b11" providerId="LiveId" clId="{158AF0A3-8DB6-476C-8E77-1CEE9001F297}" dt="2022-08-04T10:11:40.905" v="470"/>
            <ac:picMkLst>
              <pc:docMk/>
              <pc:sldMasterMk cId="3653831248" sldId="2147483648"/>
              <pc:sldLayoutMk cId="2119518006" sldId="2147483667"/>
              <ac:picMk id="12" creationId="{7C0C6429-6932-37B4-3382-B4E09C21A4E9}"/>
            </ac:picMkLst>
          </pc:picChg>
          <pc:picChg chg="add mod">
            <ac:chgData name="Manuel Sánchez" userId="2180821b70765b11" providerId="LiveId" clId="{158AF0A3-8DB6-476C-8E77-1CEE9001F297}" dt="2022-08-04T10:11:40.905" v="470"/>
            <ac:picMkLst>
              <pc:docMk/>
              <pc:sldMasterMk cId="3653831248" sldId="2147483648"/>
              <pc:sldLayoutMk cId="2119518006" sldId="2147483667"/>
              <ac:picMk id="13" creationId="{AABC56D1-8C51-34AE-51AA-7496C6D4CB51}"/>
            </ac:picMkLst>
          </pc:picChg>
          <pc:picChg chg="add mod">
            <ac:chgData name="Manuel Sánchez" userId="2180821b70765b11" providerId="LiveId" clId="{158AF0A3-8DB6-476C-8E77-1CEE9001F297}" dt="2022-08-04T10:11:40.905" v="470"/>
            <ac:picMkLst>
              <pc:docMk/>
              <pc:sldMasterMk cId="3653831248" sldId="2147483648"/>
              <pc:sldLayoutMk cId="2119518006" sldId="2147483667"/>
              <ac:picMk id="14" creationId="{EA5B92A8-08D5-BDC6-D532-99F1459E5424}"/>
            </ac:picMkLst>
          </pc:picChg>
          <pc:picChg chg="add mod">
            <ac:chgData name="Manuel Sánchez" userId="2180821b70765b11" providerId="LiveId" clId="{158AF0A3-8DB6-476C-8E77-1CEE9001F297}" dt="2022-08-04T10:11:40.905" v="470"/>
            <ac:picMkLst>
              <pc:docMk/>
              <pc:sldMasterMk cId="3653831248" sldId="2147483648"/>
              <pc:sldLayoutMk cId="2119518006" sldId="2147483667"/>
              <ac:picMk id="16" creationId="{3FA789FB-F82B-14DB-96A2-2EECA0C37EC1}"/>
            </ac:picMkLst>
          </pc:picChg>
        </pc:sldLayoutChg>
        <pc:sldLayoutChg chg="addSp delSp modSp new mod">
          <pc:chgData name="Manuel Sánchez" userId="2180821b70765b11" providerId="LiveId" clId="{158AF0A3-8DB6-476C-8E77-1CEE9001F297}" dt="2022-08-04T10:20:10.035" v="533" actId="478"/>
          <pc:sldLayoutMkLst>
            <pc:docMk/>
            <pc:sldMasterMk cId="3653831248" sldId="2147483648"/>
            <pc:sldLayoutMk cId="3511870694" sldId="2147483668"/>
          </pc:sldLayoutMkLst>
          <pc:spChg chg="mod">
            <ac:chgData name="Manuel Sánchez" userId="2180821b70765b11" providerId="LiveId" clId="{158AF0A3-8DB6-476C-8E77-1CEE9001F297}" dt="2022-08-04T10:20:04.021" v="531" actId="1076"/>
            <ac:spMkLst>
              <pc:docMk/>
              <pc:sldMasterMk cId="3653831248" sldId="2147483648"/>
              <pc:sldLayoutMk cId="3511870694" sldId="2147483668"/>
              <ac:spMk id="2" creationId="{81B254DF-C8A5-C332-7176-34B09B9900B3}"/>
            </ac:spMkLst>
          </pc:spChg>
          <pc:spChg chg="add mod">
            <ac:chgData name="Manuel Sánchez" userId="2180821b70765b11" providerId="LiveId" clId="{158AF0A3-8DB6-476C-8E77-1CEE9001F297}" dt="2022-08-04T10:17:15.974" v="503"/>
            <ac:spMkLst>
              <pc:docMk/>
              <pc:sldMasterMk cId="3653831248" sldId="2147483648"/>
              <pc:sldLayoutMk cId="3511870694" sldId="2147483668"/>
              <ac:spMk id="6" creationId="{16058DC2-7245-4066-8581-FCBF2F2EBA59}"/>
            </ac:spMkLst>
          </pc:spChg>
          <pc:spChg chg="add del">
            <ac:chgData name="Manuel Sánchez" userId="2180821b70765b11" providerId="LiveId" clId="{158AF0A3-8DB6-476C-8E77-1CEE9001F297}" dt="2022-08-04T10:17:26.775" v="505" actId="11529"/>
            <ac:spMkLst>
              <pc:docMk/>
              <pc:sldMasterMk cId="3653831248" sldId="2147483648"/>
              <pc:sldLayoutMk cId="3511870694" sldId="2147483668"/>
              <ac:spMk id="7" creationId="{001E68D9-23AE-7D13-3EB5-5FD422649287}"/>
            </ac:spMkLst>
          </pc:spChg>
          <pc:spChg chg="add mod">
            <ac:chgData name="Manuel Sánchez" userId="2180821b70765b11" providerId="LiveId" clId="{158AF0A3-8DB6-476C-8E77-1CEE9001F297}" dt="2022-08-04T10:17:57.917" v="518" actId="113"/>
            <ac:spMkLst>
              <pc:docMk/>
              <pc:sldMasterMk cId="3653831248" sldId="2147483648"/>
              <pc:sldLayoutMk cId="3511870694" sldId="2147483668"/>
              <ac:spMk id="8" creationId="{7CCFD913-25F9-0783-2B4A-DB9C4E057810}"/>
            </ac:spMkLst>
          </pc:spChg>
          <pc:picChg chg="add del mod">
            <ac:chgData name="Manuel Sánchez" userId="2180821b70765b11" providerId="LiveId" clId="{158AF0A3-8DB6-476C-8E77-1CEE9001F297}" dt="2022-08-04T10:20:10.035" v="533" actId="478"/>
            <ac:picMkLst>
              <pc:docMk/>
              <pc:sldMasterMk cId="3653831248" sldId="2147483648"/>
              <pc:sldLayoutMk cId="3511870694" sldId="2147483668"/>
              <ac:picMk id="10" creationId="{95AFC9AD-A9A2-FAB4-9260-15D10BEB6496}"/>
            </ac:picMkLst>
          </pc:picChg>
        </pc:sldLayoutChg>
      </pc:sldMasterChg>
      <pc:sldMasterChg chg="new del mod addSldLayout delSldLayout">
        <pc:chgData name="Manuel Sánchez" userId="2180821b70765b11" providerId="LiveId" clId="{158AF0A3-8DB6-476C-8E77-1CEE9001F297}" dt="2022-08-04T10:11:36.646" v="467" actId="6938"/>
        <pc:sldMasterMkLst>
          <pc:docMk/>
          <pc:sldMasterMk cId="193782989" sldId="2147483667"/>
        </pc:sldMasterMkLst>
        <pc:sldLayoutChg chg="new del replId">
          <pc:chgData name="Manuel Sánchez" userId="2180821b70765b11" providerId="LiveId" clId="{158AF0A3-8DB6-476C-8E77-1CEE9001F297}" dt="2022-08-04T10:11:36.646" v="467" actId="6938"/>
          <pc:sldLayoutMkLst>
            <pc:docMk/>
            <pc:sldMasterMk cId="193782989" sldId="2147483667"/>
            <pc:sldLayoutMk cId="530844555" sldId="2147483668"/>
          </pc:sldLayoutMkLst>
        </pc:sldLayoutChg>
        <pc:sldLayoutChg chg="new del replId">
          <pc:chgData name="Manuel Sánchez" userId="2180821b70765b11" providerId="LiveId" clId="{158AF0A3-8DB6-476C-8E77-1CEE9001F297}" dt="2022-08-04T10:11:36.646" v="467" actId="6938"/>
          <pc:sldLayoutMkLst>
            <pc:docMk/>
            <pc:sldMasterMk cId="193782989" sldId="2147483667"/>
            <pc:sldLayoutMk cId="41104520" sldId="2147483669"/>
          </pc:sldLayoutMkLst>
        </pc:sldLayoutChg>
        <pc:sldLayoutChg chg="new del replId">
          <pc:chgData name="Manuel Sánchez" userId="2180821b70765b11" providerId="LiveId" clId="{158AF0A3-8DB6-476C-8E77-1CEE9001F297}" dt="2022-08-04T10:11:36.646" v="467" actId="6938"/>
          <pc:sldLayoutMkLst>
            <pc:docMk/>
            <pc:sldMasterMk cId="193782989" sldId="2147483667"/>
            <pc:sldLayoutMk cId="1488429385" sldId="2147483670"/>
          </pc:sldLayoutMkLst>
        </pc:sldLayoutChg>
        <pc:sldLayoutChg chg="new del replId">
          <pc:chgData name="Manuel Sánchez" userId="2180821b70765b11" providerId="LiveId" clId="{158AF0A3-8DB6-476C-8E77-1CEE9001F297}" dt="2022-08-04T10:11:36.646" v="467" actId="6938"/>
          <pc:sldLayoutMkLst>
            <pc:docMk/>
            <pc:sldMasterMk cId="193782989" sldId="2147483667"/>
            <pc:sldLayoutMk cId="2008715319" sldId="2147483671"/>
          </pc:sldLayoutMkLst>
        </pc:sldLayoutChg>
        <pc:sldLayoutChg chg="new del replId">
          <pc:chgData name="Manuel Sánchez" userId="2180821b70765b11" providerId="LiveId" clId="{158AF0A3-8DB6-476C-8E77-1CEE9001F297}" dt="2022-08-04T10:11:36.646" v="467" actId="6938"/>
          <pc:sldLayoutMkLst>
            <pc:docMk/>
            <pc:sldMasterMk cId="193782989" sldId="2147483667"/>
            <pc:sldLayoutMk cId="172530450" sldId="2147483672"/>
          </pc:sldLayoutMkLst>
        </pc:sldLayoutChg>
        <pc:sldLayoutChg chg="new del replId">
          <pc:chgData name="Manuel Sánchez" userId="2180821b70765b11" providerId="LiveId" clId="{158AF0A3-8DB6-476C-8E77-1CEE9001F297}" dt="2022-08-04T10:11:36.646" v="467" actId="6938"/>
          <pc:sldLayoutMkLst>
            <pc:docMk/>
            <pc:sldMasterMk cId="193782989" sldId="2147483667"/>
            <pc:sldLayoutMk cId="2434457427" sldId="2147483673"/>
          </pc:sldLayoutMkLst>
        </pc:sldLayoutChg>
        <pc:sldLayoutChg chg="new del replId">
          <pc:chgData name="Manuel Sánchez" userId="2180821b70765b11" providerId="LiveId" clId="{158AF0A3-8DB6-476C-8E77-1CEE9001F297}" dt="2022-08-04T10:11:36.646" v="467" actId="6938"/>
          <pc:sldLayoutMkLst>
            <pc:docMk/>
            <pc:sldMasterMk cId="193782989" sldId="2147483667"/>
            <pc:sldLayoutMk cId="247331988" sldId="2147483674"/>
          </pc:sldLayoutMkLst>
        </pc:sldLayoutChg>
        <pc:sldLayoutChg chg="new del replId">
          <pc:chgData name="Manuel Sánchez" userId="2180821b70765b11" providerId="LiveId" clId="{158AF0A3-8DB6-476C-8E77-1CEE9001F297}" dt="2022-08-04T10:11:36.646" v="467" actId="6938"/>
          <pc:sldLayoutMkLst>
            <pc:docMk/>
            <pc:sldMasterMk cId="193782989" sldId="2147483667"/>
            <pc:sldLayoutMk cId="4251028038" sldId="2147483675"/>
          </pc:sldLayoutMkLst>
        </pc:sldLayoutChg>
        <pc:sldLayoutChg chg="new del replId">
          <pc:chgData name="Manuel Sánchez" userId="2180821b70765b11" providerId="LiveId" clId="{158AF0A3-8DB6-476C-8E77-1CEE9001F297}" dt="2022-08-04T10:11:36.646" v="467" actId="6938"/>
          <pc:sldLayoutMkLst>
            <pc:docMk/>
            <pc:sldMasterMk cId="193782989" sldId="2147483667"/>
            <pc:sldLayoutMk cId="3242052772" sldId="2147483676"/>
          </pc:sldLayoutMkLst>
        </pc:sldLayoutChg>
        <pc:sldLayoutChg chg="new del replId">
          <pc:chgData name="Manuel Sánchez" userId="2180821b70765b11" providerId="LiveId" clId="{158AF0A3-8DB6-476C-8E77-1CEE9001F297}" dt="2022-08-04T10:11:36.646" v="467" actId="6938"/>
          <pc:sldLayoutMkLst>
            <pc:docMk/>
            <pc:sldMasterMk cId="193782989" sldId="2147483667"/>
            <pc:sldLayoutMk cId="4046089053" sldId="2147483677"/>
          </pc:sldLayoutMkLst>
        </pc:sldLayoutChg>
        <pc:sldLayoutChg chg="new del replId">
          <pc:chgData name="Manuel Sánchez" userId="2180821b70765b11" providerId="LiveId" clId="{158AF0A3-8DB6-476C-8E77-1CEE9001F297}" dt="2022-08-04T10:11:36.646" v="467" actId="6938"/>
          <pc:sldLayoutMkLst>
            <pc:docMk/>
            <pc:sldMasterMk cId="193782989" sldId="2147483667"/>
            <pc:sldLayoutMk cId="3137313098" sldId="2147483678"/>
          </pc:sldLayoutMkLst>
        </pc:sldLayoutChg>
      </pc:sldMasterChg>
    </pc:docChg>
  </pc:docChgLst>
  <pc:docChgLst>
    <pc:chgData name="Amine Charot" userId="e61df26456704bb1" providerId="LiveId" clId="{8251C8CF-5BFA-4007-83F8-8EBD1DC91666}"/>
    <pc:docChg chg="undo custSel mod addSld modSld sldOrd">
      <pc:chgData name="Amine Charot" userId="e61df26456704bb1" providerId="LiveId" clId="{8251C8CF-5BFA-4007-83F8-8EBD1DC91666}" dt="2020-09-13T17:08:49.827" v="994" actId="20577"/>
      <pc:docMkLst>
        <pc:docMk/>
      </pc:docMkLst>
      <pc:sldChg chg="modSp mod">
        <pc:chgData name="Amine Charot" userId="e61df26456704bb1" providerId="LiveId" clId="{8251C8CF-5BFA-4007-83F8-8EBD1DC91666}" dt="2020-09-13T16:18:12.619" v="86" actId="20577"/>
        <pc:sldMkLst>
          <pc:docMk/>
          <pc:sldMk cId="1917610916" sldId="256"/>
        </pc:sldMkLst>
        <pc:spChg chg="mod">
          <ac:chgData name="Amine Charot" userId="e61df26456704bb1" providerId="LiveId" clId="{8251C8CF-5BFA-4007-83F8-8EBD1DC91666}" dt="2020-09-13T16:18:00.409" v="45" actId="20577"/>
          <ac:spMkLst>
            <pc:docMk/>
            <pc:sldMk cId="1917610916" sldId="256"/>
            <ac:spMk id="7" creationId="{BF3D0B16-54D2-4B04-B9E5-587A4B429FB0}"/>
          </ac:spMkLst>
        </pc:spChg>
        <pc:spChg chg="mod">
          <ac:chgData name="Amine Charot" userId="e61df26456704bb1" providerId="LiveId" clId="{8251C8CF-5BFA-4007-83F8-8EBD1DC91666}" dt="2020-09-13T16:18:12.619" v="86" actId="20577"/>
          <ac:spMkLst>
            <pc:docMk/>
            <pc:sldMk cId="1917610916" sldId="256"/>
            <ac:spMk id="8" creationId="{2F707A79-631D-4BCB-9292-933CCC3620A0}"/>
          </ac:spMkLst>
        </pc:spChg>
        <pc:spChg chg="mod">
          <ac:chgData name="Amine Charot" userId="e61df26456704bb1" providerId="LiveId" clId="{8251C8CF-5BFA-4007-83F8-8EBD1DC91666}" dt="2020-09-13T16:17:53.338" v="19" actId="20577"/>
          <ac:spMkLst>
            <pc:docMk/>
            <pc:sldMk cId="1917610916" sldId="256"/>
            <ac:spMk id="12" creationId="{9711B393-719D-409E-8EB2-E7DF14C1357A}"/>
          </ac:spMkLst>
        </pc:spChg>
      </pc:sldChg>
      <pc:sldChg chg="addSp modSp mod">
        <pc:chgData name="Amine Charot" userId="e61df26456704bb1" providerId="LiveId" clId="{8251C8CF-5BFA-4007-83F8-8EBD1DC91666}" dt="2020-09-13T16:22:31.635" v="303" actId="1036"/>
        <pc:sldMkLst>
          <pc:docMk/>
          <pc:sldMk cId="3200906508" sldId="285"/>
        </pc:sldMkLst>
        <pc:spChg chg="add mod">
          <ac:chgData name="Amine Charot" userId="e61df26456704bb1" providerId="LiveId" clId="{8251C8CF-5BFA-4007-83F8-8EBD1DC91666}" dt="2020-09-13T16:22:31.635" v="303" actId="1036"/>
          <ac:spMkLst>
            <pc:docMk/>
            <pc:sldMk cId="3200906508" sldId="285"/>
            <ac:spMk id="2" creationId="{EB821584-C2EB-4EC1-B8F5-D6591163F859}"/>
          </ac:spMkLst>
        </pc:spChg>
        <pc:spChg chg="add mod">
          <ac:chgData name="Amine Charot" userId="e61df26456704bb1" providerId="LiveId" clId="{8251C8CF-5BFA-4007-83F8-8EBD1DC91666}" dt="2020-09-13T16:19:23.057" v="143" actId="1076"/>
          <ac:spMkLst>
            <pc:docMk/>
            <pc:sldMk cId="3200906508" sldId="285"/>
            <ac:spMk id="3" creationId="{08B4A7D6-21D8-4A2C-86E4-CEFE8DD02180}"/>
          </ac:spMkLst>
        </pc:spChg>
        <pc:spChg chg="mod">
          <ac:chgData name="Amine Charot" userId="e61df26456704bb1" providerId="LiveId" clId="{8251C8CF-5BFA-4007-83F8-8EBD1DC91666}" dt="2020-09-13T16:18:47.798" v="92" actId="20577"/>
          <ac:spMkLst>
            <pc:docMk/>
            <pc:sldMk cId="3200906508" sldId="285"/>
            <ac:spMk id="5" creationId="{0F5D4E1C-BECE-4044-8955-F7990D60F576}"/>
          </ac:spMkLst>
        </pc:spChg>
        <pc:spChg chg="add mod">
          <ac:chgData name="Amine Charot" userId="e61df26456704bb1" providerId="LiveId" clId="{8251C8CF-5BFA-4007-83F8-8EBD1DC91666}" dt="2020-09-13T16:21:22.370" v="216" actId="20577"/>
          <ac:spMkLst>
            <pc:docMk/>
            <pc:sldMk cId="3200906508" sldId="285"/>
            <ac:spMk id="7" creationId="{3F0D1EBD-B42C-4121-BD17-119E2A81E27B}"/>
          </ac:spMkLst>
        </pc:spChg>
        <pc:spChg chg="add mod">
          <ac:chgData name="Amine Charot" userId="e61df26456704bb1" providerId="LiveId" clId="{8251C8CF-5BFA-4007-83F8-8EBD1DC91666}" dt="2020-09-13T16:21:33.741" v="228" actId="20577"/>
          <ac:spMkLst>
            <pc:docMk/>
            <pc:sldMk cId="3200906508" sldId="285"/>
            <ac:spMk id="9" creationId="{C3BEBA00-FDFA-49E7-B3EE-EAEC1523EFC0}"/>
          </ac:spMkLst>
        </pc:spChg>
        <pc:spChg chg="add mod">
          <ac:chgData name="Amine Charot" userId="e61df26456704bb1" providerId="LiveId" clId="{8251C8CF-5BFA-4007-83F8-8EBD1DC91666}" dt="2020-09-13T16:21:47.620" v="240" actId="20577"/>
          <ac:spMkLst>
            <pc:docMk/>
            <pc:sldMk cId="3200906508" sldId="285"/>
            <ac:spMk id="11" creationId="{8957BEFA-E08F-43DF-806E-AF6FED809025}"/>
          </ac:spMkLst>
        </pc:spChg>
        <pc:spChg chg="add mod">
          <ac:chgData name="Amine Charot" userId="e61df26456704bb1" providerId="LiveId" clId="{8251C8CF-5BFA-4007-83F8-8EBD1DC91666}" dt="2020-09-13T16:22:17.254" v="290" actId="20577"/>
          <ac:spMkLst>
            <pc:docMk/>
            <pc:sldMk cId="3200906508" sldId="285"/>
            <ac:spMk id="13" creationId="{D2249D6F-E296-4585-A444-CD3CF3EF705E}"/>
          </ac:spMkLst>
        </pc:spChg>
      </pc:sldChg>
      <pc:sldChg chg="addSp delSp modSp add mod setBg">
        <pc:chgData name="Amine Charot" userId="e61df26456704bb1" providerId="LiveId" clId="{8251C8CF-5BFA-4007-83F8-8EBD1DC91666}" dt="2020-09-13T16:28:11.730" v="364" actId="20577"/>
        <pc:sldMkLst>
          <pc:docMk/>
          <pc:sldMk cId="2691834477" sldId="287"/>
        </pc:sldMkLst>
        <pc:spChg chg="mod ord">
          <ac:chgData name="Amine Charot" userId="e61df26456704bb1" providerId="LiveId" clId="{8251C8CF-5BFA-4007-83F8-8EBD1DC91666}" dt="2020-09-13T16:27:56.249" v="328" actId="26606"/>
          <ac:spMkLst>
            <pc:docMk/>
            <pc:sldMk cId="2691834477" sldId="287"/>
            <ac:spMk id="3" creationId="{08B4A7D6-21D8-4A2C-86E4-CEFE8DD02180}"/>
          </ac:spMkLst>
        </pc:spChg>
        <pc:spChg chg="mod">
          <ac:chgData name="Amine Charot" userId="e61df26456704bb1" providerId="LiveId" clId="{8251C8CF-5BFA-4007-83F8-8EBD1DC91666}" dt="2020-09-13T16:28:11.730" v="364" actId="20577"/>
          <ac:spMkLst>
            <pc:docMk/>
            <pc:sldMk cId="2691834477" sldId="287"/>
            <ac:spMk id="5" creationId="{0F5D4E1C-BECE-4044-8955-F7990D60F576}"/>
          </ac:spMkLst>
        </pc:spChg>
        <pc:spChg chg="add del">
          <ac:chgData name="Amine Charot" userId="e61df26456704bb1" providerId="LiveId" clId="{8251C8CF-5BFA-4007-83F8-8EBD1DC91666}" dt="2020-09-13T16:27:56.249" v="328" actId="26606"/>
          <ac:spMkLst>
            <pc:docMk/>
            <pc:sldMk cId="2691834477" sldId="287"/>
            <ac:spMk id="10" creationId="{F56F5174-31D9-4DBB-AAB7-A1FD7BDB1352}"/>
          </ac:spMkLst>
        </pc:spChg>
        <pc:spChg chg="add del">
          <ac:chgData name="Amine Charot" userId="e61df26456704bb1" providerId="LiveId" clId="{8251C8CF-5BFA-4007-83F8-8EBD1DC91666}" dt="2020-09-13T16:27:56.249" v="328" actId="26606"/>
          <ac:spMkLst>
            <pc:docMk/>
            <pc:sldMk cId="2691834477" sldId="287"/>
            <ac:spMk id="14" creationId="{F9A95BEE-6BB1-4A28-A8E6-A34B2E42EF87}"/>
          </ac:spMkLst>
        </pc:spChg>
        <pc:picChg chg="add mod">
          <ac:chgData name="Amine Charot" userId="e61df26456704bb1" providerId="LiveId" clId="{8251C8CF-5BFA-4007-83F8-8EBD1DC91666}" dt="2020-09-13T16:27:56.249" v="328" actId="26606"/>
          <ac:picMkLst>
            <pc:docMk/>
            <pc:sldMk cId="2691834477" sldId="287"/>
            <ac:picMk id="4" creationId="{8D39F09E-E1E1-49E3-AC54-641CB9DC717E}"/>
          </ac:picMkLst>
        </pc:picChg>
        <pc:picChg chg="add del">
          <ac:chgData name="Amine Charot" userId="e61df26456704bb1" providerId="LiveId" clId="{8251C8CF-5BFA-4007-83F8-8EBD1DC91666}" dt="2020-09-13T16:27:56.249" v="328" actId="26606"/>
          <ac:picMkLst>
            <pc:docMk/>
            <pc:sldMk cId="2691834477" sldId="287"/>
            <ac:picMk id="12" creationId="{AE113210-7872-481A-ADE6-3A05CCAF5EB2}"/>
          </ac:picMkLst>
        </pc:picChg>
      </pc:sldChg>
      <pc:sldChg chg="addSp delSp modSp add mod">
        <pc:chgData name="Amine Charot" userId="e61df26456704bb1" providerId="LiveId" clId="{8251C8CF-5BFA-4007-83F8-8EBD1DC91666}" dt="2020-09-13T16:31:21.486" v="472" actId="1076"/>
        <pc:sldMkLst>
          <pc:docMk/>
          <pc:sldMk cId="1305624607" sldId="288"/>
        </pc:sldMkLst>
        <pc:spChg chg="add mod">
          <ac:chgData name="Amine Charot" userId="e61df26456704bb1" providerId="LiveId" clId="{8251C8CF-5BFA-4007-83F8-8EBD1DC91666}" dt="2020-09-13T16:31:21.486" v="472" actId="1076"/>
          <ac:spMkLst>
            <pc:docMk/>
            <pc:sldMk cId="1305624607" sldId="288"/>
            <ac:spMk id="2" creationId="{2E8E5A04-B71B-4346-9702-607A5533428F}"/>
          </ac:spMkLst>
        </pc:spChg>
        <pc:spChg chg="add del">
          <ac:chgData name="Amine Charot" userId="e61df26456704bb1" providerId="LiveId" clId="{8251C8CF-5BFA-4007-83F8-8EBD1DC91666}" dt="2020-09-13T16:28:35.643" v="387" actId="478"/>
          <ac:spMkLst>
            <pc:docMk/>
            <pc:sldMk cId="1305624607" sldId="288"/>
            <ac:spMk id="3" creationId="{08B4A7D6-21D8-4A2C-86E4-CEFE8DD02180}"/>
          </ac:spMkLst>
        </pc:spChg>
        <pc:spChg chg="mod">
          <ac:chgData name="Amine Charot" userId="e61df26456704bb1" providerId="LiveId" clId="{8251C8CF-5BFA-4007-83F8-8EBD1DC91666}" dt="2020-09-13T16:28:22.935" v="381" actId="20577"/>
          <ac:spMkLst>
            <pc:docMk/>
            <pc:sldMk cId="1305624607" sldId="288"/>
            <ac:spMk id="5" creationId="{0F5D4E1C-BECE-4044-8955-F7990D60F576}"/>
          </ac:spMkLst>
        </pc:spChg>
        <pc:spChg chg="add mod">
          <ac:chgData name="Amine Charot" userId="e61df26456704bb1" providerId="LiveId" clId="{8251C8CF-5BFA-4007-83F8-8EBD1DC91666}" dt="2020-09-13T16:31:21.486" v="472" actId="1076"/>
          <ac:spMkLst>
            <pc:docMk/>
            <pc:sldMk cId="1305624607" sldId="288"/>
            <ac:spMk id="10" creationId="{5B712082-F286-4574-9FC3-F06425A2710B}"/>
          </ac:spMkLst>
        </pc:spChg>
        <pc:spChg chg="add mod">
          <ac:chgData name="Amine Charot" userId="e61df26456704bb1" providerId="LiveId" clId="{8251C8CF-5BFA-4007-83F8-8EBD1DC91666}" dt="2020-09-13T16:31:21.486" v="472" actId="1076"/>
          <ac:spMkLst>
            <pc:docMk/>
            <pc:sldMk cId="1305624607" sldId="288"/>
            <ac:spMk id="14" creationId="{96BF9453-29E0-40AD-ABC7-DFFD0046AC0F}"/>
          </ac:spMkLst>
        </pc:spChg>
        <pc:picChg chg="add del">
          <ac:chgData name="Amine Charot" userId="e61df26456704bb1" providerId="LiveId" clId="{8251C8CF-5BFA-4007-83F8-8EBD1DC91666}" dt="2020-09-13T16:28:33.632" v="386" actId="478"/>
          <ac:picMkLst>
            <pc:docMk/>
            <pc:sldMk cId="1305624607" sldId="288"/>
            <ac:picMk id="4" creationId="{8D39F09E-E1E1-49E3-AC54-641CB9DC717E}"/>
          </ac:picMkLst>
        </pc:picChg>
        <pc:picChg chg="add mod modCrop">
          <ac:chgData name="Amine Charot" userId="e61df26456704bb1" providerId="LiveId" clId="{8251C8CF-5BFA-4007-83F8-8EBD1DC91666}" dt="2020-09-13T16:31:21.486" v="472" actId="1076"/>
          <ac:picMkLst>
            <pc:docMk/>
            <pc:sldMk cId="1305624607" sldId="288"/>
            <ac:picMk id="7" creationId="{73EA63A2-4804-4749-BECD-17FEE7F89592}"/>
          </ac:picMkLst>
        </pc:picChg>
        <pc:picChg chg="add mod">
          <ac:chgData name="Amine Charot" userId="e61df26456704bb1" providerId="LiveId" clId="{8251C8CF-5BFA-4007-83F8-8EBD1DC91666}" dt="2020-09-13T16:31:21.486" v="472" actId="1076"/>
          <ac:picMkLst>
            <pc:docMk/>
            <pc:sldMk cId="1305624607" sldId="288"/>
            <ac:picMk id="12" creationId="{517C7809-1A5C-49F3-9C66-959CC5138EEF}"/>
          </ac:picMkLst>
        </pc:picChg>
        <pc:cxnChg chg="add mod">
          <ac:chgData name="Amine Charot" userId="e61df26456704bb1" providerId="LiveId" clId="{8251C8CF-5BFA-4007-83F8-8EBD1DC91666}" dt="2020-09-13T16:31:21.486" v="472" actId="1076"/>
          <ac:cxnSpMkLst>
            <pc:docMk/>
            <pc:sldMk cId="1305624607" sldId="288"/>
            <ac:cxnSpMk id="9" creationId="{C46362D5-AA2B-485F-A5A4-031A10BE5EE2}"/>
          </ac:cxnSpMkLst>
        </pc:cxnChg>
      </pc:sldChg>
      <pc:sldChg chg="delSp modSp add mod">
        <pc:chgData name="Amine Charot" userId="e61df26456704bb1" providerId="LiveId" clId="{8251C8CF-5BFA-4007-83F8-8EBD1DC91666}" dt="2020-09-13T16:32:20.194" v="517" actId="1076"/>
        <pc:sldMkLst>
          <pc:docMk/>
          <pc:sldMk cId="689389293" sldId="289"/>
        </pc:sldMkLst>
        <pc:spChg chg="del">
          <ac:chgData name="Amine Charot" userId="e61df26456704bb1" providerId="LiveId" clId="{8251C8CF-5BFA-4007-83F8-8EBD1DC91666}" dt="2020-09-13T16:31:33.815" v="474" actId="478"/>
          <ac:spMkLst>
            <pc:docMk/>
            <pc:sldMk cId="689389293" sldId="289"/>
            <ac:spMk id="2" creationId="{2E8E5A04-B71B-4346-9702-607A5533428F}"/>
          </ac:spMkLst>
        </pc:spChg>
        <pc:spChg chg="mod">
          <ac:chgData name="Amine Charot" userId="e61df26456704bb1" providerId="LiveId" clId="{8251C8CF-5BFA-4007-83F8-8EBD1DC91666}" dt="2020-09-13T16:32:20.194" v="517" actId="1076"/>
          <ac:spMkLst>
            <pc:docMk/>
            <pc:sldMk cId="689389293" sldId="289"/>
            <ac:spMk id="5" creationId="{0F5D4E1C-BECE-4044-8955-F7990D60F576}"/>
          </ac:spMkLst>
        </pc:spChg>
        <pc:spChg chg="del">
          <ac:chgData name="Amine Charot" userId="e61df26456704bb1" providerId="LiveId" clId="{8251C8CF-5BFA-4007-83F8-8EBD1DC91666}" dt="2020-09-13T16:31:33.815" v="474" actId="478"/>
          <ac:spMkLst>
            <pc:docMk/>
            <pc:sldMk cId="689389293" sldId="289"/>
            <ac:spMk id="10" creationId="{5B712082-F286-4574-9FC3-F06425A2710B}"/>
          </ac:spMkLst>
        </pc:spChg>
        <pc:spChg chg="del">
          <ac:chgData name="Amine Charot" userId="e61df26456704bb1" providerId="LiveId" clId="{8251C8CF-5BFA-4007-83F8-8EBD1DC91666}" dt="2020-09-13T16:31:33.815" v="474" actId="478"/>
          <ac:spMkLst>
            <pc:docMk/>
            <pc:sldMk cId="689389293" sldId="289"/>
            <ac:spMk id="14" creationId="{96BF9453-29E0-40AD-ABC7-DFFD0046AC0F}"/>
          </ac:spMkLst>
        </pc:spChg>
        <pc:picChg chg="del">
          <ac:chgData name="Amine Charot" userId="e61df26456704bb1" providerId="LiveId" clId="{8251C8CF-5BFA-4007-83F8-8EBD1DC91666}" dt="2020-09-13T16:31:33.815" v="474" actId="478"/>
          <ac:picMkLst>
            <pc:docMk/>
            <pc:sldMk cId="689389293" sldId="289"/>
            <ac:picMk id="7" creationId="{73EA63A2-4804-4749-BECD-17FEE7F89592}"/>
          </ac:picMkLst>
        </pc:picChg>
        <pc:picChg chg="del">
          <ac:chgData name="Amine Charot" userId="e61df26456704bb1" providerId="LiveId" clId="{8251C8CF-5BFA-4007-83F8-8EBD1DC91666}" dt="2020-09-13T16:31:33.815" v="474" actId="478"/>
          <ac:picMkLst>
            <pc:docMk/>
            <pc:sldMk cId="689389293" sldId="289"/>
            <ac:picMk id="12" creationId="{517C7809-1A5C-49F3-9C66-959CC5138EEF}"/>
          </ac:picMkLst>
        </pc:picChg>
        <pc:cxnChg chg="del">
          <ac:chgData name="Amine Charot" userId="e61df26456704bb1" providerId="LiveId" clId="{8251C8CF-5BFA-4007-83F8-8EBD1DC91666}" dt="2020-09-13T16:31:33.815" v="474" actId="478"/>
          <ac:cxnSpMkLst>
            <pc:docMk/>
            <pc:sldMk cId="689389293" sldId="289"/>
            <ac:cxnSpMk id="9" creationId="{C46362D5-AA2B-485F-A5A4-031A10BE5EE2}"/>
          </ac:cxnSpMkLst>
        </pc:cxnChg>
      </pc:sldChg>
      <pc:sldChg chg="addSp modSp add mod ord">
        <pc:chgData name="Amine Charot" userId="e61df26456704bb1" providerId="LiveId" clId="{8251C8CF-5BFA-4007-83F8-8EBD1DC91666}" dt="2020-09-13T16:40:00.037" v="677" actId="20577"/>
        <pc:sldMkLst>
          <pc:docMk/>
          <pc:sldMk cId="905406964" sldId="290"/>
        </pc:sldMkLst>
        <pc:spChg chg="mod">
          <ac:chgData name="Amine Charot" userId="e61df26456704bb1" providerId="LiveId" clId="{8251C8CF-5BFA-4007-83F8-8EBD1DC91666}" dt="2020-09-13T16:32:54.004" v="537" actId="1076"/>
          <ac:spMkLst>
            <pc:docMk/>
            <pc:sldMk cId="905406964" sldId="290"/>
            <ac:spMk id="2" creationId="{2E8E5A04-B71B-4346-9702-607A5533428F}"/>
          </ac:spMkLst>
        </pc:spChg>
        <pc:spChg chg="add mod">
          <ac:chgData name="Amine Charot" userId="e61df26456704bb1" providerId="LiveId" clId="{8251C8CF-5BFA-4007-83F8-8EBD1DC91666}" dt="2020-09-13T16:38:33.817" v="561" actId="20577"/>
          <ac:spMkLst>
            <pc:docMk/>
            <pc:sldMk cId="905406964" sldId="290"/>
            <ac:spMk id="4" creationId="{052E3BC0-C86D-4F03-8B7E-2FAD5B44BD35}"/>
          </ac:spMkLst>
        </pc:spChg>
        <pc:spChg chg="mod">
          <ac:chgData name="Amine Charot" userId="e61df26456704bb1" providerId="LiveId" clId="{8251C8CF-5BFA-4007-83F8-8EBD1DC91666}" dt="2020-09-13T16:40:00.037" v="677" actId="20577"/>
          <ac:spMkLst>
            <pc:docMk/>
            <pc:sldMk cId="905406964" sldId="290"/>
            <ac:spMk id="5" creationId="{0F5D4E1C-BECE-4044-8955-F7990D60F576}"/>
          </ac:spMkLst>
        </pc:spChg>
        <pc:spChg chg="add mod">
          <ac:chgData name="Amine Charot" userId="e61df26456704bb1" providerId="LiveId" clId="{8251C8CF-5BFA-4007-83F8-8EBD1DC91666}" dt="2020-09-13T16:39:47.700" v="676" actId="1076"/>
          <ac:spMkLst>
            <pc:docMk/>
            <pc:sldMk cId="905406964" sldId="290"/>
            <ac:spMk id="6" creationId="{B429F065-E130-47BA-A87F-B676D9255C75}"/>
          </ac:spMkLst>
        </pc:spChg>
        <pc:spChg chg="mod">
          <ac:chgData name="Amine Charot" userId="e61df26456704bb1" providerId="LiveId" clId="{8251C8CF-5BFA-4007-83F8-8EBD1DC91666}" dt="2020-09-13T16:32:54.004" v="537" actId="1076"/>
          <ac:spMkLst>
            <pc:docMk/>
            <pc:sldMk cId="905406964" sldId="290"/>
            <ac:spMk id="10" creationId="{5B712082-F286-4574-9FC3-F06425A2710B}"/>
          </ac:spMkLst>
        </pc:spChg>
        <pc:spChg chg="mod">
          <ac:chgData name="Amine Charot" userId="e61df26456704bb1" providerId="LiveId" clId="{8251C8CF-5BFA-4007-83F8-8EBD1DC91666}" dt="2020-09-13T16:32:58.059" v="538" actId="1076"/>
          <ac:spMkLst>
            <pc:docMk/>
            <pc:sldMk cId="905406964" sldId="290"/>
            <ac:spMk id="14" creationId="{96BF9453-29E0-40AD-ABC7-DFFD0046AC0F}"/>
          </ac:spMkLst>
        </pc:spChg>
        <pc:picChg chg="mod">
          <ac:chgData name="Amine Charot" userId="e61df26456704bb1" providerId="LiveId" clId="{8251C8CF-5BFA-4007-83F8-8EBD1DC91666}" dt="2020-09-13T16:32:54.004" v="537" actId="1076"/>
          <ac:picMkLst>
            <pc:docMk/>
            <pc:sldMk cId="905406964" sldId="290"/>
            <ac:picMk id="7" creationId="{73EA63A2-4804-4749-BECD-17FEE7F89592}"/>
          </ac:picMkLst>
        </pc:picChg>
        <pc:picChg chg="mod">
          <ac:chgData name="Amine Charot" userId="e61df26456704bb1" providerId="LiveId" clId="{8251C8CF-5BFA-4007-83F8-8EBD1DC91666}" dt="2020-09-13T16:32:54.004" v="537" actId="1076"/>
          <ac:picMkLst>
            <pc:docMk/>
            <pc:sldMk cId="905406964" sldId="290"/>
            <ac:picMk id="12" creationId="{517C7809-1A5C-49F3-9C66-959CC5138EEF}"/>
          </ac:picMkLst>
        </pc:picChg>
        <pc:cxnChg chg="mod">
          <ac:chgData name="Amine Charot" userId="e61df26456704bb1" providerId="LiveId" clId="{8251C8CF-5BFA-4007-83F8-8EBD1DC91666}" dt="2020-09-13T16:32:54.004" v="537" actId="1076"/>
          <ac:cxnSpMkLst>
            <pc:docMk/>
            <pc:sldMk cId="905406964" sldId="290"/>
            <ac:cxnSpMk id="9" creationId="{C46362D5-AA2B-485F-A5A4-031A10BE5EE2}"/>
          </ac:cxnSpMkLst>
        </pc:cxnChg>
      </pc:sldChg>
      <pc:sldChg chg="modSp add mod ord">
        <pc:chgData name="Amine Charot" userId="e61df26456704bb1" providerId="LiveId" clId="{8251C8CF-5BFA-4007-83F8-8EBD1DC91666}" dt="2020-09-13T16:43:42.010" v="703" actId="20577"/>
        <pc:sldMkLst>
          <pc:docMk/>
          <pc:sldMk cId="2750364669" sldId="291"/>
        </pc:sldMkLst>
        <pc:spChg chg="mod">
          <ac:chgData name="Amine Charot" userId="e61df26456704bb1" providerId="LiveId" clId="{8251C8CF-5BFA-4007-83F8-8EBD1DC91666}" dt="2020-09-13T16:43:42.010" v="703" actId="20577"/>
          <ac:spMkLst>
            <pc:docMk/>
            <pc:sldMk cId="2750364669" sldId="291"/>
            <ac:spMk id="5" creationId="{0F5D4E1C-BECE-4044-8955-F7990D60F576}"/>
          </ac:spMkLst>
        </pc:spChg>
      </pc:sldChg>
      <pc:sldChg chg="addSp delSp modSp add mod ord">
        <pc:chgData name="Amine Charot" userId="e61df26456704bb1" providerId="LiveId" clId="{8251C8CF-5BFA-4007-83F8-8EBD1DC91666}" dt="2020-09-13T17:08:27.194" v="967" actId="20577"/>
        <pc:sldMkLst>
          <pc:docMk/>
          <pc:sldMk cId="4071465855" sldId="292"/>
        </pc:sldMkLst>
        <pc:spChg chg="mod">
          <ac:chgData name="Amine Charot" userId="e61df26456704bb1" providerId="LiveId" clId="{8251C8CF-5BFA-4007-83F8-8EBD1DC91666}" dt="2020-09-13T16:47:42.978" v="776" actId="1076"/>
          <ac:spMkLst>
            <pc:docMk/>
            <pc:sldMk cId="4071465855" sldId="292"/>
            <ac:spMk id="2" creationId="{2E8E5A04-B71B-4346-9702-607A5533428F}"/>
          </ac:spMkLst>
        </pc:spChg>
        <pc:spChg chg="mod">
          <ac:chgData name="Amine Charot" userId="e61df26456704bb1" providerId="LiveId" clId="{8251C8CF-5BFA-4007-83F8-8EBD1DC91666}" dt="2020-09-13T16:59:46.192" v="888" actId="1076"/>
          <ac:spMkLst>
            <pc:docMk/>
            <pc:sldMk cId="4071465855" sldId="292"/>
            <ac:spMk id="4" creationId="{052E3BC0-C86D-4F03-8B7E-2FAD5B44BD35}"/>
          </ac:spMkLst>
        </pc:spChg>
        <pc:spChg chg="mod">
          <ac:chgData name="Amine Charot" userId="e61df26456704bb1" providerId="LiveId" clId="{8251C8CF-5BFA-4007-83F8-8EBD1DC91666}" dt="2020-09-13T17:08:27.194" v="967" actId="20577"/>
          <ac:spMkLst>
            <pc:docMk/>
            <pc:sldMk cId="4071465855" sldId="292"/>
            <ac:spMk id="5" creationId="{0F5D4E1C-BECE-4044-8955-F7990D60F576}"/>
          </ac:spMkLst>
        </pc:spChg>
        <pc:spChg chg="mod">
          <ac:chgData name="Amine Charot" userId="e61df26456704bb1" providerId="LiveId" clId="{8251C8CF-5BFA-4007-83F8-8EBD1DC91666}" dt="2020-09-13T16:59:50.250" v="889" actId="1076"/>
          <ac:spMkLst>
            <pc:docMk/>
            <pc:sldMk cId="4071465855" sldId="292"/>
            <ac:spMk id="6" creationId="{B429F065-E130-47BA-A87F-B676D9255C75}"/>
          </ac:spMkLst>
        </pc:spChg>
        <pc:spChg chg="mod">
          <ac:chgData name="Amine Charot" userId="e61df26456704bb1" providerId="LiveId" clId="{8251C8CF-5BFA-4007-83F8-8EBD1DC91666}" dt="2020-09-13T16:50:58.496" v="859" actId="1076"/>
          <ac:spMkLst>
            <pc:docMk/>
            <pc:sldMk cId="4071465855" sldId="292"/>
            <ac:spMk id="10" creationId="{5B712082-F286-4574-9FC3-F06425A2710B}"/>
          </ac:spMkLst>
        </pc:spChg>
        <pc:spChg chg="add mod">
          <ac:chgData name="Amine Charot" userId="e61df26456704bb1" providerId="LiveId" clId="{8251C8CF-5BFA-4007-83F8-8EBD1DC91666}" dt="2020-09-13T16:46:34.803" v="741" actId="1076"/>
          <ac:spMkLst>
            <pc:docMk/>
            <pc:sldMk cId="4071465855" sldId="292"/>
            <ac:spMk id="11" creationId="{AC2C4BDC-F14F-4B99-BA3E-813F8340479A}"/>
          </ac:spMkLst>
        </pc:spChg>
        <pc:spChg chg="mod">
          <ac:chgData name="Amine Charot" userId="e61df26456704bb1" providerId="LiveId" clId="{8251C8CF-5BFA-4007-83F8-8EBD1DC91666}" dt="2020-09-13T16:48:56.427" v="804" actId="1076"/>
          <ac:spMkLst>
            <pc:docMk/>
            <pc:sldMk cId="4071465855" sldId="292"/>
            <ac:spMk id="14" creationId="{96BF9453-29E0-40AD-ABC7-DFFD0046AC0F}"/>
          </ac:spMkLst>
        </pc:spChg>
        <pc:spChg chg="add mod">
          <ac:chgData name="Amine Charot" userId="e61df26456704bb1" providerId="LiveId" clId="{8251C8CF-5BFA-4007-83F8-8EBD1DC91666}" dt="2020-09-13T16:47:48.922" v="778" actId="1076"/>
          <ac:spMkLst>
            <pc:docMk/>
            <pc:sldMk cId="4071465855" sldId="292"/>
            <ac:spMk id="18" creationId="{CE6C0290-A9DE-4BB4-BF8A-7B46071287D8}"/>
          </ac:spMkLst>
        </pc:spChg>
        <pc:spChg chg="add mod">
          <ac:chgData name="Amine Charot" userId="e61df26456704bb1" providerId="LiveId" clId="{8251C8CF-5BFA-4007-83F8-8EBD1DC91666}" dt="2020-09-13T16:48:20.010" v="799" actId="1076"/>
          <ac:spMkLst>
            <pc:docMk/>
            <pc:sldMk cId="4071465855" sldId="292"/>
            <ac:spMk id="24" creationId="{AA5EFD4B-2F1F-4D67-B2CC-BF90B5D76F51}"/>
          </ac:spMkLst>
        </pc:spChg>
        <pc:spChg chg="add mod ord">
          <ac:chgData name="Amine Charot" userId="e61df26456704bb1" providerId="LiveId" clId="{8251C8CF-5BFA-4007-83F8-8EBD1DC91666}" dt="2020-09-13T16:59:37.865" v="887" actId="14100"/>
          <ac:spMkLst>
            <pc:docMk/>
            <pc:sldMk cId="4071465855" sldId="292"/>
            <ac:spMk id="27" creationId="{DC476FF7-223B-4B1D-855C-1B8E43BD0A37}"/>
          </ac:spMkLst>
        </pc:spChg>
        <pc:spChg chg="add del">
          <ac:chgData name="Amine Charot" userId="e61df26456704bb1" providerId="LiveId" clId="{8251C8CF-5BFA-4007-83F8-8EBD1DC91666}" dt="2020-09-13T16:48:15.608" v="798" actId="478"/>
          <ac:spMkLst>
            <pc:docMk/>
            <pc:sldMk cId="4071465855" sldId="292"/>
            <ac:spMk id="28" creationId="{ADF009B1-06D6-48C5-AB5C-D31316009CD4}"/>
          </ac:spMkLst>
        </pc:spChg>
        <pc:spChg chg="add mod">
          <ac:chgData name="Amine Charot" userId="e61df26456704bb1" providerId="LiveId" clId="{8251C8CF-5BFA-4007-83F8-8EBD1DC91666}" dt="2020-09-13T16:49:53.130" v="829" actId="1076"/>
          <ac:spMkLst>
            <pc:docMk/>
            <pc:sldMk cId="4071465855" sldId="292"/>
            <ac:spMk id="29" creationId="{454B207D-5867-43DF-AE8B-234953D2277D}"/>
          </ac:spMkLst>
        </pc:spChg>
        <pc:spChg chg="add mod">
          <ac:chgData name="Amine Charot" userId="e61df26456704bb1" providerId="LiveId" clId="{8251C8CF-5BFA-4007-83F8-8EBD1DC91666}" dt="2020-09-13T16:50:53.738" v="858" actId="1076"/>
          <ac:spMkLst>
            <pc:docMk/>
            <pc:sldMk cId="4071465855" sldId="292"/>
            <ac:spMk id="35" creationId="{2A3EF1A1-15DB-47DE-AD41-09F163494C26}"/>
          </ac:spMkLst>
        </pc:spChg>
        <pc:picChg chg="mod">
          <ac:chgData name="Amine Charot" userId="e61df26456704bb1" providerId="LiveId" clId="{8251C8CF-5BFA-4007-83F8-8EBD1DC91666}" dt="2020-09-13T16:46:00.924" v="718" actId="1076"/>
          <ac:picMkLst>
            <pc:docMk/>
            <pc:sldMk cId="4071465855" sldId="292"/>
            <ac:picMk id="7" creationId="{73EA63A2-4804-4749-BECD-17FEE7F89592}"/>
          </ac:picMkLst>
        </pc:picChg>
        <pc:picChg chg="mod">
          <ac:chgData name="Amine Charot" userId="e61df26456704bb1" providerId="LiveId" clId="{8251C8CF-5BFA-4007-83F8-8EBD1DC91666}" dt="2020-09-13T16:48:56.427" v="804" actId="1076"/>
          <ac:picMkLst>
            <pc:docMk/>
            <pc:sldMk cId="4071465855" sldId="292"/>
            <ac:picMk id="12" creationId="{517C7809-1A5C-49F3-9C66-959CC5138EEF}"/>
          </ac:picMkLst>
        </pc:picChg>
        <pc:picChg chg="add mod">
          <ac:chgData name="Amine Charot" userId="e61df26456704bb1" providerId="LiveId" clId="{8251C8CF-5BFA-4007-83F8-8EBD1DC91666}" dt="2020-09-13T16:46:30.456" v="740" actId="1076"/>
          <ac:picMkLst>
            <pc:docMk/>
            <pc:sldMk cId="4071465855" sldId="292"/>
            <ac:picMk id="1026" creationId="{3199FE31-EB36-462F-B30F-52A636BFDF08}"/>
          </ac:picMkLst>
        </pc:picChg>
        <pc:cxnChg chg="add mod">
          <ac:chgData name="Amine Charot" userId="e61df26456704bb1" providerId="LiveId" clId="{8251C8CF-5BFA-4007-83F8-8EBD1DC91666}" dt="2020-09-13T16:47:56.010" v="780" actId="1076"/>
          <ac:cxnSpMkLst>
            <pc:docMk/>
            <pc:sldMk cId="4071465855" sldId="292"/>
            <ac:cxnSpMk id="8" creationId="{000B80B8-835D-4FA6-8900-A4422BBAE6EA}"/>
          </ac:cxnSpMkLst>
        </pc:cxnChg>
        <pc:cxnChg chg="mod">
          <ac:chgData name="Amine Charot" userId="e61df26456704bb1" providerId="LiveId" clId="{8251C8CF-5BFA-4007-83F8-8EBD1DC91666}" dt="2020-09-13T16:48:34.091" v="801" actId="1076"/>
          <ac:cxnSpMkLst>
            <pc:docMk/>
            <pc:sldMk cId="4071465855" sldId="292"/>
            <ac:cxnSpMk id="9" creationId="{C46362D5-AA2B-485F-A5A4-031A10BE5EE2}"/>
          </ac:cxnSpMkLst>
        </pc:cxnChg>
        <pc:cxnChg chg="add mod">
          <ac:chgData name="Amine Charot" userId="e61df26456704bb1" providerId="LiveId" clId="{8251C8CF-5BFA-4007-83F8-8EBD1DC91666}" dt="2020-09-13T16:47:44.580" v="777" actId="1076"/>
          <ac:cxnSpMkLst>
            <pc:docMk/>
            <pc:sldMk cId="4071465855" sldId="292"/>
            <ac:cxnSpMk id="16" creationId="{A69A3FED-FE99-4296-9159-9C684685DC8E}"/>
          </ac:cxnSpMkLst>
        </pc:cxnChg>
        <pc:cxnChg chg="add mod">
          <ac:chgData name="Amine Charot" userId="e61df26456704bb1" providerId="LiveId" clId="{8251C8CF-5BFA-4007-83F8-8EBD1DC91666}" dt="2020-09-13T16:50:27.997" v="837" actId="1076"/>
          <ac:cxnSpMkLst>
            <pc:docMk/>
            <pc:sldMk cId="4071465855" sldId="292"/>
            <ac:cxnSpMk id="32" creationId="{A53125B0-C061-4EB6-8C25-14E8440D2D44}"/>
          </ac:cxnSpMkLst>
        </pc:cxnChg>
      </pc:sldChg>
      <pc:sldChg chg="modSp add mod ord">
        <pc:chgData name="Amine Charot" userId="e61df26456704bb1" providerId="LiveId" clId="{8251C8CF-5BFA-4007-83F8-8EBD1DC91666}" dt="2020-09-13T17:08:34.321" v="981" actId="20577"/>
        <pc:sldMkLst>
          <pc:docMk/>
          <pc:sldMk cId="535824011" sldId="293"/>
        </pc:sldMkLst>
        <pc:spChg chg="mod">
          <ac:chgData name="Amine Charot" userId="e61df26456704bb1" providerId="LiveId" clId="{8251C8CF-5BFA-4007-83F8-8EBD1DC91666}" dt="2020-09-13T17:08:34.321" v="981" actId="20577"/>
          <ac:spMkLst>
            <pc:docMk/>
            <pc:sldMk cId="535824011" sldId="293"/>
            <ac:spMk id="5" creationId="{0F5D4E1C-BECE-4044-8955-F7990D60F576}"/>
          </ac:spMkLst>
        </pc:spChg>
      </pc:sldChg>
      <pc:sldChg chg="addSp modSp add mod ord">
        <pc:chgData name="Amine Charot" userId="e61df26456704bb1" providerId="LiveId" clId="{8251C8CF-5BFA-4007-83F8-8EBD1DC91666}" dt="2020-09-13T17:01:47.189" v="957" actId="20577"/>
        <pc:sldMkLst>
          <pc:docMk/>
          <pc:sldMk cId="1782047053" sldId="294"/>
        </pc:sldMkLst>
        <pc:spChg chg="mod">
          <ac:chgData name="Amine Charot" userId="e61df26456704bb1" providerId="LiveId" clId="{8251C8CF-5BFA-4007-83F8-8EBD1DC91666}" dt="2020-09-13T16:58:57.025" v="878" actId="14100"/>
          <ac:spMkLst>
            <pc:docMk/>
            <pc:sldMk cId="1782047053" sldId="294"/>
            <ac:spMk id="4" creationId="{052E3BC0-C86D-4F03-8B7E-2FAD5B44BD35}"/>
          </ac:spMkLst>
        </pc:spChg>
        <pc:spChg chg="mod">
          <ac:chgData name="Amine Charot" userId="e61df26456704bb1" providerId="LiveId" clId="{8251C8CF-5BFA-4007-83F8-8EBD1DC91666}" dt="2020-09-13T17:01:47.189" v="957" actId="20577"/>
          <ac:spMkLst>
            <pc:docMk/>
            <pc:sldMk cId="1782047053" sldId="294"/>
            <ac:spMk id="5" creationId="{0F5D4E1C-BECE-4044-8955-F7990D60F576}"/>
          </ac:spMkLst>
        </pc:spChg>
        <pc:spChg chg="mod">
          <ac:chgData name="Amine Charot" userId="e61df26456704bb1" providerId="LiveId" clId="{8251C8CF-5BFA-4007-83F8-8EBD1DC91666}" dt="2020-09-13T16:59:14.040" v="881" actId="1076"/>
          <ac:spMkLst>
            <pc:docMk/>
            <pc:sldMk cId="1782047053" sldId="294"/>
            <ac:spMk id="6" creationId="{B429F065-E130-47BA-A87F-B676D9255C75}"/>
          </ac:spMkLst>
        </pc:spChg>
        <pc:spChg chg="add mod">
          <ac:chgData name="Amine Charot" userId="e61df26456704bb1" providerId="LiveId" clId="{8251C8CF-5BFA-4007-83F8-8EBD1DC91666}" dt="2020-09-13T17:00:47.145" v="919" actId="1076"/>
          <ac:spMkLst>
            <pc:docMk/>
            <pc:sldMk cId="1782047053" sldId="294"/>
            <ac:spMk id="15" creationId="{200907C9-9F43-4554-A698-76C11C9A3B6C}"/>
          </ac:spMkLst>
        </pc:spChg>
        <pc:spChg chg="add mod">
          <ac:chgData name="Amine Charot" userId="e61df26456704bb1" providerId="LiveId" clId="{8251C8CF-5BFA-4007-83F8-8EBD1DC91666}" dt="2020-09-13T17:01:31.243" v="937" actId="1076"/>
          <ac:spMkLst>
            <pc:docMk/>
            <pc:sldMk cId="1782047053" sldId="294"/>
            <ac:spMk id="25" creationId="{352B4C5F-EEB5-4E9C-B6E7-CEF761B4C57F}"/>
          </ac:spMkLst>
        </pc:spChg>
        <pc:spChg chg="mod">
          <ac:chgData name="Amine Charot" userId="e61df26456704bb1" providerId="LiveId" clId="{8251C8CF-5BFA-4007-83F8-8EBD1DC91666}" dt="2020-09-13T16:59:01.299" v="879" actId="14100"/>
          <ac:spMkLst>
            <pc:docMk/>
            <pc:sldMk cId="1782047053" sldId="294"/>
            <ac:spMk id="27" creationId="{DC476FF7-223B-4B1D-855C-1B8E43BD0A37}"/>
          </ac:spMkLst>
        </pc:spChg>
        <pc:picChg chg="add mod">
          <ac:chgData name="Amine Charot" userId="e61df26456704bb1" providerId="LiveId" clId="{8251C8CF-5BFA-4007-83F8-8EBD1DC91666}" dt="2020-09-13T17:00:50.289" v="920" actId="1076"/>
          <ac:picMkLst>
            <pc:docMk/>
            <pc:sldMk cId="1782047053" sldId="294"/>
            <ac:picMk id="13" creationId="{501D7DD4-15EB-453A-8F27-52F232D55545}"/>
          </ac:picMkLst>
        </pc:picChg>
        <pc:cxnChg chg="add mod">
          <ac:chgData name="Amine Charot" userId="e61df26456704bb1" providerId="LiveId" clId="{8251C8CF-5BFA-4007-83F8-8EBD1DC91666}" dt="2020-09-13T17:01:15.419" v="925" actId="14100"/>
          <ac:cxnSpMkLst>
            <pc:docMk/>
            <pc:sldMk cId="1782047053" sldId="294"/>
            <ac:cxnSpMk id="19" creationId="{13B0E261-968D-4AF6-ABD5-9E2BE3D80398}"/>
          </ac:cxnSpMkLst>
        </pc:cxnChg>
      </pc:sldChg>
      <pc:sldChg chg="modSp add mod ord">
        <pc:chgData name="Amine Charot" userId="e61df26456704bb1" providerId="LiveId" clId="{8251C8CF-5BFA-4007-83F8-8EBD1DC91666}" dt="2020-09-13T17:08:49.827" v="994" actId="20577"/>
        <pc:sldMkLst>
          <pc:docMk/>
          <pc:sldMk cId="1255736514" sldId="295"/>
        </pc:sldMkLst>
        <pc:spChg chg="mod">
          <ac:chgData name="Amine Charot" userId="e61df26456704bb1" providerId="LiveId" clId="{8251C8CF-5BFA-4007-83F8-8EBD1DC91666}" dt="2020-09-13T17:08:49.827" v="994" actId="20577"/>
          <ac:spMkLst>
            <pc:docMk/>
            <pc:sldMk cId="1255736514" sldId="295"/>
            <ac:spMk id="5" creationId="{0F5D4E1C-BECE-4044-8955-F7990D60F576}"/>
          </ac:spMkLst>
        </pc:spChg>
      </pc:sldChg>
    </pc:docChg>
  </pc:docChgLst>
  <pc:docChgLst>
    <pc:chgData name="Manuel Sánchez" userId="2180821b70765b11" providerId="LiveId" clId="{3877636D-3AD5-4CA7-8799-4B6118059B2F}"/>
    <pc:docChg chg="addSld delSld modSld">
      <pc:chgData name="Manuel Sánchez" userId="2180821b70765b11" providerId="LiveId" clId="{3877636D-3AD5-4CA7-8799-4B6118059B2F}" dt="2022-10-24T20:07:22.801" v="6" actId="47"/>
      <pc:docMkLst>
        <pc:docMk/>
      </pc:docMkLst>
      <pc:sldChg chg="addSp delSp add del setBg delDesignElem">
        <pc:chgData name="Manuel Sánchez" userId="2180821b70765b11" providerId="LiveId" clId="{3877636D-3AD5-4CA7-8799-4B6118059B2F}" dt="2022-10-24T20:07:15.695" v="4"/>
        <pc:sldMkLst>
          <pc:docMk/>
          <pc:sldMk cId="3848508943" sldId="291"/>
        </pc:sldMkLst>
        <pc:spChg chg="add del">
          <ac:chgData name="Manuel Sánchez" userId="2180821b70765b11" providerId="LiveId" clId="{3877636D-3AD5-4CA7-8799-4B6118059B2F}" dt="2022-10-24T20:07:15.695" v="4"/>
          <ac:spMkLst>
            <pc:docMk/>
            <pc:sldMk cId="3848508943" sldId="291"/>
            <ac:spMk id="40" creationId="{C475749F-F487-4EFB-ABC7-C1359590EB76}"/>
          </ac:spMkLst>
        </pc:spChg>
      </pc:sldChg>
      <pc:sldChg chg="del">
        <pc:chgData name="Manuel Sánchez" userId="2180821b70765b11" providerId="LiveId" clId="{3877636D-3AD5-4CA7-8799-4B6118059B2F}" dt="2022-10-24T20:07:22.801" v="6" actId="47"/>
        <pc:sldMkLst>
          <pc:docMk/>
          <pc:sldMk cId="3350720275" sldId="292"/>
        </pc:sldMkLst>
      </pc:sldChg>
      <pc:sldChg chg="add">
        <pc:chgData name="Manuel Sánchez" userId="2180821b70765b11" providerId="LiveId" clId="{3877636D-3AD5-4CA7-8799-4B6118059B2F}" dt="2022-10-24T20:07:20.955" v="5"/>
        <pc:sldMkLst>
          <pc:docMk/>
          <pc:sldMk cId="3256696541" sldId="293"/>
        </pc:sldMkLst>
      </pc:sldChg>
    </pc:docChg>
  </pc:docChgLst>
  <pc:docChgLst>
    <pc:chgData name="Manuel Sánchez" userId="2180821b70765b11" providerId="LiveId" clId="{471DB6E6-553A-9F40-8B3D-19FA7F3E1161}"/>
    <pc:docChg chg="custSel addSld delSld modSld modMainMaster">
      <pc:chgData name="Manuel Sánchez" userId="2180821b70765b11" providerId="LiveId" clId="{471DB6E6-553A-9F40-8B3D-19FA7F3E1161}" dt="2020-03-30T08:02:52.850" v="10"/>
      <pc:docMkLst>
        <pc:docMk/>
      </pc:docMkLst>
      <pc:sldChg chg="del">
        <pc:chgData name="Manuel Sánchez" userId="2180821b70765b11" providerId="LiveId" clId="{471DB6E6-553A-9F40-8B3D-19FA7F3E1161}" dt="2020-03-30T08:02:48.906" v="9" actId="2696"/>
        <pc:sldMkLst>
          <pc:docMk/>
          <pc:sldMk cId="2837746868" sldId="284"/>
        </pc:sldMkLst>
      </pc:sldChg>
      <pc:sldChg chg="add">
        <pc:chgData name="Manuel Sánchez" userId="2180821b70765b11" providerId="LiveId" clId="{471DB6E6-553A-9F40-8B3D-19FA7F3E1161}" dt="2020-03-30T08:02:52.850" v="10"/>
        <pc:sldMkLst>
          <pc:docMk/>
          <pc:sldMk cId="4266071938" sldId="286"/>
        </pc:sldMkLst>
      </pc:sldChg>
      <pc:sldMasterChg chg="modSldLayout">
        <pc:chgData name="Manuel Sánchez" userId="2180821b70765b11" providerId="LiveId" clId="{471DB6E6-553A-9F40-8B3D-19FA7F3E1161}" dt="2020-03-30T08:02:32.667" v="8" actId="166"/>
        <pc:sldMasterMkLst>
          <pc:docMk/>
          <pc:sldMasterMk cId="3653831248" sldId="2147483648"/>
        </pc:sldMasterMkLst>
        <pc:sldLayoutChg chg="addSp delSp modSp">
          <pc:chgData name="Manuel Sánchez" userId="2180821b70765b11" providerId="LiveId" clId="{471DB6E6-553A-9F40-8B3D-19FA7F3E1161}" dt="2020-03-30T08:02:32.667" v="8" actId="166"/>
          <pc:sldLayoutMkLst>
            <pc:docMk/>
            <pc:sldMasterMk cId="3653831248" sldId="2147483648"/>
            <pc:sldLayoutMk cId="491318768" sldId="2147483662"/>
          </pc:sldLayoutMkLst>
          <pc:spChg chg="add del mod">
            <ac:chgData name="Manuel Sánchez" userId="2180821b70765b11" providerId="LiveId" clId="{471DB6E6-553A-9F40-8B3D-19FA7F3E1161}" dt="2020-03-30T08:01:12.428" v="2"/>
            <ac:spMkLst>
              <pc:docMk/>
              <pc:sldMasterMk cId="3653831248" sldId="2147483648"/>
              <pc:sldLayoutMk cId="491318768" sldId="2147483662"/>
              <ac:spMk id="2" creationId="{CCA71D7B-4E49-4745-81B9-1B06FDEB1BD3}"/>
            </ac:spMkLst>
          </pc:spChg>
          <pc:picChg chg="mod">
            <ac:chgData name="Manuel Sánchez" userId="2180821b70765b11" providerId="LiveId" clId="{471DB6E6-553A-9F40-8B3D-19FA7F3E1161}" dt="2020-03-30T08:02:32.667" v="8" actId="166"/>
            <ac:picMkLst>
              <pc:docMk/>
              <pc:sldMasterMk cId="3653831248" sldId="2147483648"/>
              <pc:sldLayoutMk cId="491318768" sldId="2147483662"/>
              <ac:picMk id="3" creationId="{0164656C-8E29-3140-B717-049857FE8D4E}"/>
            </ac:picMkLst>
          </pc:picChg>
          <pc:picChg chg="add mod">
            <ac:chgData name="Manuel Sánchez" userId="2180821b70765b11" providerId="LiveId" clId="{471DB6E6-553A-9F40-8B3D-19FA7F3E1161}" dt="2020-03-30T08:02:26.486" v="7" actId="1076"/>
            <ac:picMkLst>
              <pc:docMk/>
              <pc:sldMasterMk cId="3653831248" sldId="2147483648"/>
              <pc:sldLayoutMk cId="491318768" sldId="2147483662"/>
              <ac:picMk id="4" creationId="{7E6944C1-403E-A94C-B8C7-124168D62487}"/>
            </ac:picMkLst>
          </pc:picChg>
          <pc:picChg chg="del">
            <ac:chgData name="Manuel Sánchez" userId="2180821b70765b11" providerId="LiveId" clId="{471DB6E6-553A-9F40-8B3D-19FA7F3E1161}" dt="2020-03-30T08:02:19.412" v="5" actId="478"/>
            <ac:picMkLst>
              <pc:docMk/>
              <pc:sldMasterMk cId="3653831248" sldId="2147483648"/>
              <pc:sldLayoutMk cId="491318768" sldId="2147483662"/>
              <ac:picMk id="11" creationId="{61218873-AEF3-9748-A6F0-A3B1CE1F542B}"/>
            </ac:picMkLst>
          </pc:picChg>
        </pc:sldLayoutChg>
      </pc:sldMasterChg>
    </pc:docChg>
  </pc:docChgLst>
  <pc:docChgLst>
    <pc:chgData name="Manuel Sánchez" userId="2180821b70765b11" providerId="LiveId" clId="{F7BBFBF8-117D-4207-9E80-F7399B82BE17}"/>
    <pc:docChg chg="undo custSel addSld delSld modSld sldOrd modMainMaster">
      <pc:chgData name="Manuel Sánchez" userId="2180821b70765b11" providerId="LiveId" clId="{F7BBFBF8-117D-4207-9E80-F7399B82BE17}" dt="2022-08-04T17:23:40.583" v="252" actId="1076"/>
      <pc:docMkLst>
        <pc:docMk/>
      </pc:docMkLst>
      <pc:sldChg chg="del setBg">
        <pc:chgData name="Manuel Sánchez" userId="2180821b70765b11" providerId="LiveId" clId="{F7BBFBF8-117D-4207-9E80-F7399B82BE17}" dt="2022-08-03T08:35:48.540" v="188" actId="47"/>
        <pc:sldMkLst>
          <pc:docMk/>
          <pc:sldMk cId="1917610916" sldId="256"/>
        </pc:sldMkLst>
      </pc:sldChg>
      <pc:sldChg chg="setBg">
        <pc:chgData name="Manuel Sánchez" userId="2180821b70765b11" providerId="LiveId" clId="{F7BBFBF8-117D-4207-9E80-F7399B82BE17}" dt="2022-08-03T08:28:11.990" v="132"/>
        <pc:sldMkLst>
          <pc:docMk/>
          <pc:sldMk cId="3113111309" sldId="281"/>
        </pc:sldMkLst>
      </pc:sldChg>
      <pc:sldChg chg="add del ord setBg">
        <pc:chgData name="Manuel Sánchez" userId="2180821b70765b11" providerId="LiveId" clId="{F7BBFBF8-117D-4207-9E80-F7399B82BE17}" dt="2022-08-03T08:17:48.955" v="4" actId="47"/>
        <pc:sldMkLst>
          <pc:docMk/>
          <pc:sldMk cId="3617968642" sldId="290"/>
        </pc:sldMkLst>
      </pc:sldChg>
      <pc:sldChg chg="addSp delSp modSp new del mod ord setBg">
        <pc:chgData name="Manuel Sánchez" userId="2180821b70765b11" providerId="LiveId" clId="{F7BBFBF8-117D-4207-9E80-F7399B82BE17}" dt="2022-08-04T10:24:00.763" v="222" actId="47"/>
        <pc:sldMkLst>
          <pc:docMk/>
          <pc:sldMk cId="4020878126" sldId="290"/>
        </pc:sldMkLst>
        <pc:spChg chg="del mod ord">
          <ac:chgData name="Manuel Sánchez" userId="2180821b70765b11" providerId="LiveId" clId="{F7BBFBF8-117D-4207-9E80-F7399B82BE17}" dt="2022-08-03T08:30:57.408" v="153" actId="478"/>
          <ac:spMkLst>
            <pc:docMk/>
            <pc:sldMk cId="4020878126" sldId="290"/>
            <ac:spMk id="2" creationId="{3AB30FD0-BBF3-7A83-C454-5DB49D2DFD15}"/>
          </ac:spMkLst>
        </pc:spChg>
        <pc:spChg chg="del mod ord">
          <ac:chgData name="Manuel Sánchez" userId="2180821b70765b11" providerId="LiveId" clId="{F7BBFBF8-117D-4207-9E80-F7399B82BE17}" dt="2022-08-03T08:30:57.408" v="153" actId="478"/>
          <ac:spMkLst>
            <pc:docMk/>
            <pc:sldMk cId="4020878126" sldId="290"/>
            <ac:spMk id="3" creationId="{339EAD7C-415C-5614-4D83-CA7FA6773290}"/>
          </ac:spMkLst>
        </pc:spChg>
        <pc:spChg chg="add del mod">
          <ac:chgData name="Manuel Sánchez" userId="2180821b70765b11" providerId="LiveId" clId="{F7BBFBF8-117D-4207-9E80-F7399B82BE17}" dt="2022-08-03T08:22:32.090" v="25" actId="26606"/>
          <ac:spMkLst>
            <pc:docMk/>
            <pc:sldMk cId="4020878126" sldId="290"/>
            <ac:spMk id="4" creationId="{0BC0D86D-3D87-0756-75E4-CC5E91D45BC0}"/>
          </ac:spMkLst>
        </pc:spChg>
        <pc:spChg chg="add del mod ord">
          <ac:chgData name="Manuel Sánchez" userId="2180821b70765b11" providerId="LiveId" clId="{F7BBFBF8-117D-4207-9E80-F7399B82BE17}" dt="2022-08-03T08:33:50.564" v="184" actId="478"/>
          <ac:spMkLst>
            <pc:docMk/>
            <pc:sldMk cId="4020878126" sldId="290"/>
            <ac:spMk id="12" creationId="{3E5CD906-B9F9-48E3-4671-2C6DDBF76EBD}"/>
          </ac:spMkLst>
        </pc:spChg>
        <pc:spChg chg="add mod ord">
          <ac:chgData name="Manuel Sánchez" userId="2180821b70765b11" providerId="LiveId" clId="{F7BBFBF8-117D-4207-9E80-F7399B82BE17}" dt="2022-08-03T08:27:33.359" v="126" actId="166"/>
          <ac:spMkLst>
            <pc:docMk/>
            <pc:sldMk cId="4020878126" sldId="290"/>
            <ac:spMk id="13" creationId="{0B6499ED-D0EE-766A-FB7E-8EB687F2AAC0}"/>
          </ac:spMkLst>
        </pc:spChg>
        <pc:spChg chg="add">
          <ac:chgData name="Manuel Sánchez" userId="2180821b70765b11" providerId="LiveId" clId="{F7BBFBF8-117D-4207-9E80-F7399B82BE17}" dt="2022-08-03T08:22:32.090" v="25" actId="26606"/>
          <ac:spMkLst>
            <pc:docMk/>
            <pc:sldMk cId="4020878126" sldId="290"/>
            <ac:spMk id="14" creationId="{C475749F-F487-4EFB-ABC7-C1359590EB76}"/>
          </ac:spMkLst>
        </pc:spChg>
        <pc:spChg chg="add del mod ord">
          <ac:chgData name="Manuel Sánchez" userId="2180821b70765b11" providerId="LiveId" clId="{F7BBFBF8-117D-4207-9E80-F7399B82BE17}" dt="2022-08-03T08:28:02.415" v="130" actId="478"/>
          <ac:spMkLst>
            <pc:docMk/>
            <pc:sldMk cId="4020878126" sldId="290"/>
            <ac:spMk id="15" creationId="{F9E94AFE-6A13-4941-3B22-DE8F70636223}"/>
          </ac:spMkLst>
        </pc:spChg>
        <pc:spChg chg="add del mod">
          <ac:chgData name="Manuel Sánchez" userId="2180821b70765b11" providerId="LiveId" clId="{F7BBFBF8-117D-4207-9E80-F7399B82BE17}" dt="2022-08-03T08:31:22.523" v="158" actId="478"/>
          <ac:spMkLst>
            <pc:docMk/>
            <pc:sldMk cId="4020878126" sldId="290"/>
            <ac:spMk id="16" creationId="{E5A15E29-EC8E-D135-F9AB-8923681E3EA4}"/>
          </ac:spMkLst>
        </pc:spChg>
        <pc:spChg chg="add del mod">
          <ac:chgData name="Manuel Sánchez" userId="2180821b70765b11" providerId="LiveId" clId="{F7BBFBF8-117D-4207-9E80-F7399B82BE17}" dt="2022-08-03T08:31:22.523" v="158" actId="478"/>
          <ac:spMkLst>
            <pc:docMk/>
            <pc:sldMk cId="4020878126" sldId="290"/>
            <ac:spMk id="17" creationId="{4F36A67F-5C81-4F20-C758-CBF83517DDCC}"/>
          </ac:spMkLst>
        </pc:spChg>
        <pc:spChg chg="add mod">
          <ac:chgData name="Manuel Sánchez" userId="2180821b70765b11" providerId="LiveId" clId="{F7BBFBF8-117D-4207-9E80-F7399B82BE17}" dt="2022-08-03T08:31:27.726" v="159"/>
          <ac:spMkLst>
            <pc:docMk/>
            <pc:sldMk cId="4020878126" sldId="290"/>
            <ac:spMk id="18" creationId="{5B7F91A4-E206-01EE-FB4D-F968514CF296}"/>
          </ac:spMkLst>
        </pc:spChg>
        <pc:spChg chg="add mod">
          <ac:chgData name="Manuel Sánchez" userId="2180821b70765b11" providerId="LiveId" clId="{F7BBFBF8-117D-4207-9E80-F7399B82BE17}" dt="2022-08-03T08:31:27.726" v="159"/>
          <ac:spMkLst>
            <pc:docMk/>
            <pc:sldMk cId="4020878126" sldId="290"/>
            <ac:spMk id="19" creationId="{DE21F12B-D645-BE94-B63D-515E2FC90A3F}"/>
          </ac:spMkLst>
        </pc:spChg>
        <pc:spChg chg="add mod">
          <ac:chgData name="Manuel Sánchez" userId="2180821b70765b11" providerId="LiveId" clId="{F7BBFBF8-117D-4207-9E80-F7399B82BE17}" dt="2022-08-03T08:33:50.808" v="185"/>
          <ac:spMkLst>
            <pc:docMk/>
            <pc:sldMk cId="4020878126" sldId="290"/>
            <ac:spMk id="20" creationId="{99F23131-720E-06FA-E11C-816D5D628C97}"/>
          </ac:spMkLst>
        </pc:spChg>
        <pc:spChg chg="add mod">
          <ac:chgData name="Manuel Sánchez" userId="2180821b70765b11" providerId="LiveId" clId="{F7BBFBF8-117D-4207-9E80-F7399B82BE17}" dt="2022-08-03T08:33:50.808" v="185"/>
          <ac:spMkLst>
            <pc:docMk/>
            <pc:sldMk cId="4020878126" sldId="290"/>
            <ac:spMk id="21" creationId="{14C0EFAA-8BA3-33CB-E303-9FA741934690}"/>
          </ac:spMkLst>
        </pc:spChg>
        <pc:grpChg chg="add mod">
          <ac:chgData name="Manuel Sánchez" userId="2180821b70765b11" providerId="LiveId" clId="{F7BBFBF8-117D-4207-9E80-F7399B82BE17}" dt="2022-08-03T08:25:12.674" v="97" actId="14100"/>
          <ac:grpSpMkLst>
            <pc:docMk/>
            <pc:sldMk cId="4020878126" sldId="290"/>
            <ac:grpSpMk id="10" creationId="{1C6B8843-485E-BA84-A04E-41819F5CE5D6}"/>
          </ac:grpSpMkLst>
        </pc:grpChg>
        <pc:picChg chg="add del mod">
          <ac:chgData name="Manuel Sánchez" userId="2180821b70765b11" providerId="LiveId" clId="{F7BBFBF8-117D-4207-9E80-F7399B82BE17}" dt="2022-08-03T08:19:21.352" v="20" actId="478"/>
          <ac:picMkLst>
            <pc:docMk/>
            <pc:sldMk cId="4020878126" sldId="290"/>
            <ac:picMk id="5" creationId="{1622BA03-4AE5-E4DB-81F2-719F6CF7CA4A}"/>
          </ac:picMkLst>
        </pc:picChg>
        <pc:picChg chg="add del mod">
          <ac:chgData name="Manuel Sánchez" userId="2180821b70765b11" providerId="LiveId" clId="{F7BBFBF8-117D-4207-9E80-F7399B82BE17}" dt="2022-08-03T08:21:17.165" v="23" actId="478"/>
          <ac:picMkLst>
            <pc:docMk/>
            <pc:sldMk cId="4020878126" sldId="290"/>
            <ac:picMk id="7" creationId="{8CE6E227-D0B0-2751-51B8-E5319C4D8C1C}"/>
          </ac:picMkLst>
        </pc:picChg>
        <pc:picChg chg="add mod ord">
          <ac:chgData name="Manuel Sánchez" userId="2180821b70765b11" providerId="LiveId" clId="{F7BBFBF8-117D-4207-9E80-F7399B82BE17}" dt="2022-08-03T08:27:01.856" v="120" actId="166"/>
          <ac:picMkLst>
            <pc:docMk/>
            <pc:sldMk cId="4020878126" sldId="290"/>
            <ac:picMk id="9" creationId="{BA9B8BA7-581D-732B-AF69-9379D7F2C8F4}"/>
          </ac:picMkLst>
        </pc:picChg>
        <pc:picChg chg="add mod">
          <ac:chgData name="Manuel Sánchez" userId="2180821b70765b11" providerId="LiveId" clId="{F7BBFBF8-117D-4207-9E80-F7399B82BE17}" dt="2022-08-03T08:25:25.314" v="99" actId="14100"/>
          <ac:picMkLst>
            <pc:docMk/>
            <pc:sldMk cId="4020878126" sldId="290"/>
            <ac:picMk id="11" creationId="{1097D148-52F3-B9D9-0585-DC87165EF9A2}"/>
          </ac:picMkLst>
        </pc:picChg>
        <pc:picChg chg="add del">
          <ac:chgData name="Manuel Sánchez" userId="2180821b70765b11" providerId="LiveId" clId="{F7BBFBF8-117D-4207-9E80-F7399B82BE17}" dt="2022-08-03T08:34:26.651" v="187"/>
          <ac:picMkLst>
            <pc:docMk/>
            <pc:sldMk cId="4020878126" sldId="290"/>
            <ac:picMk id="22" creationId="{8497E9D5-14BA-2E83-B6B4-BF6B7C9A770C}"/>
          </ac:picMkLst>
        </pc:picChg>
      </pc:sldChg>
      <pc:sldChg chg="addSp delSp modSp add del mod ord setBg setClrOvrMap">
        <pc:chgData name="Manuel Sánchez" userId="2180821b70765b11" providerId="LiveId" clId="{F7BBFBF8-117D-4207-9E80-F7399B82BE17}" dt="2022-08-04T10:24:00.763" v="222" actId="47"/>
        <pc:sldMkLst>
          <pc:docMk/>
          <pc:sldMk cId="3848508943" sldId="291"/>
        </pc:sldMkLst>
        <pc:spChg chg="mod">
          <ac:chgData name="Manuel Sánchez" userId="2180821b70765b11" providerId="LiveId" clId="{F7BBFBF8-117D-4207-9E80-F7399B82BE17}" dt="2022-08-03T08:31:07.889" v="156" actId="14100"/>
          <ac:spMkLst>
            <pc:docMk/>
            <pc:sldMk cId="3848508943" sldId="291"/>
            <ac:spMk id="2" creationId="{3AB30FD0-BBF3-7A83-C454-5DB49D2DFD15}"/>
          </ac:spMkLst>
        </pc:spChg>
        <pc:spChg chg="mod">
          <ac:chgData name="Manuel Sánchez" userId="2180821b70765b11" providerId="LiveId" clId="{F7BBFBF8-117D-4207-9E80-F7399B82BE17}" dt="2022-08-03T08:31:17.775" v="157" actId="1076"/>
          <ac:spMkLst>
            <pc:docMk/>
            <pc:sldMk cId="3848508943" sldId="291"/>
            <ac:spMk id="3" creationId="{339EAD7C-415C-5614-4D83-CA7FA6773290}"/>
          </ac:spMkLst>
        </pc:spChg>
        <pc:spChg chg="add mod">
          <ac:chgData name="Manuel Sánchez" userId="2180821b70765b11" providerId="LiveId" clId="{F7BBFBF8-117D-4207-9E80-F7399B82BE17}" dt="2022-08-03T08:33:11.615" v="175" actId="208"/>
          <ac:spMkLst>
            <pc:docMk/>
            <pc:sldMk cId="3848508943" sldId="291"/>
            <ac:spMk id="6" creationId="{7A95416E-1D35-C5AA-714E-636749B25569}"/>
          </ac:spMkLst>
        </pc:spChg>
        <pc:spChg chg="del">
          <ac:chgData name="Manuel Sánchez" userId="2180821b70765b11" providerId="LiveId" clId="{F7BBFBF8-117D-4207-9E80-F7399B82BE17}" dt="2022-08-03T08:29:31.186" v="138" actId="478"/>
          <ac:spMkLst>
            <pc:docMk/>
            <pc:sldMk cId="3848508943" sldId="291"/>
            <ac:spMk id="12" creationId="{3E5CD906-B9F9-48E3-4671-2C6DDBF76EBD}"/>
          </ac:spMkLst>
        </pc:spChg>
        <pc:spChg chg="add del">
          <ac:chgData name="Manuel Sánchez" userId="2180821b70765b11" providerId="LiveId" clId="{F7BBFBF8-117D-4207-9E80-F7399B82BE17}" dt="2022-08-03T08:30:28.113" v="151" actId="26606"/>
          <ac:spMkLst>
            <pc:docMk/>
            <pc:sldMk cId="3848508943" sldId="291"/>
            <ac:spMk id="14" creationId="{C475749F-F487-4EFB-ABC7-C1359590EB76}"/>
          </ac:spMkLst>
        </pc:spChg>
        <pc:spChg chg="add del">
          <ac:chgData name="Manuel Sánchez" userId="2180821b70765b11" providerId="LiveId" clId="{F7BBFBF8-117D-4207-9E80-F7399B82BE17}" dt="2022-08-03T08:30:09.203" v="140" actId="26606"/>
          <ac:spMkLst>
            <pc:docMk/>
            <pc:sldMk cId="3848508943" sldId="291"/>
            <ac:spMk id="19" creationId="{D38A241E-0395-41E5-8607-BAA2799A4374}"/>
          </ac:spMkLst>
        </pc:spChg>
        <pc:spChg chg="add del">
          <ac:chgData name="Manuel Sánchez" userId="2180821b70765b11" providerId="LiveId" clId="{F7BBFBF8-117D-4207-9E80-F7399B82BE17}" dt="2022-08-03T08:30:13.826" v="142" actId="26606"/>
          <ac:spMkLst>
            <pc:docMk/>
            <pc:sldMk cId="3848508943" sldId="291"/>
            <ac:spMk id="23" creationId="{D38A241E-0395-41E5-8607-BAA2799A4374}"/>
          </ac:spMkLst>
        </pc:spChg>
        <pc:spChg chg="add del">
          <ac:chgData name="Manuel Sánchez" userId="2180821b70765b11" providerId="LiveId" clId="{F7BBFBF8-117D-4207-9E80-F7399B82BE17}" dt="2022-08-03T08:30:16.098" v="144" actId="26606"/>
          <ac:spMkLst>
            <pc:docMk/>
            <pc:sldMk cId="3848508943" sldId="291"/>
            <ac:spMk id="25" creationId="{08C9B587-E65E-4B52-B37C-ABEBB6E87928}"/>
          </ac:spMkLst>
        </pc:spChg>
        <pc:spChg chg="add del">
          <ac:chgData name="Manuel Sánchez" userId="2180821b70765b11" providerId="LiveId" clId="{F7BBFBF8-117D-4207-9E80-F7399B82BE17}" dt="2022-08-03T08:30:16.098" v="144" actId="26606"/>
          <ac:spMkLst>
            <pc:docMk/>
            <pc:sldMk cId="3848508943" sldId="291"/>
            <ac:spMk id="26" creationId="{526E0BFB-CDF1-4990-8C11-AC849311E0A8}"/>
          </ac:spMkLst>
        </pc:spChg>
        <pc:spChg chg="add del">
          <ac:chgData name="Manuel Sánchez" userId="2180821b70765b11" providerId="LiveId" clId="{F7BBFBF8-117D-4207-9E80-F7399B82BE17}" dt="2022-08-03T08:30:16.098" v="144" actId="26606"/>
          <ac:spMkLst>
            <pc:docMk/>
            <pc:sldMk cId="3848508943" sldId="291"/>
            <ac:spMk id="27" creationId="{6069A1F8-9BEB-4786-9694-FC48B2D75D21}"/>
          </ac:spMkLst>
        </pc:spChg>
        <pc:spChg chg="add del">
          <ac:chgData name="Manuel Sánchez" userId="2180821b70765b11" providerId="LiveId" clId="{F7BBFBF8-117D-4207-9E80-F7399B82BE17}" dt="2022-08-03T08:30:16.098" v="144" actId="26606"/>
          <ac:spMkLst>
            <pc:docMk/>
            <pc:sldMk cId="3848508943" sldId="291"/>
            <ac:spMk id="28" creationId="{AF2F604E-43BE-4DC3-B983-E071523364F8}"/>
          </ac:spMkLst>
        </pc:spChg>
        <pc:spChg chg="add del">
          <ac:chgData name="Manuel Sánchez" userId="2180821b70765b11" providerId="LiveId" clId="{F7BBFBF8-117D-4207-9E80-F7399B82BE17}" dt="2022-08-03T08:30:16.999" v="146" actId="26606"/>
          <ac:spMkLst>
            <pc:docMk/>
            <pc:sldMk cId="3848508943" sldId="291"/>
            <ac:spMk id="30" creationId="{E49CC64F-7275-4E33-961B-0C5CDC439875}"/>
          </ac:spMkLst>
        </pc:spChg>
        <pc:spChg chg="add del">
          <ac:chgData name="Manuel Sánchez" userId="2180821b70765b11" providerId="LiveId" clId="{F7BBFBF8-117D-4207-9E80-F7399B82BE17}" dt="2022-08-03T08:30:26.687" v="148" actId="26606"/>
          <ac:spMkLst>
            <pc:docMk/>
            <pc:sldMk cId="3848508943" sldId="291"/>
            <ac:spMk id="32" creationId="{526E0BFB-CDF1-4990-8C11-AC849311E0A8}"/>
          </ac:spMkLst>
        </pc:spChg>
        <pc:spChg chg="add del">
          <ac:chgData name="Manuel Sánchez" userId="2180821b70765b11" providerId="LiveId" clId="{F7BBFBF8-117D-4207-9E80-F7399B82BE17}" dt="2022-08-03T08:30:26.687" v="148" actId="26606"/>
          <ac:spMkLst>
            <pc:docMk/>
            <pc:sldMk cId="3848508943" sldId="291"/>
            <ac:spMk id="33" creationId="{6069A1F8-9BEB-4786-9694-FC48B2D75D21}"/>
          </ac:spMkLst>
        </pc:spChg>
        <pc:spChg chg="add del">
          <ac:chgData name="Manuel Sánchez" userId="2180821b70765b11" providerId="LiveId" clId="{F7BBFBF8-117D-4207-9E80-F7399B82BE17}" dt="2022-08-03T08:30:26.687" v="148" actId="26606"/>
          <ac:spMkLst>
            <pc:docMk/>
            <pc:sldMk cId="3848508943" sldId="291"/>
            <ac:spMk id="34" creationId="{AF2F604E-43BE-4DC3-B983-E071523364F8}"/>
          </ac:spMkLst>
        </pc:spChg>
        <pc:spChg chg="add del">
          <ac:chgData name="Manuel Sánchez" userId="2180821b70765b11" providerId="LiveId" clId="{F7BBFBF8-117D-4207-9E80-F7399B82BE17}" dt="2022-08-03T08:30:26.687" v="148" actId="26606"/>
          <ac:spMkLst>
            <pc:docMk/>
            <pc:sldMk cId="3848508943" sldId="291"/>
            <ac:spMk id="35" creationId="{08C9B587-E65E-4B52-B37C-ABEBB6E87928}"/>
          </ac:spMkLst>
        </pc:spChg>
        <pc:spChg chg="mod">
          <ac:chgData name="Manuel Sánchez" userId="2180821b70765b11" providerId="LiveId" clId="{F7BBFBF8-117D-4207-9E80-F7399B82BE17}" dt="2022-08-03T08:30:40.248" v="152"/>
          <ac:spMkLst>
            <pc:docMk/>
            <pc:sldMk cId="3848508943" sldId="291"/>
            <ac:spMk id="36" creationId="{34B8D64E-0485-6431-E602-CED828176525}"/>
          </ac:spMkLst>
        </pc:spChg>
        <pc:spChg chg="add del">
          <ac:chgData name="Manuel Sánchez" userId="2180821b70765b11" providerId="LiveId" clId="{F7BBFBF8-117D-4207-9E80-F7399B82BE17}" dt="2022-08-03T08:30:28.111" v="150" actId="26606"/>
          <ac:spMkLst>
            <pc:docMk/>
            <pc:sldMk cId="3848508943" sldId="291"/>
            <ac:spMk id="37" creationId="{9089EED9-F54D-4F20-A2C6-949DE4176959}"/>
          </ac:spMkLst>
        </pc:spChg>
        <pc:spChg chg="add del">
          <ac:chgData name="Manuel Sánchez" userId="2180821b70765b11" providerId="LiveId" clId="{F7BBFBF8-117D-4207-9E80-F7399B82BE17}" dt="2022-08-03T08:30:28.111" v="150" actId="26606"/>
          <ac:spMkLst>
            <pc:docMk/>
            <pc:sldMk cId="3848508943" sldId="291"/>
            <ac:spMk id="38" creationId="{7E46F721-3785-414D-8697-16AF490E6806}"/>
          </ac:spMkLst>
        </pc:spChg>
        <pc:spChg chg="add mod ord">
          <ac:chgData name="Manuel Sánchez" userId="2180821b70765b11" providerId="LiveId" clId="{F7BBFBF8-117D-4207-9E80-F7399B82BE17}" dt="2022-08-03T08:33:42.682" v="183" actId="14100"/>
          <ac:spMkLst>
            <pc:docMk/>
            <pc:sldMk cId="3848508943" sldId="291"/>
            <ac:spMk id="39" creationId="{569E9C51-25B1-B2B0-7604-38B3DC647449}"/>
          </ac:spMkLst>
        </pc:spChg>
        <pc:spChg chg="add">
          <ac:chgData name="Manuel Sánchez" userId="2180821b70765b11" providerId="LiveId" clId="{F7BBFBF8-117D-4207-9E80-F7399B82BE17}" dt="2022-08-03T08:30:28.113" v="151" actId="26606"/>
          <ac:spMkLst>
            <pc:docMk/>
            <pc:sldMk cId="3848508943" sldId="291"/>
            <ac:spMk id="40" creationId="{C475749F-F487-4EFB-ABC7-C1359590EB76}"/>
          </ac:spMkLst>
        </pc:spChg>
        <pc:grpChg chg="del">
          <ac:chgData name="Manuel Sánchez" userId="2180821b70765b11" providerId="LiveId" clId="{F7BBFBF8-117D-4207-9E80-F7399B82BE17}" dt="2022-08-03T08:28:29.334" v="134" actId="478"/>
          <ac:grpSpMkLst>
            <pc:docMk/>
            <pc:sldMk cId="3848508943" sldId="291"/>
            <ac:grpSpMk id="10" creationId="{1C6B8843-485E-BA84-A04E-41819F5CE5D6}"/>
          </ac:grpSpMkLst>
        </pc:grpChg>
        <pc:grpChg chg="add mod">
          <ac:chgData name="Manuel Sánchez" userId="2180821b70765b11" providerId="LiveId" clId="{F7BBFBF8-117D-4207-9E80-F7399B82BE17}" dt="2022-08-03T08:30:40.248" v="152"/>
          <ac:grpSpMkLst>
            <pc:docMk/>
            <pc:sldMk cId="3848508943" sldId="291"/>
            <ac:grpSpMk id="29" creationId="{5EFD2AA2-CD93-1767-3598-4424E3B4A9EA}"/>
          </ac:grpSpMkLst>
        </pc:grpChg>
        <pc:picChg chg="add mod ord">
          <ac:chgData name="Manuel Sánchez" userId="2180821b70765b11" providerId="LiveId" clId="{F7BBFBF8-117D-4207-9E80-F7399B82BE17}" dt="2022-08-03T08:30:28.113" v="151" actId="26606"/>
          <ac:picMkLst>
            <pc:docMk/>
            <pc:sldMk cId="3848508943" sldId="291"/>
            <ac:picMk id="5" creationId="{6F431E2C-1DC8-3AFB-1AF1-F320CFFB2D75}"/>
          </ac:picMkLst>
        </pc:picChg>
        <pc:picChg chg="del">
          <ac:chgData name="Manuel Sánchez" userId="2180821b70765b11" providerId="LiveId" clId="{F7BBFBF8-117D-4207-9E80-F7399B82BE17}" dt="2022-08-03T08:28:31.461" v="135" actId="478"/>
          <ac:picMkLst>
            <pc:docMk/>
            <pc:sldMk cId="3848508943" sldId="291"/>
            <ac:picMk id="9" creationId="{BA9B8BA7-581D-732B-AF69-9379D7F2C8F4}"/>
          </ac:picMkLst>
        </pc:picChg>
        <pc:picChg chg="mod">
          <ac:chgData name="Manuel Sánchez" userId="2180821b70765b11" providerId="LiveId" clId="{F7BBFBF8-117D-4207-9E80-F7399B82BE17}" dt="2022-08-03T08:30:40.248" v="152"/>
          <ac:picMkLst>
            <pc:docMk/>
            <pc:sldMk cId="3848508943" sldId="291"/>
            <ac:picMk id="31" creationId="{EE85E91B-333E-32E0-145A-D3554A10712C}"/>
          </ac:picMkLst>
        </pc:picChg>
        <pc:cxnChg chg="add del">
          <ac:chgData name="Manuel Sánchez" userId="2180821b70765b11" providerId="LiveId" clId="{F7BBFBF8-117D-4207-9E80-F7399B82BE17}" dt="2022-08-03T08:30:09.203" v="140" actId="26606"/>
          <ac:cxnSpMkLst>
            <pc:docMk/>
            <pc:sldMk cId="3848508943" sldId="291"/>
            <ac:cxnSpMk id="21" creationId="{CE352288-84AD-4CA8-BCD5-76C29D34E1DB}"/>
          </ac:cxnSpMkLst>
        </pc:cxnChg>
        <pc:cxnChg chg="add del">
          <ac:chgData name="Manuel Sánchez" userId="2180821b70765b11" providerId="LiveId" clId="{F7BBFBF8-117D-4207-9E80-F7399B82BE17}" dt="2022-08-03T08:30:13.826" v="142" actId="26606"/>
          <ac:cxnSpMkLst>
            <pc:docMk/>
            <pc:sldMk cId="3848508943" sldId="291"/>
            <ac:cxnSpMk id="24" creationId="{CE352288-84AD-4CA8-BCD5-76C29D34E1DB}"/>
          </ac:cxnSpMkLst>
        </pc:cxnChg>
      </pc:sldChg>
      <pc:sldChg chg="addSp delSp modSp add mod setBg delDesignElem">
        <pc:chgData name="Manuel Sánchez" userId="2180821b70765b11" providerId="LiveId" clId="{F7BBFBF8-117D-4207-9E80-F7399B82BE17}" dt="2022-08-03T08:42:39.250" v="218"/>
        <pc:sldMkLst>
          <pc:docMk/>
          <pc:sldMk cId="3350720275" sldId="292"/>
        </pc:sldMkLst>
        <pc:spChg chg="mod">
          <ac:chgData name="Manuel Sánchez" userId="2180821b70765b11" providerId="LiveId" clId="{F7BBFBF8-117D-4207-9E80-F7399B82BE17}" dt="2022-08-03T08:38:02.994" v="197" actId="26606"/>
          <ac:spMkLst>
            <pc:docMk/>
            <pc:sldMk cId="3350720275" sldId="292"/>
            <ac:spMk id="2" creationId="{3AB30FD0-BBF3-7A83-C454-5DB49D2DFD15}"/>
          </ac:spMkLst>
        </pc:spChg>
        <pc:spChg chg="mod">
          <ac:chgData name="Manuel Sánchez" userId="2180821b70765b11" providerId="LiveId" clId="{F7BBFBF8-117D-4207-9E80-F7399B82BE17}" dt="2022-08-03T08:38:02.994" v="197" actId="26606"/>
          <ac:spMkLst>
            <pc:docMk/>
            <pc:sldMk cId="3350720275" sldId="292"/>
            <ac:spMk id="3" creationId="{339EAD7C-415C-5614-4D83-CA7FA6773290}"/>
          </ac:spMkLst>
        </pc:spChg>
        <pc:spChg chg="del">
          <ac:chgData name="Manuel Sánchez" userId="2180821b70765b11" providerId="LiveId" clId="{F7BBFBF8-117D-4207-9E80-F7399B82BE17}" dt="2022-08-03T08:37:16.263" v="191" actId="478"/>
          <ac:spMkLst>
            <pc:docMk/>
            <pc:sldMk cId="3350720275" sldId="292"/>
            <ac:spMk id="6" creationId="{7A95416E-1D35-C5AA-714E-636749B25569}"/>
          </ac:spMkLst>
        </pc:spChg>
        <pc:spChg chg="add del">
          <ac:chgData name="Manuel Sánchez" userId="2180821b70765b11" providerId="LiveId" clId="{F7BBFBF8-117D-4207-9E80-F7399B82BE17}" dt="2022-08-03T08:39:46.420" v="203" actId="26606"/>
          <ac:spMkLst>
            <pc:docMk/>
            <pc:sldMk cId="3350720275" sldId="292"/>
            <ac:spMk id="12" creationId="{C475749F-F487-4EFB-ABC7-C1359590EB76}"/>
          </ac:spMkLst>
        </pc:spChg>
        <pc:spChg chg="add">
          <ac:chgData name="Manuel Sánchez" userId="2180821b70765b11" providerId="LiveId" clId="{F7BBFBF8-117D-4207-9E80-F7399B82BE17}" dt="2022-08-03T08:39:46.420" v="203" actId="26606"/>
          <ac:spMkLst>
            <pc:docMk/>
            <pc:sldMk cId="3350720275" sldId="292"/>
            <ac:spMk id="17" creationId="{C475749F-F487-4EFB-ABC7-C1359590EB76}"/>
          </ac:spMkLst>
        </pc:spChg>
        <pc:spChg chg="add mod">
          <ac:chgData name="Manuel Sánchez" userId="2180821b70765b11" providerId="LiveId" clId="{F7BBFBF8-117D-4207-9E80-F7399B82BE17}" dt="2022-08-03T08:39:52.579" v="204"/>
          <ac:spMkLst>
            <pc:docMk/>
            <pc:sldMk cId="3350720275" sldId="292"/>
            <ac:spMk id="18" creationId="{99B9FA0C-3707-B3C1-AB98-D2819395196F}"/>
          </ac:spMkLst>
        </pc:spChg>
        <pc:spChg chg="add mod">
          <ac:chgData name="Manuel Sánchez" userId="2180821b70765b11" providerId="LiveId" clId="{F7BBFBF8-117D-4207-9E80-F7399B82BE17}" dt="2022-08-03T08:39:52.579" v="204"/>
          <ac:spMkLst>
            <pc:docMk/>
            <pc:sldMk cId="3350720275" sldId="292"/>
            <ac:spMk id="19" creationId="{26C48582-ED3C-75C2-2BD7-3F06D48DCB9F}"/>
          </ac:spMkLst>
        </pc:spChg>
        <pc:spChg chg="mod">
          <ac:chgData name="Manuel Sánchez" userId="2180821b70765b11" providerId="LiveId" clId="{F7BBFBF8-117D-4207-9E80-F7399B82BE17}" dt="2022-08-03T08:39:56.265" v="205"/>
          <ac:spMkLst>
            <pc:docMk/>
            <pc:sldMk cId="3350720275" sldId="292"/>
            <ac:spMk id="22" creationId="{805D8989-827A-E2D9-3E25-AE30996619A3}"/>
          </ac:spMkLst>
        </pc:spChg>
        <pc:spChg chg="mod">
          <ac:chgData name="Manuel Sánchez" userId="2180821b70765b11" providerId="LiveId" clId="{F7BBFBF8-117D-4207-9E80-F7399B82BE17}" dt="2022-08-03T08:42:38.679" v="217"/>
          <ac:spMkLst>
            <pc:docMk/>
            <pc:sldMk cId="3350720275" sldId="292"/>
            <ac:spMk id="25" creationId="{58D63E76-13F3-9B98-C016-AECCF75AA11C}"/>
          </ac:spMkLst>
        </pc:spChg>
        <pc:spChg chg="del">
          <ac:chgData name="Manuel Sánchez" userId="2180821b70765b11" providerId="LiveId" clId="{F7BBFBF8-117D-4207-9E80-F7399B82BE17}" dt="2022-08-03T08:37:16.263" v="191" actId="478"/>
          <ac:spMkLst>
            <pc:docMk/>
            <pc:sldMk cId="3350720275" sldId="292"/>
            <ac:spMk id="39" creationId="{569E9C51-25B1-B2B0-7604-38B3DC647449}"/>
          </ac:spMkLst>
        </pc:spChg>
        <pc:spChg chg="del">
          <ac:chgData name="Manuel Sánchez" userId="2180821b70765b11" providerId="LiveId" clId="{F7BBFBF8-117D-4207-9E80-F7399B82BE17}" dt="2022-08-03T08:36:54.310" v="190"/>
          <ac:spMkLst>
            <pc:docMk/>
            <pc:sldMk cId="3350720275" sldId="292"/>
            <ac:spMk id="40" creationId="{C475749F-F487-4EFB-ABC7-C1359590EB76}"/>
          </ac:spMkLst>
        </pc:spChg>
        <pc:grpChg chg="add mod">
          <ac:chgData name="Manuel Sánchez" userId="2180821b70765b11" providerId="LiveId" clId="{F7BBFBF8-117D-4207-9E80-F7399B82BE17}" dt="2022-08-03T08:39:56.265" v="205"/>
          <ac:grpSpMkLst>
            <pc:docMk/>
            <pc:sldMk cId="3350720275" sldId="292"/>
            <ac:grpSpMk id="20" creationId="{F930990E-8B69-362E-E1AF-3F937E8A7A5C}"/>
          </ac:grpSpMkLst>
        </pc:grpChg>
        <pc:grpChg chg="add del mod">
          <ac:chgData name="Manuel Sánchez" userId="2180821b70765b11" providerId="LiveId" clId="{F7BBFBF8-117D-4207-9E80-F7399B82BE17}" dt="2022-08-03T08:42:39.250" v="218"/>
          <ac:grpSpMkLst>
            <pc:docMk/>
            <pc:sldMk cId="3350720275" sldId="292"/>
            <ac:grpSpMk id="23" creationId="{07376999-3FED-8185-6EC6-A924D2DA16B6}"/>
          </ac:grpSpMkLst>
        </pc:grpChg>
        <pc:grpChg chg="del">
          <ac:chgData name="Manuel Sánchez" userId="2180821b70765b11" providerId="LiveId" clId="{F7BBFBF8-117D-4207-9E80-F7399B82BE17}" dt="2022-08-03T08:37:18.679" v="192" actId="478"/>
          <ac:grpSpMkLst>
            <pc:docMk/>
            <pc:sldMk cId="3350720275" sldId="292"/>
            <ac:grpSpMk id="29" creationId="{5EFD2AA2-CD93-1767-3598-4424E3B4A9EA}"/>
          </ac:grpSpMkLst>
        </pc:grpChg>
        <pc:picChg chg="del">
          <ac:chgData name="Manuel Sánchez" userId="2180821b70765b11" providerId="LiveId" clId="{F7BBFBF8-117D-4207-9E80-F7399B82BE17}" dt="2022-08-03T08:37:20.140" v="193" actId="478"/>
          <ac:picMkLst>
            <pc:docMk/>
            <pc:sldMk cId="3350720275" sldId="292"/>
            <ac:picMk id="5" creationId="{6F431E2C-1DC8-3AFB-1AF1-F320CFFB2D75}"/>
          </ac:picMkLst>
        </pc:picChg>
        <pc:picChg chg="add del mod">
          <ac:chgData name="Manuel Sánchez" userId="2180821b70765b11" providerId="LiveId" clId="{F7BBFBF8-117D-4207-9E80-F7399B82BE17}" dt="2022-08-03T08:39:34.108" v="198" actId="478"/>
          <ac:picMkLst>
            <pc:docMk/>
            <pc:sldMk cId="3350720275" sldId="292"/>
            <ac:picMk id="7" creationId="{92D1C108-01ED-4BA3-DDC5-3D3F96736FE7}"/>
          </ac:picMkLst>
        </pc:picChg>
        <pc:picChg chg="add mod">
          <ac:chgData name="Manuel Sánchez" userId="2180821b70765b11" providerId="LiveId" clId="{F7BBFBF8-117D-4207-9E80-F7399B82BE17}" dt="2022-08-03T08:39:46.420" v="203" actId="26606"/>
          <ac:picMkLst>
            <pc:docMk/>
            <pc:sldMk cId="3350720275" sldId="292"/>
            <ac:picMk id="9" creationId="{CA6E423E-B438-A0C5-34E7-04A2096FD41A}"/>
          </ac:picMkLst>
        </pc:picChg>
        <pc:picChg chg="mod">
          <ac:chgData name="Manuel Sánchez" userId="2180821b70765b11" providerId="LiveId" clId="{F7BBFBF8-117D-4207-9E80-F7399B82BE17}" dt="2022-08-03T08:39:56.265" v="205"/>
          <ac:picMkLst>
            <pc:docMk/>
            <pc:sldMk cId="3350720275" sldId="292"/>
            <ac:picMk id="21" creationId="{223068E0-C7BC-E021-4D0E-235244723693}"/>
          </ac:picMkLst>
        </pc:picChg>
        <pc:picChg chg="mod">
          <ac:chgData name="Manuel Sánchez" userId="2180821b70765b11" providerId="LiveId" clId="{F7BBFBF8-117D-4207-9E80-F7399B82BE17}" dt="2022-08-03T08:42:38.679" v="217"/>
          <ac:picMkLst>
            <pc:docMk/>
            <pc:sldMk cId="3350720275" sldId="292"/>
            <ac:picMk id="24" creationId="{630FC4BF-826E-C07C-2F9C-1EC8BFE284CA}"/>
          </ac:picMkLst>
        </pc:picChg>
      </pc:sldChg>
      <pc:sldChg chg="addSp delSp modSp add del mod setBg delDesignElem">
        <pc:chgData name="Manuel Sánchez" userId="2180821b70765b11" providerId="LiveId" clId="{F7BBFBF8-117D-4207-9E80-F7399B82BE17}" dt="2022-08-04T10:24:00.763" v="222" actId="47"/>
        <pc:sldMkLst>
          <pc:docMk/>
          <pc:sldMk cId="3256696541" sldId="293"/>
        </pc:sldMkLst>
        <pc:spChg chg="add">
          <ac:chgData name="Manuel Sánchez" userId="2180821b70765b11" providerId="LiveId" clId="{F7BBFBF8-117D-4207-9E80-F7399B82BE17}" dt="2022-08-03T08:42:29.142" v="215" actId="26606"/>
          <ac:spMkLst>
            <pc:docMk/>
            <pc:sldMk cId="3256696541" sldId="293"/>
            <ac:spMk id="10" creationId="{C475749F-F487-4EFB-ABC7-C1359590EB76}"/>
          </ac:spMkLst>
        </pc:spChg>
        <pc:spChg chg="add mod">
          <ac:chgData name="Manuel Sánchez" userId="2180821b70765b11" providerId="LiveId" clId="{F7BBFBF8-117D-4207-9E80-F7399B82BE17}" dt="2022-08-03T08:42:34.283" v="216"/>
          <ac:spMkLst>
            <pc:docMk/>
            <pc:sldMk cId="3256696541" sldId="293"/>
            <ac:spMk id="14" creationId="{A642CF6B-6759-5022-9B26-5A93C2FE31FA}"/>
          </ac:spMkLst>
        </pc:spChg>
        <pc:spChg chg="add mod">
          <ac:chgData name="Manuel Sánchez" userId="2180821b70765b11" providerId="LiveId" clId="{F7BBFBF8-117D-4207-9E80-F7399B82BE17}" dt="2022-08-03T08:42:34.283" v="216"/>
          <ac:spMkLst>
            <pc:docMk/>
            <pc:sldMk cId="3256696541" sldId="293"/>
            <ac:spMk id="15" creationId="{D52DEC90-01D5-E157-8C1F-784725A62A46}"/>
          </ac:spMkLst>
        </pc:spChg>
        <pc:spChg chg="del">
          <ac:chgData name="Manuel Sánchez" userId="2180821b70765b11" providerId="LiveId" clId="{F7BBFBF8-117D-4207-9E80-F7399B82BE17}" dt="2022-08-03T08:42:15.451" v="207"/>
          <ac:spMkLst>
            <pc:docMk/>
            <pc:sldMk cId="3256696541" sldId="293"/>
            <ac:spMk id="17" creationId="{C475749F-F487-4EFB-ABC7-C1359590EB76}"/>
          </ac:spMkLst>
        </pc:spChg>
        <pc:spChg chg="del">
          <ac:chgData name="Manuel Sánchez" userId="2180821b70765b11" providerId="LiveId" clId="{F7BBFBF8-117D-4207-9E80-F7399B82BE17}" dt="2022-08-03T08:42:19.052" v="209" actId="478"/>
          <ac:spMkLst>
            <pc:docMk/>
            <pc:sldMk cId="3256696541" sldId="293"/>
            <ac:spMk id="18" creationId="{99B9FA0C-3707-B3C1-AB98-D2819395196F}"/>
          </ac:spMkLst>
        </pc:spChg>
        <pc:spChg chg="del">
          <ac:chgData name="Manuel Sánchez" userId="2180821b70765b11" providerId="LiveId" clId="{F7BBFBF8-117D-4207-9E80-F7399B82BE17}" dt="2022-08-03T08:42:19.052" v="209" actId="478"/>
          <ac:spMkLst>
            <pc:docMk/>
            <pc:sldMk cId="3256696541" sldId="293"/>
            <ac:spMk id="19" creationId="{26C48582-ED3C-75C2-2BD7-3F06D48DCB9F}"/>
          </ac:spMkLst>
        </pc:spChg>
        <pc:spChg chg="mod">
          <ac:chgData name="Manuel Sánchez" userId="2180821b70765b11" providerId="LiveId" clId="{F7BBFBF8-117D-4207-9E80-F7399B82BE17}" dt="2022-08-03T08:42:40.384" v="219"/>
          <ac:spMkLst>
            <pc:docMk/>
            <pc:sldMk cId="3256696541" sldId="293"/>
            <ac:spMk id="24" creationId="{97934718-A632-1EB6-9B76-3A15D0E5DDC6}"/>
          </ac:spMkLst>
        </pc:spChg>
        <pc:grpChg chg="add mod">
          <ac:chgData name="Manuel Sánchez" userId="2180821b70765b11" providerId="LiveId" clId="{F7BBFBF8-117D-4207-9E80-F7399B82BE17}" dt="2022-08-03T08:42:40.384" v="219"/>
          <ac:grpSpMkLst>
            <pc:docMk/>
            <pc:sldMk cId="3256696541" sldId="293"/>
            <ac:grpSpMk id="16" creationId="{8D0DABD1-28A2-FDF9-9644-33055058D773}"/>
          </ac:grpSpMkLst>
        </pc:grpChg>
        <pc:grpChg chg="del">
          <ac:chgData name="Manuel Sánchez" userId="2180821b70765b11" providerId="LiveId" clId="{F7BBFBF8-117D-4207-9E80-F7399B82BE17}" dt="2022-08-03T08:42:21.541" v="210" actId="478"/>
          <ac:grpSpMkLst>
            <pc:docMk/>
            <pc:sldMk cId="3256696541" sldId="293"/>
            <ac:grpSpMk id="20" creationId="{F930990E-8B69-362E-E1AF-3F937E8A7A5C}"/>
          </ac:grpSpMkLst>
        </pc:grpChg>
        <pc:picChg chg="add mod">
          <ac:chgData name="Manuel Sánchez" userId="2180821b70765b11" providerId="LiveId" clId="{F7BBFBF8-117D-4207-9E80-F7399B82BE17}" dt="2022-08-03T08:42:29.142" v="215" actId="26606"/>
          <ac:picMkLst>
            <pc:docMk/>
            <pc:sldMk cId="3256696541" sldId="293"/>
            <ac:picMk id="5" creationId="{80A6048F-59EA-69B8-ADD8-DAD54CCF8D46}"/>
          </ac:picMkLst>
        </pc:picChg>
        <pc:picChg chg="del">
          <ac:chgData name="Manuel Sánchez" userId="2180821b70765b11" providerId="LiveId" clId="{F7BBFBF8-117D-4207-9E80-F7399B82BE17}" dt="2022-08-03T08:42:17.360" v="208" actId="478"/>
          <ac:picMkLst>
            <pc:docMk/>
            <pc:sldMk cId="3256696541" sldId="293"/>
            <ac:picMk id="9" creationId="{CA6E423E-B438-A0C5-34E7-04A2096FD41A}"/>
          </ac:picMkLst>
        </pc:picChg>
        <pc:picChg chg="mod">
          <ac:chgData name="Manuel Sánchez" userId="2180821b70765b11" providerId="LiveId" clId="{F7BBFBF8-117D-4207-9E80-F7399B82BE17}" dt="2022-08-03T08:42:40.384" v="219"/>
          <ac:picMkLst>
            <pc:docMk/>
            <pc:sldMk cId="3256696541" sldId="293"/>
            <ac:picMk id="23" creationId="{6B0A1541-53FF-28A3-4184-920F6CC3B8D1}"/>
          </ac:picMkLst>
        </pc:picChg>
      </pc:sldChg>
      <pc:sldMasterChg chg="setBg modSldLayout">
        <pc:chgData name="Manuel Sánchez" userId="2180821b70765b11" providerId="LiveId" clId="{F7BBFBF8-117D-4207-9E80-F7399B82BE17}" dt="2022-08-04T17:23:40.583" v="252" actId="1076"/>
        <pc:sldMasterMkLst>
          <pc:docMk/>
          <pc:sldMasterMk cId="3653831248" sldId="2147483648"/>
        </pc:sldMasterMkLst>
        <pc:sldLayoutChg chg="setBg">
          <pc:chgData name="Manuel Sánchez" userId="2180821b70765b11" providerId="LiveId" clId="{F7BBFBF8-117D-4207-9E80-F7399B82BE17}" dt="2022-08-03T08:28:11.990" v="132"/>
          <pc:sldLayoutMkLst>
            <pc:docMk/>
            <pc:sldMasterMk cId="3653831248" sldId="2147483648"/>
            <pc:sldLayoutMk cId="2792701574" sldId="2147483649"/>
          </pc:sldLayoutMkLst>
        </pc:sldLayoutChg>
        <pc:sldLayoutChg chg="setBg">
          <pc:chgData name="Manuel Sánchez" userId="2180821b70765b11" providerId="LiveId" clId="{F7BBFBF8-117D-4207-9E80-F7399B82BE17}" dt="2022-08-03T08:28:11.990" v="132"/>
          <pc:sldLayoutMkLst>
            <pc:docMk/>
            <pc:sldMasterMk cId="3653831248" sldId="2147483648"/>
            <pc:sldLayoutMk cId="2909841865" sldId="2147483660"/>
          </pc:sldLayoutMkLst>
        </pc:sldLayoutChg>
        <pc:sldLayoutChg chg="addSp modSp mod setBg">
          <pc:chgData name="Manuel Sánchez" userId="2180821b70765b11" providerId="LiveId" clId="{F7BBFBF8-117D-4207-9E80-F7399B82BE17}" dt="2022-08-04T17:19:17.335" v="233" actId="1076"/>
          <pc:sldLayoutMkLst>
            <pc:docMk/>
            <pc:sldMasterMk cId="3653831248" sldId="2147483648"/>
            <pc:sldLayoutMk cId="491318768" sldId="2147483662"/>
          </pc:sldLayoutMkLst>
          <pc:picChg chg="add mod">
            <ac:chgData name="Manuel Sánchez" userId="2180821b70765b11" providerId="LiveId" clId="{F7BBFBF8-117D-4207-9E80-F7399B82BE17}" dt="2022-08-04T17:19:17.335" v="233" actId="1076"/>
            <ac:picMkLst>
              <pc:docMk/>
              <pc:sldMasterMk cId="3653831248" sldId="2147483648"/>
              <pc:sldLayoutMk cId="491318768" sldId="2147483662"/>
              <ac:picMk id="3" creationId="{7F01FF5F-2C3B-8092-89DC-5AA5FDB12F57}"/>
            </ac:picMkLst>
          </pc:picChg>
          <pc:picChg chg="mod">
            <ac:chgData name="Manuel Sánchez" userId="2180821b70765b11" providerId="LiveId" clId="{F7BBFBF8-117D-4207-9E80-F7399B82BE17}" dt="2022-08-04T17:17:09.977" v="229" actId="1076"/>
            <ac:picMkLst>
              <pc:docMk/>
              <pc:sldMasterMk cId="3653831248" sldId="2147483648"/>
              <pc:sldLayoutMk cId="491318768" sldId="2147483662"/>
              <ac:picMk id="22" creationId="{DB142312-C30E-46CE-990B-330087CA920A}"/>
            </ac:picMkLst>
          </pc:picChg>
        </pc:sldLayoutChg>
        <pc:sldLayoutChg chg="setBg">
          <pc:chgData name="Manuel Sánchez" userId="2180821b70765b11" providerId="LiveId" clId="{F7BBFBF8-117D-4207-9E80-F7399B82BE17}" dt="2022-08-03T08:28:11.990" v="132"/>
          <pc:sldLayoutMkLst>
            <pc:docMk/>
            <pc:sldMasterMk cId="3653831248" sldId="2147483648"/>
            <pc:sldLayoutMk cId="3792403263" sldId="2147483665"/>
          </pc:sldLayoutMkLst>
        </pc:sldLayoutChg>
        <pc:sldLayoutChg chg="addSp delSp modSp mod">
          <pc:chgData name="Manuel Sánchez" userId="2180821b70765b11" providerId="LiveId" clId="{F7BBFBF8-117D-4207-9E80-F7399B82BE17}" dt="2022-08-04T17:23:40.583" v="252" actId="1076"/>
          <pc:sldLayoutMkLst>
            <pc:docMk/>
            <pc:sldMasterMk cId="3653831248" sldId="2147483648"/>
            <pc:sldLayoutMk cId="2119518006" sldId="2147483667"/>
          </pc:sldLayoutMkLst>
          <pc:picChg chg="mod">
            <ac:chgData name="Manuel Sánchez" userId="2180821b70765b11" providerId="LiveId" clId="{F7BBFBF8-117D-4207-9E80-F7399B82BE17}" dt="2022-08-04T17:19:34.429" v="237" actId="1076"/>
            <ac:picMkLst>
              <pc:docMk/>
              <pc:sldMasterMk cId="3653831248" sldId="2147483648"/>
              <pc:sldLayoutMk cId="2119518006" sldId="2147483667"/>
              <ac:picMk id="11" creationId="{D4CC0AAE-5DF0-452C-0D23-97650E6E58FF}"/>
            </ac:picMkLst>
          </pc:picChg>
          <pc:picChg chg="mod">
            <ac:chgData name="Manuel Sánchez" userId="2180821b70765b11" providerId="LiveId" clId="{F7BBFBF8-117D-4207-9E80-F7399B82BE17}" dt="2022-08-04T17:23:40.583" v="252" actId="1076"/>
            <ac:picMkLst>
              <pc:docMk/>
              <pc:sldMasterMk cId="3653831248" sldId="2147483648"/>
              <pc:sldLayoutMk cId="2119518006" sldId="2147483667"/>
              <ac:picMk id="14" creationId="{EA5B92A8-08D5-BDC6-D532-99F1459E5424}"/>
            </ac:picMkLst>
          </pc:picChg>
          <pc:picChg chg="add del mod">
            <ac:chgData name="Manuel Sánchez" userId="2180821b70765b11" providerId="LiveId" clId="{F7BBFBF8-117D-4207-9E80-F7399B82BE17}" dt="2022-08-04T17:19:16.989" v="232"/>
            <ac:picMkLst>
              <pc:docMk/>
              <pc:sldMasterMk cId="3653831248" sldId="2147483648"/>
              <pc:sldLayoutMk cId="2119518006" sldId="2147483667"/>
              <ac:picMk id="19" creationId="{5FDCC9A3-E2DD-47F5-32F9-14D899696528}"/>
            </ac:picMkLst>
          </pc:picChg>
          <pc:picChg chg="add mod">
            <ac:chgData name="Manuel Sánchez" userId="2180821b70765b11" providerId="LiveId" clId="{F7BBFBF8-117D-4207-9E80-F7399B82BE17}" dt="2022-08-04T17:19:37.399" v="238"/>
            <ac:picMkLst>
              <pc:docMk/>
              <pc:sldMasterMk cId="3653831248" sldId="2147483648"/>
              <pc:sldLayoutMk cId="2119518006" sldId="2147483667"/>
              <ac:picMk id="20" creationId="{312137B7-A8FB-55AF-60B3-0A73DB689E36}"/>
            </ac:picMkLst>
          </pc:picChg>
        </pc:sldLayoutChg>
      </pc:sldMasterChg>
    </pc:docChg>
  </pc:docChgLst>
  <pc:docChgLst>
    <pc:chgData name="Txema González Balseiro" userId="a6c5b3bf80d42c52" providerId="Windows Live" clId="Web-{4B3AB458-AE7A-4630-892D-094C6605534A}"/>
    <pc:docChg chg="modSld">
      <pc:chgData name="Txema González Balseiro" userId="a6c5b3bf80d42c52" providerId="Windows Live" clId="Web-{4B3AB458-AE7A-4630-892D-094C6605534A}" dt="2020-02-24T22:44:34.782" v="9" actId="20577"/>
      <pc:docMkLst>
        <pc:docMk/>
      </pc:docMkLst>
      <pc:sldChg chg="modSp">
        <pc:chgData name="Txema González Balseiro" userId="a6c5b3bf80d42c52" providerId="Windows Live" clId="Web-{4B3AB458-AE7A-4630-892D-094C6605534A}" dt="2020-02-24T22:44:33.611" v="7" actId="20577"/>
        <pc:sldMkLst>
          <pc:docMk/>
          <pc:sldMk cId="1917610916" sldId="256"/>
        </pc:sldMkLst>
        <pc:spChg chg="mod">
          <ac:chgData name="Txema González Balseiro" userId="a6c5b3bf80d42c52" providerId="Windows Live" clId="Web-{4B3AB458-AE7A-4630-892D-094C6605534A}" dt="2020-02-24T22:44:33.611" v="7" actId="20577"/>
          <ac:spMkLst>
            <pc:docMk/>
            <pc:sldMk cId="1917610916" sldId="256"/>
            <ac:spMk id="10" creationId="{034FA022-7B61-4C8E-B2CA-2D957DA64C25}"/>
          </ac:spMkLst>
        </pc:spChg>
      </pc:sldChg>
    </pc:docChg>
  </pc:docChgLst>
  <pc:docChgLst>
    <pc:chgData name="Manuel Sánchez" userId="2180821b70765b11" providerId="LiveId" clId="{A090A303-0798-4A8C-9D9D-7A7531BC32CE}"/>
    <pc:docChg chg="undo custSel addSld delSld modMainMaster">
      <pc:chgData name="Manuel Sánchez" userId="2180821b70765b11" providerId="LiveId" clId="{A090A303-0798-4A8C-9D9D-7A7531BC32CE}" dt="2022-09-30T20:30:36.970" v="88" actId="1076"/>
      <pc:docMkLst>
        <pc:docMk/>
      </pc:docMkLst>
      <pc:sldChg chg="del">
        <pc:chgData name="Manuel Sánchez" userId="2180821b70765b11" providerId="LiveId" clId="{A090A303-0798-4A8C-9D9D-7A7531BC32CE}" dt="2022-09-15T08:10:22.591" v="68" actId="47"/>
        <pc:sldMkLst>
          <pc:docMk/>
          <pc:sldMk cId="4175192338" sldId="297"/>
        </pc:sldMkLst>
      </pc:sldChg>
      <pc:sldChg chg="del">
        <pc:chgData name="Manuel Sánchez" userId="2180821b70765b11" providerId="LiveId" clId="{A090A303-0798-4A8C-9D9D-7A7531BC32CE}" dt="2022-09-15T08:10:24.274" v="69" actId="47"/>
        <pc:sldMkLst>
          <pc:docMk/>
          <pc:sldMk cId="2567791667" sldId="298"/>
        </pc:sldMkLst>
      </pc:sldChg>
      <pc:sldChg chg="new">
        <pc:chgData name="Manuel Sánchez" userId="2180821b70765b11" providerId="LiveId" clId="{A090A303-0798-4A8C-9D9D-7A7531BC32CE}" dt="2022-09-15T08:10:28.057" v="70" actId="680"/>
        <pc:sldMkLst>
          <pc:docMk/>
          <pc:sldMk cId="727124061" sldId="301"/>
        </pc:sldMkLst>
      </pc:sldChg>
      <pc:sldChg chg="new">
        <pc:chgData name="Manuel Sánchez" userId="2180821b70765b11" providerId="LiveId" clId="{A090A303-0798-4A8C-9D9D-7A7531BC32CE}" dt="2022-09-15T08:10:32.536" v="71" actId="680"/>
        <pc:sldMkLst>
          <pc:docMk/>
          <pc:sldMk cId="1485668992" sldId="302"/>
        </pc:sldMkLst>
      </pc:sldChg>
      <pc:sldMasterChg chg="delSldLayout modSldLayout">
        <pc:chgData name="Manuel Sánchez" userId="2180821b70765b11" providerId="LiveId" clId="{A090A303-0798-4A8C-9D9D-7A7531BC32CE}" dt="2022-09-30T20:30:36.970" v="88" actId="1076"/>
        <pc:sldMasterMkLst>
          <pc:docMk/>
          <pc:sldMasterMk cId="3653831248" sldId="2147483648"/>
        </pc:sldMasterMkLst>
        <pc:sldLayoutChg chg="del">
          <pc:chgData name="Manuel Sánchez" userId="2180821b70765b11" providerId="LiveId" clId="{A090A303-0798-4A8C-9D9D-7A7531BC32CE}" dt="2022-09-15T08:10:37.254" v="72" actId="2696"/>
          <pc:sldLayoutMkLst>
            <pc:docMk/>
            <pc:sldMasterMk cId="3653831248" sldId="2147483648"/>
            <pc:sldLayoutMk cId="2119518006" sldId="2147483667"/>
          </pc:sldLayoutMkLst>
        </pc:sldLayoutChg>
        <pc:sldLayoutChg chg="addSp delSp modSp mod">
          <pc:chgData name="Manuel Sánchez" userId="2180821b70765b11" providerId="LiveId" clId="{A090A303-0798-4A8C-9D9D-7A7531BC32CE}" dt="2022-09-30T20:30:36.970" v="88" actId="1076"/>
          <pc:sldLayoutMkLst>
            <pc:docMk/>
            <pc:sldMasterMk cId="3653831248" sldId="2147483648"/>
            <pc:sldLayoutMk cId="843855876" sldId="2147483669"/>
          </pc:sldLayoutMkLst>
          <pc:grpChg chg="add mod">
            <ac:chgData name="Manuel Sánchez" userId="2180821b70765b11" providerId="LiveId" clId="{A090A303-0798-4A8C-9D9D-7A7531BC32CE}" dt="2022-09-15T08:10:18.495" v="67" actId="1076"/>
            <ac:grpSpMkLst>
              <pc:docMk/>
              <pc:sldMasterMk cId="3653831248" sldId="2147483648"/>
              <pc:sldLayoutMk cId="843855876" sldId="2147483669"/>
              <ac:grpSpMk id="28" creationId="{E344AFA8-8CF9-FAC5-2694-E29D5E050671}"/>
            </ac:grpSpMkLst>
          </pc:grpChg>
          <pc:picChg chg="add mod">
            <ac:chgData name="Manuel Sánchez" userId="2180821b70765b11" providerId="LiveId" clId="{A090A303-0798-4A8C-9D9D-7A7531BC32CE}" dt="2022-09-30T20:30:36.970" v="88" actId="1076"/>
            <ac:picMkLst>
              <pc:docMk/>
              <pc:sldMasterMk cId="3653831248" sldId="2147483648"/>
              <pc:sldLayoutMk cId="843855876" sldId="2147483669"/>
              <ac:picMk id="3" creationId="{0D357D53-9CBB-EA89-D89D-214E1C18E4EF}"/>
            </ac:picMkLst>
          </pc:picChg>
          <pc:picChg chg="add del mod">
            <ac:chgData name="Manuel Sánchez" userId="2180821b70765b11" providerId="LiveId" clId="{A090A303-0798-4A8C-9D9D-7A7531BC32CE}" dt="2022-09-15T07:51:29.126" v="9" actId="478"/>
            <ac:picMkLst>
              <pc:docMk/>
              <pc:sldMasterMk cId="3653831248" sldId="2147483648"/>
              <pc:sldLayoutMk cId="843855876" sldId="2147483669"/>
              <ac:picMk id="3" creationId="{FD1583FC-50AA-6268-40B7-3AA758CC8E08}"/>
            </ac:picMkLst>
          </pc:picChg>
          <pc:picChg chg="add del mod">
            <ac:chgData name="Manuel Sánchez" userId="2180821b70765b11" providerId="LiveId" clId="{A090A303-0798-4A8C-9D9D-7A7531BC32CE}" dt="2022-09-15T07:52:59.866" v="13" actId="478"/>
            <ac:picMkLst>
              <pc:docMk/>
              <pc:sldMasterMk cId="3653831248" sldId="2147483648"/>
              <pc:sldLayoutMk cId="843855876" sldId="2147483669"/>
              <ac:picMk id="5" creationId="{45A9ED60-D0C1-D625-2184-2F63FEEB8B71}"/>
            </ac:picMkLst>
          </pc:picChg>
          <pc:picChg chg="del">
            <ac:chgData name="Manuel Sánchez" userId="2180821b70765b11" providerId="LiveId" clId="{A090A303-0798-4A8C-9D9D-7A7531BC32CE}" dt="2022-09-15T07:51:09.580" v="0" actId="478"/>
            <ac:picMkLst>
              <pc:docMk/>
              <pc:sldMasterMk cId="3653831248" sldId="2147483648"/>
              <pc:sldLayoutMk cId="843855876" sldId="2147483669"/>
              <ac:picMk id="7" creationId="{1CAF709D-A7AA-569A-52F3-8F4BD7020D0E}"/>
            </ac:picMkLst>
          </pc:picChg>
          <pc:picChg chg="del">
            <ac:chgData name="Manuel Sánchez" userId="2180821b70765b11" providerId="LiveId" clId="{A090A303-0798-4A8C-9D9D-7A7531BC32CE}" dt="2022-09-15T07:51:11.249" v="1" actId="478"/>
            <ac:picMkLst>
              <pc:docMk/>
              <pc:sldMasterMk cId="3653831248" sldId="2147483648"/>
              <pc:sldLayoutMk cId="843855876" sldId="2147483669"/>
              <ac:picMk id="8" creationId="{9E7049CD-1000-A305-A999-1D58FD7A432C}"/>
            </ac:picMkLst>
          </pc:picChg>
          <pc:picChg chg="del">
            <ac:chgData name="Manuel Sánchez" userId="2180821b70765b11" providerId="LiveId" clId="{A090A303-0798-4A8C-9D9D-7A7531BC32CE}" dt="2022-09-15T07:51:09.580" v="0" actId="478"/>
            <ac:picMkLst>
              <pc:docMk/>
              <pc:sldMasterMk cId="3653831248" sldId="2147483648"/>
              <pc:sldLayoutMk cId="843855876" sldId="2147483669"/>
              <ac:picMk id="9" creationId="{0A74C7F4-3B09-B7B4-A84B-0E575D788C2B}"/>
            </ac:picMkLst>
          </pc:picChg>
          <pc:picChg chg="del">
            <ac:chgData name="Manuel Sánchez" userId="2180821b70765b11" providerId="LiveId" clId="{A090A303-0798-4A8C-9D9D-7A7531BC32CE}" dt="2022-09-15T07:51:09.580" v="0" actId="478"/>
            <ac:picMkLst>
              <pc:docMk/>
              <pc:sldMasterMk cId="3653831248" sldId="2147483648"/>
              <pc:sldLayoutMk cId="843855876" sldId="2147483669"/>
              <ac:picMk id="10" creationId="{49A9F938-86BB-88B1-3992-A987C948B844}"/>
            </ac:picMkLst>
          </pc:picChg>
          <pc:picChg chg="del">
            <ac:chgData name="Manuel Sánchez" userId="2180821b70765b11" providerId="LiveId" clId="{A090A303-0798-4A8C-9D9D-7A7531BC32CE}" dt="2022-09-15T07:51:09.580" v="0" actId="478"/>
            <ac:picMkLst>
              <pc:docMk/>
              <pc:sldMasterMk cId="3653831248" sldId="2147483648"/>
              <pc:sldLayoutMk cId="843855876" sldId="2147483669"/>
              <ac:picMk id="11" creationId="{D4CC0AAE-5DF0-452C-0D23-97650E6E58FF}"/>
            </ac:picMkLst>
          </pc:picChg>
          <pc:picChg chg="del">
            <ac:chgData name="Manuel Sánchez" userId="2180821b70765b11" providerId="LiveId" clId="{A090A303-0798-4A8C-9D9D-7A7531BC32CE}" dt="2022-09-15T07:51:09.580" v="0" actId="478"/>
            <ac:picMkLst>
              <pc:docMk/>
              <pc:sldMasterMk cId="3653831248" sldId="2147483648"/>
              <pc:sldLayoutMk cId="843855876" sldId="2147483669"/>
              <ac:picMk id="12" creationId="{7C0C6429-6932-37B4-3382-B4E09C21A4E9}"/>
            </ac:picMkLst>
          </pc:picChg>
          <pc:picChg chg="del">
            <ac:chgData name="Manuel Sánchez" userId="2180821b70765b11" providerId="LiveId" clId="{A090A303-0798-4A8C-9D9D-7A7531BC32CE}" dt="2022-09-15T07:51:09.580" v="0" actId="478"/>
            <ac:picMkLst>
              <pc:docMk/>
              <pc:sldMasterMk cId="3653831248" sldId="2147483648"/>
              <pc:sldLayoutMk cId="843855876" sldId="2147483669"/>
              <ac:picMk id="13" creationId="{AABC56D1-8C51-34AE-51AA-7496C6D4CB51}"/>
            </ac:picMkLst>
          </pc:picChg>
          <pc:picChg chg="del">
            <ac:chgData name="Manuel Sánchez" userId="2180821b70765b11" providerId="LiveId" clId="{A090A303-0798-4A8C-9D9D-7A7531BC32CE}" dt="2022-09-15T07:51:09.580" v="0" actId="478"/>
            <ac:picMkLst>
              <pc:docMk/>
              <pc:sldMasterMk cId="3653831248" sldId="2147483648"/>
              <pc:sldLayoutMk cId="843855876" sldId="2147483669"/>
              <ac:picMk id="14" creationId="{EA5B92A8-08D5-BDC6-D532-99F1459E5424}"/>
            </ac:picMkLst>
          </pc:picChg>
          <pc:picChg chg="del">
            <ac:chgData name="Manuel Sánchez" userId="2180821b70765b11" providerId="LiveId" clId="{A090A303-0798-4A8C-9D9D-7A7531BC32CE}" dt="2022-09-15T07:51:09.580" v="0" actId="478"/>
            <ac:picMkLst>
              <pc:docMk/>
              <pc:sldMasterMk cId="3653831248" sldId="2147483648"/>
              <pc:sldLayoutMk cId="843855876" sldId="2147483669"/>
              <ac:picMk id="20" creationId="{312137B7-A8FB-55AF-60B3-0A73DB689E36}"/>
            </ac:picMkLst>
          </pc:picChg>
          <pc:picChg chg="add del mod">
            <ac:chgData name="Manuel Sánchez" userId="2180821b70765b11" providerId="LiveId" clId="{A090A303-0798-4A8C-9D9D-7A7531BC32CE}" dt="2022-09-15T08:07:40.003" v="17" actId="478"/>
            <ac:picMkLst>
              <pc:docMk/>
              <pc:sldMasterMk cId="3653831248" sldId="2147483648"/>
              <pc:sldLayoutMk cId="843855876" sldId="2147483669"/>
              <ac:picMk id="21" creationId="{638CEB9B-4462-82A4-5CD8-C373D7B9AE95}"/>
            </ac:picMkLst>
          </pc:picChg>
          <pc:picChg chg="add mod">
            <ac:chgData name="Manuel Sánchez" userId="2180821b70765b11" providerId="LiveId" clId="{A090A303-0798-4A8C-9D9D-7A7531BC32CE}" dt="2022-09-15T08:10:07.375" v="65" actId="164"/>
            <ac:picMkLst>
              <pc:docMk/>
              <pc:sldMasterMk cId="3653831248" sldId="2147483648"/>
              <pc:sldLayoutMk cId="843855876" sldId="2147483669"/>
              <ac:picMk id="23" creationId="{623D3110-0EFC-B623-AA8A-916CB1BA3F23}"/>
            </ac:picMkLst>
          </pc:picChg>
          <pc:picChg chg="add del mod">
            <ac:chgData name="Manuel Sánchez" userId="2180821b70765b11" providerId="LiveId" clId="{A090A303-0798-4A8C-9D9D-7A7531BC32CE}" dt="2022-09-15T08:08:43.176" v="54" actId="478"/>
            <ac:picMkLst>
              <pc:docMk/>
              <pc:sldMasterMk cId="3653831248" sldId="2147483648"/>
              <pc:sldLayoutMk cId="843855876" sldId="2147483669"/>
              <ac:picMk id="25" creationId="{844F2153-E44A-3701-291B-831F142240CE}"/>
            </ac:picMkLst>
          </pc:picChg>
          <pc:picChg chg="add mod">
            <ac:chgData name="Manuel Sánchez" userId="2180821b70765b11" providerId="LiveId" clId="{A090A303-0798-4A8C-9D9D-7A7531BC32CE}" dt="2022-09-15T08:10:07.375" v="65" actId="164"/>
            <ac:picMkLst>
              <pc:docMk/>
              <pc:sldMasterMk cId="3653831248" sldId="2147483648"/>
              <pc:sldLayoutMk cId="843855876" sldId="2147483669"/>
              <ac:picMk id="27" creationId="{D9AE7030-AE3A-7C6F-9BD8-1FB37C4E0A3E}"/>
            </ac:picMkLst>
          </pc:picChg>
        </pc:sldLayoutChg>
      </pc:sldMasterChg>
    </pc:docChg>
  </pc:docChgLst>
  <pc:docChgLst>
    <pc:chgData name="Coronado de la Rosa, José Alberto" userId="d45ed995-d987-4146-ab9e-28fbb150ac92" providerId="ADAL" clId="{B54BC61B-C111-4DD5-BE38-A62353BF6733}"/>
    <pc:docChg chg="undo redo custSel addSld delSld modSld sldOrd">
      <pc:chgData name="Coronado de la Rosa, José Alberto" userId="d45ed995-d987-4146-ab9e-28fbb150ac92" providerId="ADAL" clId="{B54BC61B-C111-4DD5-BE38-A62353BF6733}" dt="2024-03-22T09:09:05.774" v="8091"/>
      <pc:docMkLst>
        <pc:docMk/>
      </pc:docMkLst>
      <pc:sldChg chg="modSp mod modNotesTx">
        <pc:chgData name="Coronado de la Rosa, José Alberto" userId="d45ed995-d987-4146-ab9e-28fbb150ac92" providerId="ADAL" clId="{B54BC61B-C111-4DD5-BE38-A62353BF6733}" dt="2024-03-17T19:27:01.254" v="7631" actId="6549"/>
        <pc:sldMkLst>
          <pc:docMk/>
          <pc:sldMk cId="2691834477" sldId="287"/>
        </pc:sldMkLst>
        <pc:spChg chg="mod">
          <ac:chgData name="Coronado de la Rosa, José Alberto" userId="d45ed995-d987-4146-ab9e-28fbb150ac92" providerId="ADAL" clId="{B54BC61B-C111-4DD5-BE38-A62353BF6733}" dt="2024-03-17T19:27:01.254" v="7631" actId="6549"/>
          <ac:spMkLst>
            <pc:docMk/>
            <pc:sldMk cId="2691834477" sldId="287"/>
            <ac:spMk id="3" creationId="{08B4A7D6-21D8-4A2C-86E4-CEFE8DD02180}"/>
          </ac:spMkLst>
        </pc:spChg>
        <pc:spChg chg="mod">
          <ac:chgData name="Coronado de la Rosa, José Alberto" userId="d45ed995-d987-4146-ab9e-28fbb150ac92" providerId="ADAL" clId="{B54BC61B-C111-4DD5-BE38-A62353BF6733}" dt="2024-03-11T17:47:22.633" v="300" actId="20577"/>
          <ac:spMkLst>
            <pc:docMk/>
            <pc:sldMk cId="2691834477" sldId="287"/>
            <ac:spMk id="5" creationId="{0F5D4E1C-BECE-4044-8955-F7990D60F576}"/>
          </ac:spMkLst>
        </pc:spChg>
      </pc:sldChg>
      <pc:sldChg chg="modSp mod">
        <pc:chgData name="Coronado de la Rosa, José Alberto" userId="d45ed995-d987-4146-ab9e-28fbb150ac92" providerId="ADAL" clId="{B54BC61B-C111-4DD5-BE38-A62353BF6733}" dt="2024-03-11T16:46:21.301" v="69" actId="27636"/>
        <pc:sldMkLst>
          <pc:docMk/>
          <pc:sldMk cId="3350720275" sldId="292"/>
        </pc:sldMkLst>
        <pc:spChg chg="mod">
          <ac:chgData name="Coronado de la Rosa, José Alberto" userId="d45ed995-d987-4146-ab9e-28fbb150ac92" providerId="ADAL" clId="{B54BC61B-C111-4DD5-BE38-A62353BF6733}" dt="2024-03-11T16:46:08.700" v="0"/>
          <ac:spMkLst>
            <pc:docMk/>
            <pc:sldMk cId="3350720275" sldId="292"/>
            <ac:spMk id="2" creationId="{3AB30FD0-BBF3-7A83-C454-5DB49D2DFD15}"/>
          </ac:spMkLst>
        </pc:spChg>
        <pc:spChg chg="mod">
          <ac:chgData name="Coronado de la Rosa, José Alberto" userId="d45ed995-d987-4146-ab9e-28fbb150ac92" providerId="ADAL" clId="{B54BC61B-C111-4DD5-BE38-A62353BF6733}" dt="2024-03-11T16:46:21.301" v="69" actId="27636"/>
          <ac:spMkLst>
            <pc:docMk/>
            <pc:sldMk cId="3350720275" sldId="292"/>
            <ac:spMk id="3" creationId="{339EAD7C-415C-5614-4D83-CA7FA6773290}"/>
          </ac:spMkLst>
        </pc:spChg>
      </pc:sldChg>
      <pc:sldChg chg="addSp modSp mod">
        <pc:chgData name="Coronado de la Rosa, José Alberto" userId="d45ed995-d987-4146-ab9e-28fbb150ac92" providerId="ADAL" clId="{B54BC61B-C111-4DD5-BE38-A62353BF6733}" dt="2024-03-14T12:34:04.799" v="5297" actId="465"/>
        <pc:sldMkLst>
          <pc:docMk/>
          <pc:sldMk cId="1189647222" sldId="295"/>
        </pc:sldMkLst>
        <pc:spChg chg="add mod">
          <ac:chgData name="Coronado de la Rosa, José Alberto" userId="d45ed995-d987-4146-ab9e-28fbb150ac92" providerId="ADAL" clId="{B54BC61B-C111-4DD5-BE38-A62353BF6733}" dt="2024-03-14T12:33:54.583" v="5296" actId="12789"/>
          <ac:spMkLst>
            <pc:docMk/>
            <pc:sldMk cId="1189647222" sldId="295"/>
            <ac:spMk id="2" creationId="{2D55352B-4921-4FA1-DF25-19E49235FBFF}"/>
          </ac:spMkLst>
        </pc:spChg>
        <pc:spChg chg="add mod">
          <ac:chgData name="Coronado de la Rosa, José Alberto" userId="d45ed995-d987-4146-ab9e-28fbb150ac92" providerId="ADAL" clId="{B54BC61B-C111-4DD5-BE38-A62353BF6733}" dt="2024-03-14T12:33:54.583" v="5296" actId="12789"/>
          <ac:spMkLst>
            <pc:docMk/>
            <pc:sldMk cId="1189647222" sldId="295"/>
            <ac:spMk id="3" creationId="{9A1F5E4F-F361-8B39-C14C-E4CA9F9C33C8}"/>
          </ac:spMkLst>
        </pc:spChg>
        <pc:spChg chg="add mod">
          <ac:chgData name="Coronado de la Rosa, José Alberto" userId="d45ed995-d987-4146-ab9e-28fbb150ac92" providerId="ADAL" clId="{B54BC61B-C111-4DD5-BE38-A62353BF6733}" dt="2024-03-14T12:33:26.811" v="5293" actId="1076"/>
          <ac:spMkLst>
            <pc:docMk/>
            <pc:sldMk cId="1189647222" sldId="295"/>
            <ac:spMk id="4" creationId="{5B1477EC-AA1A-F429-64FF-BDD831BCB7FB}"/>
          </ac:spMkLst>
        </pc:spChg>
        <pc:spChg chg="add mod">
          <ac:chgData name="Coronado de la Rosa, José Alberto" userId="d45ed995-d987-4146-ab9e-28fbb150ac92" providerId="ADAL" clId="{B54BC61B-C111-4DD5-BE38-A62353BF6733}" dt="2024-03-14T12:34:04.799" v="5297" actId="465"/>
          <ac:spMkLst>
            <pc:docMk/>
            <pc:sldMk cId="1189647222" sldId="295"/>
            <ac:spMk id="5" creationId="{741502FE-670E-3ECE-4778-7053A39D2790}"/>
          </ac:spMkLst>
        </pc:spChg>
        <pc:spChg chg="mod">
          <ac:chgData name="Coronado de la Rosa, José Alberto" userId="d45ed995-d987-4146-ab9e-28fbb150ac92" providerId="ADAL" clId="{B54BC61B-C111-4DD5-BE38-A62353BF6733}" dt="2024-03-14T12:33:45.743" v="5295" actId="12789"/>
          <ac:spMkLst>
            <pc:docMk/>
            <pc:sldMk cId="1189647222" sldId="295"/>
            <ac:spMk id="15" creationId="{FF09319D-0C10-8077-2C01-754A7796FEEC}"/>
          </ac:spMkLst>
        </pc:spChg>
        <pc:spChg chg="mod">
          <ac:chgData name="Coronado de la Rosa, José Alberto" userId="d45ed995-d987-4146-ab9e-28fbb150ac92" providerId="ADAL" clId="{B54BC61B-C111-4DD5-BE38-A62353BF6733}" dt="2024-03-14T12:33:45.743" v="5295" actId="12789"/>
          <ac:spMkLst>
            <pc:docMk/>
            <pc:sldMk cId="1189647222" sldId="295"/>
            <ac:spMk id="16" creationId="{BBDBA90A-14F2-0A5C-2CE8-7430148BB800}"/>
          </ac:spMkLst>
        </pc:spChg>
        <pc:spChg chg="mod">
          <ac:chgData name="Coronado de la Rosa, José Alberto" userId="d45ed995-d987-4146-ab9e-28fbb150ac92" providerId="ADAL" clId="{B54BC61B-C111-4DD5-BE38-A62353BF6733}" dt="2024-03-14T12:33:26.811" v="5293" actId="1076"/>
          <ac:spMkLst>
            <pc:docMk/>
            <pc:sldMk cId="1189647222" sldId="295"/>
            <ac:spMk id="17" creationId="{B84CBB56-B107-91D6-4A83-FD74D1200B18}"/>
          </ac:spMkLst>
        </pc:spChg>
        <pc:spChg chg="mod">
          <ac:chgData name="Coronado de la Rosa, José Alberto" userId="d45ed995-d987-4146-ab9e-28fbb150ac92" providerId="ADAL" clId="{B54BC61B-C111-4DD5-BE38-A62353BF6733}" dt="2024-03-14T12:34:04.799" v="5297" actId="465"/>
          <ac:spMkLst>
            <pc:docMk/>
            <pc:sldMk cId="1189647222" sldId="295"/>
            <ac:spMk id="18" creationId="{C01B2DBA-7213-CD73-DA94-FE5EBB85A37E}"/>
          </ac:spMkLst>
        </pc:spChg>
        <pc:spChg chg="mod">
          <ac:chgData name="Coronado de la Rosa, José Alberto" userId="d45ed995-d987-4146-ab9e-28fbb150ac92" providerId="ADAL" clId="{B54BC61B-C111-4DD5-BE38-A62353BF6733}" dt="2024-03-14T12:33:26.811" v="5293" actId="1076"/>
          <ac:spMkLst>
            <pc:docMk/>
            <pc:sldMk cId="1189647222" sldId="295"/>
            <ac:spMk id="19" creationId="{72E37926-BA6B-26BB-817A-91A9AD3D4187}"/>
          </ac:spMkLst>
        </pc:spChg>
        <pc:spChg chg="mod">
          <ac:chgData name="Coronado de la Rosa, José Alberto" userId="d45ed995-d987-4146-ab9e-28fbb150ac92" providerId="ADAL" clId="{B54BC61B-C111-4DD5-BE38-A62353BF6733}" dt="2024-03-14T12:34:04.799" v="5297" actId="465"/>
          <ac:spMkLst>
            <pc:docMk/>
            <pc:sldMk cId="1189647222" sldId="295"/>
            <ac:spMk id="20" creationId="{4136CB80-3454-5F63-5B4A-D9575F7695C5}"/>
          </ac:spMkLst>
        </pc:spChg>
        <pc:spChg chg="mod">
          <ac:chgData name="Coronado de la Rosa, José Alberto" userId="d45ed995-d987-4146-ab9e-28fbb150ac92" providerId="ADAL" clId="{B54BC61B-C111-4DD5-BE38-A62353BF6733}" dt="2024-03-14T12:33:26.811" v="5293" actId="1076"/>
          <ac:spMkLst>
            <pc:docMk/>
            <pc:sldMk cId="1189647222" sldId="295"/>
            <ac:spMk id="21" creationId="{7B7B854F-9580-7F6F-CD78-7C6744769A9D}"/>
          </ac:spMkLst>
        </pc:spChg>
        <pc:spChg chg="mod">
          <ac:chgData name="Coronado de la Rosa, José Alberto" userId="d45ed995-d987-4146-ab9e-28fbb150ac92" providerId="ADAL" clId="{B54BC61B-C111-4DD5-BE38-A62353BF6733}" dt="2024-03-14T12:34:04.799" v="5297" actId="465"/>
          <ac:spMkLst>
            <pc:docMk/>
            <pc:sldMk cId="1189647222" sldId="295"/>
            <ac:spMk id="22" creationId="{D3B54DF2-182D-BB30-168B-970340211356}"/>
          </ac:spMkLst>
        </pc:spChg>
        <pc:spChg chg="mod">
          <ac:chgData name="Coronado de la Rosa, José Alberto" userId="d45ed995-d987-4146-ab9e-28fbb150ac92" providerId="ADAL" clId="{B54BC61B-C111-4DD5-BE38-A62353BF6733}" dt="2024-03-14T12:33:26.811" v="5293" actId="1076"/>
          <ac:spMkLst>
            <pc:docMk/>
            <pc:sldMk cId="1189647222" sldId="295"/>
            <ac:spMk id="23" creationId="{D62AFA64-6546-A2C5-BFE8-E7CB6F19DD20}"/>
          </ac:spMkLst>
        </pc:spChg>
        <pc:spChg chg="mod">
          <ac:chgData name="Coronado de la Rosa, José Alberto" userId="d45ed995-d987-4146-ab9e-28fbb150ac92" providerId="ADAL" clId="{B54BC61B-C111-4DD5-BE38-A62353BF6733}" dt="2024-03-14T12:34:04.799" v="5297" actId="465"/>
          <ac:spMkLst>
            <pc:docMk/>
            <pc:sldMk cId="1189647222" sldId="295"/>
            <ac:spMk id="24" creationId="{379B2CE8-C4E3-7FC7-A70D-D97B4627D4E5}"/>
          </ac:spMkLst>
        </pc:spChg>
        <pc:spChg chg="mod">
          <ac:chgData name="Coronado de la Rosa, José Alberto" userId="d45ed995-d987-4146-ab9e-28fbb150ac92" providerId="ADAL" clId="{B54BC61B-C111-4DD5-BE38-A62353BF6733}" dt="2024-03-11T17:43:53.271" v="146" actId="27636"/>
          <ac:spMkLst>
            <pc:docMk/>
            <pc:sldMk cId="1189647222" sldId="295"/>
            <ac:spMk id="27" creationId="{2BD6193F-7280-4508-345F-837A73040F99}"/>
          </ac:spMkLst>
        </pc:spChg>
      </pc:sldChg>
      <pc:sldChg chg="addSp delSp modSp mod ord modNotesTx">
        <pc:chgData name="Coronado de la Rosa, José Alberto" userId="d45ed995-d987-4146-ab9e-28fbb150ac92" providerId="ADAL" clId="{B54BC61B-C111-4DD5-BE38-A62353BF6733}" dt="2024-03-21T07:01:15.069" v="8064" actId="1076"/>
        <pc:sldMkLst>
          <pc:docMk/>
          <pc:sldMk cId="2710276654" sldId="300"/>
        </pc:sldMkLst>
        <pc:spChg chg="mod">
          <ac:chgData name="Coronado de la Rosa, José Alberto" userId="d45ed995-d987-4146-ab9e-28fbb150ac92" providerId="ADAL" clId="{B54BC61B-C111-4DD5-BE38-A62353BF6733}" dt="2024-03-14T12:38:20.805" v="5986" actId="122"/>
          <ac:spMkLst>
            <pc:docMk/>
            <pc:sldMk cId="2710276654" sldId="300"/>
            <ac:spMk id="2" creationId="{02F2DE5A-DB79-3BAE-88D3-C7C6E0A0EF2E}"/>
          </ac:spMkLst>
        </pc:spChg>
        <pc:spChg chg="mod">
          <ac:chgData name="Coronado de la Rosa, José Alberto" userId="d45ed995-d987-4146-ab9e-28fbb150ac92" providerId="ADAL" clId="{B54BC61B-C111-4DD5-BE38-A62353BF6733}" dt="2024-03-14T12:40:00.192" v="5991" actId="1076"/>
          <ac:spMkLst>
            <pc:docMk/>
            <pc:sldMk cId="2710276654" sldId="300"/>
            <ac:spMk id="4" creationId="{8B64A93C-607A-9BC9-EBEB-E580B4236778}"/>
          </ac:spMkLst>
        </pc:spChg>
        <pc:spChg chg="add mod">
          <ac:chgData name="Coronado de la Rosa, José Alberto" userId="d45ed995-d987-4146-ab9e-28fbb150ac92" providerId="ADAL" clId="{B54BC61B-C111-4DD5-BE38-A62353BF6733}" dt="2024-03-19T11:00:40.117" v="7964" actId="404"/>
          <ac:spMkLst>
            <pc:docMk/>
            <pc:sldMk cId="2710276654" sldId="300"/>
            <ac:spMk id="5" creationId="{4F2DC588-1521-3CCA-E727-B4693F0FD8E4}"/>
          </ac:spMkLst>
        </pc:spChg>
        <pc:spChg chg="del mod">
          <ac:chgData name="Coronado de la Rosa, José Alberto" userId="d45ed995-d987-4146-ab9e-28fbb150ac92" providerId="ADAL" clId="{B54BC61B-C111-4DD5-BE38-A62353BF6733}" dt="2024-03-11T17:38:06.701" v="109" actId="478"/>
          <ac:spMkLst>
            <pc:docMk/>
            <pc:sldMk cId="2710276654" sldId="300"/>
            <ac:spMk id="5" creationId="{6F82169C-5AC4-2F43-DF43-37D2D5E0537B}"/>
          </ac:spMkLst>
        </pc:spChg>
        <pc:spChg chg="add mod">
          <ac:chgData name="Coronado de la Rosa, José Alberto" userId="d45ed995-d987-4146-ab9e-28fbb150ac92" providerId="ADAL" clId="{B54BC61B-C111-4DD5-BE38-A62353BF6733}" dt="2024-03-19T10:59:53.364" v="7951" actId="1076"/>
          <ac:spMkLst>
            <pc:docMk/>
            <pc:sldMk cId="2710276654" sldId="300"/>
            <ac:spMk id="11" creationId="{569278ED-EAD5-7F9D-E76E-98B36287CBAD}"/>
          </ac:spMkLst>
        </pc:spChg>
        <pc:spChg chg="add mod">
          <ac:chgData name="Coronado de la Rosa, José Alberto" userId="d45ed995-d987-4146-ab9e-28fbb150ac92" providerId="ADAL" clId="{B54BC61B-C111-4DD5-BE38-A62353BF6733}" dt="2024-03-14T12:29:20.900" v="5167" actId="403"/>
          <ac:spMkLst>
            <pc:docMk/>
            <pc:sldMk cId="2710276654" sldId="300"/>
            <ac:spMk id="13" creationId="{D8D867C4-3420-7B54-474E-0B2D99382587}"/>
          </ac:spMkLst>
        </pc:spChg>
        <pc:picChg chg="add del mod">
          <ac:chgData name="Coronado de la Rosa, José Alberto" userId="d45ed995-d987-4146-ab9e-28fbb150ac92" providerId="ADAL" clId="{B54BC61B-C111-4DD5-BE38-A62353BF6733}" dt="2024-03-19T10:59:33.101" v="7918" actId="478"/>
          <ac:picMkLst>
            <pc:docMk/>
            <pc:sldMk cId="2710276654" sldId="300"/>
            <ac:picMk id="10" creationId="{139DB8FE-3730-6943-5E52-E271A9113B30}"/>
          </ac:picMkLst>
        </pc:picChg>
        <pc:picChg chg="add mod">
          <ac:chgData name="Coronado de la Rosa, José Alberto" userId="d45ed995-d987-4146-ab9e-28fbb150ac92" providerId="ADAL" clId="{B54BC61B-C111-4DD5-BE38-A62353BF6733}" dt="2024-03-14T12:29:24.272" v="5169" actId="1036"/>
          <ac:picMkLst>
            <pc:docMk/>
            <pc:sldMk cId="2710276654" sldId="300"/>
            <ac:picMk id="12" creationId="{C7006983-3A5E-2910-3EC1-6686E46EA5D9}"/>
          </ac:picMkLst>
        </pc:picChg>
        <pc:picChg chg="add">
          <ac:chgData name="Coronado de la Rosa, José Alberto" userId="d45ed995-d987-4146-ab9e-28fbb150ac92" providerId="ADAL" clId="{B54BC61B-C111-4DD5-BE38-A62353BF6733}" dt="2024-03-14T12:39:27.821" v="5988"/>
          <ac:picMkLst>
            <pc:docMk/>
            <pc:sldMk cId="2710276654" sldId="300"/>
            <ac:picMk id="1026" creationId="{2B19030E-DE6D-FB1D-74C2-977624EB74A5}"/>
          </ac:picMkLst>
        </pc:picChg>
        <pc:picChg chg="add mod">
          <ac:chgData name="Coronado de la Rosa, José Alberto" userId="d45ed995-d987-4146-ab9e-28fbb150ac92" providerId="ADAL" clId="{B54BC61B-C111-4DD5-BE38-A62353BF6733}" dt="2024-03-19T10:59:49.467" v="7950" actId="1035"/>
          <ac:picMkLst>
            <pc:docMk/>
            <pc:sldMk cId="2710276654" sldId="300"/>
            <ac:picMk id="1026" creationId="{CD5316A7-E619-ED4A-177F-BDDC678094D1}"/>
          </ac:picMkLst>
        </pc:picChg>
        <pc:picChg chg="add mod">
          <ac:chgData name="Coronado de la Rosa, José Alberto" userId="d45ed995-d987-4146-ab9e-28fbb150ac92" providerId="ADAL" clId="{B54BC61B-C111-4DD5-BE38-A62353BF6733}" dt="2024-03-21T07:01:15.069" v="8064" actId="1076"/>
          <ac:picMkLst>
            <pc:docMk/>
            <pc:sldMk cId="2710276654" sldId="300"/>
            <ac:picMk id="1028" creationId="{C9E76FBE-7DEC-91F9-1C10-5CC80A0F6E40}"/>
          </ac:picMkLst>
        </pc:picChg>
        <pc:picChg chg="add mod">
          <ac:chgData name="Coronado de la Rosa, José Alberto" userId="d45ed995-d987-4146-ab9e-28fbb150ac92" providerId="ADAL" clId="{B54BC61B-C111-4DD5-BE38-A62353BF6733}" dt="2024-03-21T07:00:43.734" v="8060" actId="14100"/>
          <ac:picMkLst>
            <pc:docMk/>
            <pc:sldMk cId="2710276654" sldId="300"/>
            <ac:picMk id="1030" creationId="{6FBC5665-B31A-73B8-3D4F-F9C08EB87450}"/>
          </ac:picMkLst>
        </pc:picChg>
      </pc:sldChg>
      <pc:sldChg chg="add del">
        <pc:chgData name="Coronado de la Rosa, José Alberto" userId="d45ed995-d987-4146-ab9e-28fbb150ac92" providerId="ADAL" clId="{B54BC61B-C111-4DD5-BE38-A62353BF6733}" dt="2024-03-11T17:47:17.108" v="288" actId="47"/>
        <pc:sldMkLst>
          <pc:docMk/>
          <pc:sldMk cId="1007988164" sldId="303"/>
        </pc:sldMkLst>
      </pc:sldChg>
      <pc:sldChg chg="addSp modSp add mod modAnim modNotesTx">
        <pc:chgData name="Coronado de la Rosa, José Alberto" userId="d45ed995-d987-4146-ab9e-28fbb150ac92" providerId="ADAL" clId="{B54BC61B-C111-4DD5-BE38-A62353BF6733}" dt="2024-03-21T07:15:53.107" v="8090" actId="20577"/>
        <pc:sldMkLst>
          <pc:docMk/>
          <pc:sldMk cId="2224157007" sldId="303"/>
        </pc:sldMkLst>
        <pc:spChg chg="add mod">
          <ac:chgData name="Coronado de la Rosa, José Alberto" userId="d45ed995-d987-4146-ab9e-28fbb150ac92" providerId="ADAL" clId="{B54BC61B-C111-4DD5-BE38-A62353BF6733}" dt="2024-03-17T19:23:12.328" v="7545" actId="1076"/>
          <ac:spMkLst>
            <pc:docMk/>
            <pc:sldMk cId="2224157007" sldId="303"/>
            <ac:spMk id="2" creationId="{CA4C27B9-2ED9-2CA1-9CE0-DCEF5B8EF68B}"/>
          </ac:spMkLst>
        </pc:spChg>
        <pc:spChg chg="mod">
          <ac:chgData name="Coronado de la Rosa, José Alberto" userId="d45ed995-d987-4146-ab9e-28fbb150ac92" providerId="ADAL" clId="{B54BC61B-C111-4DD5-BE38-A62353BF6733}" dt="2024-03-21T07:15:53.107" v="8090" actId="20577"/>
          <ac:spMkLst>
            <pc:docMk/>
            <pc:sldMk cId="2224157007" sldId="303"/>
            <ac:spMk id="3" creationId="{08B4A7D6-21D8-4A2C-86E4-CEFE8DD02180}"/>
          </ac:spMkLst>
        </pc:spChg>
        <pc:spChg chg="mod">
          <ac:chgData name="Coronado de la Rosa, José Alberto" userId="d45ed995-d987-4146-ab9e-28fbb150ac92" providerId="ADAL" clId="{B54BC61B-C111-4DD5-BE38-A62353BF6733}" dt="2024-03-11T17:52:08.473" v="715" actId="20577"/>
          <ac:spMkLst>
            <pc:docMk/>
            <pc:sldMk cId="2224157007" sldId="303"/>
            <ac:spMk id="5" creationId="{0F5D4E1C-BECE-4044-8955-F7990D60F576}"/>
          </ac:spMkLst>
        </pc:spChg>
      </pc:sldChg>
      <pc:sldChg chg="addSp delSp modSp add mod modNotesTx">
        <pc:chgData name="Coronado de la Rosa, José Alberto" userId="d45ed995-d987-4146-ab9e-28fbb150ac92" providerId="ADAL" clId="{B54BC61B-C111-4DD5-BE38-A62353BF6733}" dt="2024-03-11T17:59:18.083" v="1544"/>
        <pc:sldMkLst>
          <pc:docMk/>
          <pc:sldMk cId="2180388524" sldId="304"/>
        </pc:sldMkLst>
        <pc:spChg chg="mod">
          <ac:chgData name="Coronado de la Rosa, José Alberto" userId="d45ed995-d987-4146-ab9e-28fbb150ac92" providerId="ADAL" clId="{B54BC61B-C111-4DD5-BE38-A62353BF6733}" dt="2024-03-11T17:59:07.127" v="1543" actId="1035"/>
          <ac:spMkLst>
            <pc:docMk/>
            <pc:sldMk cId="2180388524" sldId="304"/>
            <ac:spMk id="3" creationId="{08B4A7D6-21D8-4A2C-86E4-CEFE8DD02180}"/>
          </ac:spMkLst>
        </pc:spChg>
        <pc:spChg chg="mod">
          <ac:chgData name="Coronado de la Rosa, José Alberto" userId="d45ed995-d987-4146-ab9e-28fbb150ac92" providerId="ADAL" clId="{B54BC61B-C111-4DD5-BE38-A62353BF6733}" dt="2024-03-11T17:56:04.103" v="1239" actId="20577"/>
          <ac:spMkLst>
            <pc:docMk/>
            <pc:sldMk cId="2180388524" sldId="304"/>
            <ac:spMk id="5" creationId="{0F5D4E1C-BECE-4044-8955-F7990D60F576}"/>
          </ac:spMkLst>
        </pc:spChg>
        <pc:picChg chg="add mod">
          <ac:chgData name="Coronado de la Rosa, José Alberto" userId="d45ed995-d987-4146-ab9e-28fbb150ac92" providerId="ADAL" clId="{B54BC61B-C111-4DD5-BE38-A62353BF6733}" dt="2024-03-11T17:56:24.307" v="1263" actId="1036"/>
          <ac:picMkLst>
            <pc:docMk/>
            <pc:sldMk cId="2180388524" sldId="304"/>
            <ac:picMk id="2" creationId="{882B4638-5B26-A801-3188-477FF6ACDA5F}"/>
          </ac:picMkLst>
        </pc:picChg>
        <pc:picChg chg="del">
          <ac:chgData name="Coronado de la Rosa, José Alberto" userId="d45ed995-d987-4146-ab9e-28fbb150ac92" providerId="ADAL" clId="{B54BC61B-C111-4DD5-BE38-A62353BF6733}" dt="2024-03-11T17:56:15.298" v="1244" actId="478"/>
          <ac:picMkLst>
            <pc:docMk/>
            <pc:sldMk cId="2180388524" sldId="304"/>
            <ac:picMk id="6" creationId="{B587B6EB-2BAC-4647-B73A-4C195A647322}"/>
          </ac:picMkLst>
        </pc:picChg>
      </pc:sldChg>
      <pc:sldChg chg="modSp add mod ord modNotesTx">
        <pc:chgData name="Coronado de la Rosa, José Alberto" userId="d45ed995-d987-4146-ab9e-28fbb150ac92" providerId="ADAL" clId="{B54BC61B-C111-4DD5-BE38-A62353BF6733}" dt="2024-03-17T19:27:27.855" v="7633" actId="14100"/>
        <pc:sldMkLst>
          <pc:docMk/>
          <pc:sldMk cId="767339825" sldId="305"/>
        </pc:sldMkLst>
        <pc:spChg chg="mod">
          <ac:chgData name="Coronado de la Rosa, José Alberto" userId="d45ed995-d987-4146-ab9e-28fbb150ac92" providerId="ADAL" clId="{B54BC61B-C111-4DD5-BE38-A62353BF6733}" dt="2024-03-17T19:27:27.855" v="7633" actId="14100"/>
          <ac:spMkLst>
            <pc:docMk/>
            <pc:sldMk cId="767339825" sldId="305"/>
            <ac:spMk id="3" creationId="{08B4A7D6-21D8-4A2C-86E4-CEFE8DD02180}"/>
          </ac:spMkLst>
        </pc:spChg>
        <pc:spChg chg="mod">
          <ac:chgData name="Coronado de la Rosa, José Alberto" userId="d45ed995-d987-4146-ab9e-28fbb150ac92" providerId="ADAL" clId="{B54BC61B-C111-4DD5-BE38-A62353BF6733}" dt="2024-03-11T18:01:55.626" v="1592" actId="20577"/>
          <ac:spMkLst>
            <pc:docMk/>
            <pc:sldMk cId="767339825" sldId="305"/>
            <ac:spMk id="5" creationId="{0F5D4E1C-BECE-4044-8955-F7990D60F576}"/>
          </ac:spMkLst>
        </pc:spChg>
      </pc:sldChg>
      <pc:sldChg chg="modSp add mod modNotesTx">
        <pc:chgData name="Coronado de la Rosa, José Alberto" userId="d45ed995-d987-4146-ab9e-28fbb150ac92" providerId="ADAL" clId="{B54BC61B-C111-4DD5-BE38-A62353BF6733}" dt="2024-03-12T06:44:00.206" v="2893" actId="20577"/>
        <pc:sldMkLst>
          <pc:docMk/>
          <pc:sldMk cId="1682343331" sldId="306"/>
        </pc:sldMkLst>
        <pc:spChg chg="mod">
          <ac:chgData name="Coronado de la Rosa, José Alberto" userId="d45ed995-d987-4146-ab9e-28fbb150ac92" providerId="ADAL" clId="{B54BC61B-C111-4DD5-BE38-A62353BF6733}" dt="2024-03-11T18:07:40.673" v="2202" actId="113"/>
          <ac:spMkLst>
            <pc:docMk/>
            <pc:sldMk cId="1682343331" sldId="306"/>
            <ac:spMk id="3" creationId="{08B4A7D6-21D8-4A2C-86E4-CEFE8DD02180}"/>
          </ac:spMkLst>
        </pc:spChg>
        <pc:spChg chg="mod">
          <ac:chgData name="Coronado de la Rosa, José Alberto" userId="d45ed995-d987-4146-ab9e-28fbb150ac92" providerId="ADAL" clId="{B54BC61B-C111-4DD5-BE38-A62353BF6733}" dt="2024-03-11T18:06:11.164" v="1906" actId="20577"/>
          <ac:spMkLst>
            <pc:docMk/>
            <pc:sldMk cId="1682343331" sldId="306"/>
            <ac:spMk id="5" creationId="{0F5D4E1C-BECE-4044-8955-F7990D60F576}"/>
          </ac:spMkLst>
        </pc:spChg>
      </pc:sldChg>
      <pc:sldChg chg="modSp add del mod">
        <pc:chgData name="Coronado de la Rosa, José Alberto" userId="d45ed995-d987-4146-ab9e-28fbb150ac92" providerId="ADAL" clId="{B54BC61B-C111-4DD5-BE38-A62353BF6733}" dt="2024-03-11T18:08:13.305" v="2213" actId="47"/>
        <pc:sldMkLst>
          <pc:docMk/>
          <pc:sldMk cId="644018438" sldId="307"/>
        </pc:sldMkLst>
        <pc:spChg chg="mod">
          <ac:chgData name="Coronado de la Rosa, José Alberto" userId="d45ed995-d987-4146-ab9e-28fbb150ac92" providerId="ADAL" clId="{B54BC61B-C111-4DD5-BE38-A62353BF6733}" dt="2024-03-11T18:07:58.874" v="2212" actId="20577"/>
          <ac:spMkLst>
            <pc:docMk/>
            <pc:sldMk cId="644018438" sldId="307"/>
            <ac:spMk id="3" creationId="{08B4A7D6-21D8-4A2C-86E4-CEFE8DD02180}"/>
          </ac:spMkLst>
        </pc:spChg>
      </pc:sldChg>
      <pc:sldChg chg="modSp add mod modNotesTx">
        <pc:chgData name="Coronado de la Rosa, José Alberto" userId="d45ed995-d987-4146-ab9e-28fbb150ac92" providerId="ADAL" clId="{B54BC61B-C111-4DD5-BE38-A62353BF6733}" dt="2024-03-13T20:04:02.791" v="4309" actId="20577"/>
        <pc:sldMkLst>
          <pc:docMk/>
          <pc:sldMk cId="1017083695" sldId="307"/>
        </pc:sldMkLst>
        <pc:spChg chg="mod">
          <ac:chgData name="Coronado de la Rosa, José Alberto" userId="d45ed995-d987-4146-ab9e-28fbb150ac92" providerId="ADAL" clId="{B54BC61B-C111-4DD5-BE38-A62353BF6733}" dt="2024-03-13T15:44:40.823" v="4055" actId="6549"/>
          <ac:spMkLst>
            <pc:docMk/>
            <pc:sldMk cId="1017083695" sldId="307"/>
            <ac:spMk id="3" creationId="{08B4A7D6-21D8-4A2C-86E4-CEFE8DD02180}"/>
          </ac:spMkLst>
        </pc:spChg>
        <pc:spChg chg="mod">
          <ac:chgData name="Coronado de la Rosa, José Alberto" userId="d45ed995-d987-4146-ab9e-28fbb150ac92" providerId="ADAL" clId="{B54BC61B-C111-4DD5-BE38-A62353BF6733}" dt="2024-03-11T18:37:51.178" v="2274" actId="20577"/>
          <ac:spMkLst>
            <pc:docMk/>
            <pc:sldMk cId="1017083695" sldId="307"/>
            <ac:spMk id="5" creationId="{0F5D4E1C-BECE-4044-8955-F7990D60F576}"/>
          </ac:spMkLst>
        </pc:spChg>
      </pc:sldChg>
      <pc:sldChg chg="addSp modSp add mod modNotesTx">
        <pc:chgData name="Coronado de la Rosa, José Alberto" userId="d45ed995-d987-4146-ab9e-28fbb150ac92" providerId="ADAL" clId="{B54BC61B-C111-4DD5-BE38-A62353BF6733}" dt="2024-03-19T16:58:40.442" v="8054"/>
        <pc:sldMkLst>
          <pc:docMk/>
          <pc:sldMk cId="3676462491" sldId="308"/>
        </pc:sldMkLst>
        <pc:spChg chg="mod ord">
          <ac:chgData name="Coronado de la Rosa, José Alberto" userId="d45ed995-d987-4146-ab9e-28fbb150ac92" providerId="ADAL" clId="{B54BC61B-C111-4DD5-BE38-A62353BF6733}" dt="2024-03-19T08:55:31.450" v="7916" actId="20577"/>
          <ac:spMkLst>
            <pc:docMk/>
            <pc:sldMk cId="3676462491" sldId="308"/>
            <ac:spMk id="3" creationId="{08B4A7D6-21D8-4A2C-86E4-CEFE8DD02180}"/>
          </ac:spMkLst>
        </pc:spChg>
        <pc:spChg chg="mod">
          <ac:chgData name="Coronado de la Rosa, José Alberto" userId="d45ed995-d987-4146-ab9e-28fbb150ac92" providerId="ADAL" clId="{B54BC61B-C111-4DD5-BE38-A62353BF6733}" dt="2024-03-12T06:58:24.159" v="2903" actId="20577"/>
          <ac:spMkLst>
            <pc:docMk/>
            <pc:sldMk cId="3676462491" sldId="308"/>
            <ac:spMk id="5" creationId="{0F5D4E1C-BECE-4044-8955-F7990D60F576}"/>
          </ac:spMkLst>
        </pc:spChg>
        <pc:picChg chg="add mod">
          <ac:chgData name="Coronado de la Rosa, José Alberto" userId="d45ed995-d987-4146-ab9e-28fbb150ac92" providerId="ADAL" clId="{B54BC61B-C111-4DD5-BE38-A62353BF6733}" dt="2024-03-19T11:01:21.754" v="7977" actId="1035"/>
          <ac:picMkLst>
            <pc:docMk/>
            <pc:sldMk cId="3676462491" sldId="308"/>
            <ac:picMk id="1026" creationId="{1B3A390D-662E-B964-7A3D-80904B7A2EC5}"/>
          </ac:picMkLst>
        </pc:picChg>
      </pc:sldChg>
      <pc:sldChg chg="addSp delSp modSp add mod">
        <pc:chgData name="Coronado de la Rosa, José Alberto" userId="d45ed995-d987-4146-ab9e-28fbb150ac92" providerId="ADAL" clId="{B54BC61B-C111-4DD5-BE38-A62353BF6733}" dt="2024-03-12T10:22:34.645" v="3394" actId="1076"/>
        <pc:sldMkLst>
          <pc:docMk/>
          <pc:sldMk cId="3137706653" sldId="309"/>
        </pc:sldMkLst>
        <pc:spChg chg="add del mod">
          <ac:chgData name="Coronado de la Rosa, José Alberto" userId="d45ed995-d987-4146-ab9e-28fbb150ac92" providerId="ADAL" clId="{B54BC61B-C111-4DD5-BE38-A62353BF6733}" dt="2024-03-12T10:22:34.645" v="3394" actId="1076"/>
          <ac:spMkLst>
            <pc:docMk/>
            <pc:sldMk cId="3137706653" sldId="309"/>
            <ac:spMk id="3" creationId="{08B4A7D6-21D8-4A2C-86E4-CEFE8DD02180}"/>
          </ac:spMkLst>
        </pc:spChg>
        <pc:spChg chg="mod">
          <ac:chgData name="Coronado de la Rosa, José Alberto" userId="d45ed995-d987-4146-ab9e-28fbb150ac92" providerId="ADAL" clId="{B54BC61B-C111-4DD5-BE38-A62353BF6733}" dt="2024-03-12T10:21:16.964" v="3385" actId="20577"/>
          <ac:spMkLst>
            <pc:docMk/>
            <pc:sldMk cId="3137706653" sldId="309"/>
            <ac:spMk id="5" creationId="{0F5D4E1C-BECE-4044-8955-F7990D60F576}"/>
          </ac:spMkLst>
        </pc:spChg>
        <pc:picChg chg="add mod">
          <ac:chgData name="Coronado de la Rosa, José Alberto" userId="d45ed995-d987-4146-ab9e-28fbb150ac92" providerId="ADAL" clId="{B54BC61B-C111-4DD5-BE38-A62353BF6733}" dt="2024-03-12T10:21:21.231" v="3387"/>
          <ac:picMkLst>
            <pc:docMk/>
            <pc:sldMk cId="3137706653" sldId="309"/>
            <ac:picMk id="2" creationId="{26F93CF0-DDF4-42D6-E5F9-4453A0FE9660}"/>
          </ac:picMkLst>
        </pc:picChg>
        <pc:picChg chg="add mod">
          <ac:chgData name="Coronado de la Rosa, José Alberto" userId="d45ed995-d987-4146-ab9e-28fbb150ac92" providerId="ADAL" clId="{B54BC61B-C111-4DD5-BE38-A62353BF6733}" dt="2024-03-12T10:22:25.783" v="3393" actId="14100"/>
          <ac:picMkLst>
            <pc:docMk/>
            <pc:sldMk cId="3137706653" sldId="309"/>
            <ac:picMk id="7" creationId="{DA41F45E-E553-E454-50C0-6D9727184612}"/>
          </ac:picMkLst>
        </pc:picChg>
      </pc:sldChg>
      <pc:sldChg chg="addSp delSp modSp add mod ord modNotesTx">
        <pc:chgData name="Coronado de la Rosa, José Alberto" userId="d45ed995-d987-4146-ab9e-28fbb150ac92" providerId="ADAL" clId="{B54BC61B-C111-4DD5-BE38-A62353BF6733}" dt="2024-03-19T07:12:25.037" v="7677" actId="1037"/>
        <pc:sldMkLst>
          <pc:docMk/>
          <pc:sldMk cId="3341598729" sldId="310"/>
        </pc:sldMkLst>
        <pc:spChg chg="del mod">
          <ac:chgData name="Coronado de la Rosa, José Alberto" userId="d45ed995-d987-4146-ab9e-28fbb150ac92" providerId="ADAL" clId="{B54BC61B-C111-4DD5-BE38-A62353BF6733}" dt="2024-03-17T15:40:10.800" v="7413" actId="478"/>
          <ac:spMkLst>
            <pc:docMk/>
            <pc:sldMk cId="3341598729" sldId="310"/>
            <ac:spMk id="3" creationId="{EC21BD4B-E81E-0F8F-5C25-CAA870097530}"/>
          </ac:spMkLst>
        </pc:spChg>
        <pc:spChg chg="mod">
          <ac:chgData name="Coronado de la Rosa, José Alberto" userId="d45ed995-d987-4146-ab9e-28fbb150ac92" providerId="ADAL" clId="{B54BC61B-C111-4DD5-BE38-A62353BF6733}" dt="2024-03-12T17:10:39.812" v="3518" actId="20577"/>
          <ac:spMkLst>
            <pc:docMk/>
            <pc:sldMk cId="3341598729" sldId="310"/>
            <ac:spMk id="5" creationId="{6D4F3F77-6BD3-4CDD-E83C-468AF0A1DCF9}"/>
          </ac:spMkLst>
        </pc:spChg>
        <pc:picChg chg="add mod">
          <ac:chgData name="Coronado de la Rosa, José Alberto" userId="d45ed995-d987-4146-ab9e-28fbb150ac92" providerId="ADAL" clId="{B54BC61B-C111-4DD5-BE38-A62353BF6733}" dt="2024-03-19T07:12:16.077" v="7647" actId="14100"/>
          <ac:picMkLst>
            <pc:docMk/>
            <pc:sldMk cId="3341598729" sldId="310"/>
            <ac:picMk id="3" creationId="{B4F3464B-9F90-26FE-8DD9-E90596F98A67}"/>
          </ac:picMkLst>
        </pc:picChg>
        <pc:picChg chg="add del mod">
          <ac:chgData name="Coronado de la Rosa, José Alberto" userId="d45ed995-d987-4146-ab9e-28fbb150ac92" providerId="ADAL" clId="{B54BC61B-C111-4DD5-BE38-A62353BF6733}" dt="2024-03-17T15:40:08.871" v="7412" actId="478"/>
          <ac:picMkLst>
            <pc:docMk/>
            <pc:sldMk cId="3341598729" sldId="310"/>
            <ac:picMk id="4" creationId="{7F58F5E6-44A5-4D13-A7D3-DA33C1E411D1}"/>
          </ac:picMkLst>
        </pc:picChg>
        <pc:picChg chg="mod">
          <ac:chgData name="Coronado de la Rosa, José Alberto" userId="d45ed995-d987-4146-ab9e-28fbb150ac92" providerId="ADAL" clId="{B54BC61B-C111-4DD5-BE38-A62353BF6733}" dt="2024-03-19T07:12:25.037" v="7677" actId="1037"/>
          <ac:picMkLst>
            <pc:docMk/>
            <pc:sldMk cId="3341598729" sldId="310"/>
            <ac:picMk id="6" creationId="{C1171E4D-7FA3-857D-D9EA-0175F8E6CB19}"/>
          </ac:picMkLst>
        </pc:picChg>
        <pc:picChg chg="add del mod">
          <ac:chgData name="Coronado de la Rosa, José Alberto" userId="d45ed995-d987-4146-ab9e-28fbb150ac92" providerId="ADAL" clId="{B54BC61B-C111-4DD5-BE38-A62353BF6733}" dt="2024-03-19T07:11:51.786" v="7641" actId="478"/>
          <ac:picMkLst>
            <pc:docMk/>
            <pc:sldMk cId="3341598729" sldId="310"/>
            <ac:picMk id="8" creationId="{1C909AF1-D8D1-5CAB-0894-82B33A77050D}"/>
          </ac:picMkLst>
        </pc:picChg>
      </pc:sldChg>
      <pc:sldChg chg="addSp delSp modSp add mod ord modNotesTx">
        <pc:chgData name="Coronado de la Rosa, José Alberto" userId="d45ed995-d987-4146-ab9e-28fbb150ac92" providerId="ADAL" clId="{B54BC61B-C111-4DD5-BE38-A62353BF6733}" dt="2024-03-22T09:09:05.774" v="8091"/>
        <pc:sldMkLst>
          <pc:docMk/>
          <pc:sldMk cId="1090965905" sldId="311"/>
        </pc:sldMkLst>
        <pc:spChg chg="del">
          <ac:chgData name="Coronado de la Rosa, José Alberto" userId="d45ed995-d987-4146-ab9e-28fbb150ac92" providerId="ADAL" clId="{B54BC61B-C111-4DD5-BE38-A62353BF6733}" dt="2024-03-12T17:11:01.678" v="3554" actId="478"/>
          <ac:spMkLst>
            <pc:docMk/>
            <pc:sldMk cId="1090965905" sldId="311"/>
            <ac:spMk id="3" creationId="{F2DDD5B1-00C5-472D-7967-7C30A5E34B99}"/>
          </ac:spMkLst>
        </pc:spChg>
        <pc:spChg chg="mod">
          <ac:chgData name="Coronado de la Rosa, José Alberto" userId="d45ed995-d987-4146-ab9e-28fbb150ac92" providerId="ADAL" clId="{B54BC61B-C111-4DD5-BE38-A62353BF6733}" dt="2024-03-12T17:10:50.864" v="3552" actId="20577"/>
          <ac:spMkLst>
            <pc:docMk/>
            <pc:sldMk cId="1090965905" sldId="311"/>
            <ac:spMk id="5" creationId="{E779B561-204C-5A98-4303-5C70E163E318}"/>
          </ac:spMkLst>
        </pc:spChg>
        <pc:picChg chg="add del mod">
          <ac:chgData name="Coronado de la Rosa, José Alberto" userId="d45ed995-d987-4146-ab9e-28fbb150ac92" providerId="ADAL" clId="{B54BC61B-C111-4DD5-BE38-A62353BF6733}" dt="2024-03-14T07:40:32.237" v="5044" actId="478"/>
          <ac:picMkLst>
            <pc:docMk/>
            <pc:sldMk cId="1090965905" sldId="311"/>
            <ac:picMk id="2" creationId="{B883B4EE-7841-4E74-F927-28CCBC6A630D}"/>
          </ac:picMkLst>
        </pc:picChg>
        <pc:picChg chg="add mod">
          <ac:chgData name="Coronado de la Rosa, José Alberto" userId="d45ed995-d987-4146-ab9e-28fbb150ac92" providerId="ADAL" clId="{B54BC61B-C111-4DD5-BE38-A62353BF6733}" dt="2024-03-14T07:40:38.670" v="5054" actId="1035"/>
          <ac:picMkLst>
            <pc:docMk/>
            <pc:sldMk cId="1090965905" sldId="311"/>
            <ac:picMk id="4" creationId="{60F42DC8-B55C-4D7B-2818-1867BF73F54F}"/>
          </ac:picMkLst>
        </pc:picChg>
      </pc:sldChg>
      <pc:sldChg chg="addSp modSp add mod modNotesTx">
        <pc:chgData name="Coronado de la Rosa, José Alberto" userId="d45ed995-d987-4146-ab9e-28fbb150ac92" providerId="ADAL" clId="{B54BC61B-C111-4DD5-BE38-A62353BF6733}" dt="2024-03-18T06:52:24.826" v="7640" actId="20577"/>
        <pc:sldMkLst>
          <pc:docMk/>
          <pc:sldMk cId="2009416353" sldId="312"/>
        </pc:sldMkLst>
        <pc:spChg chg="mod">
          <ac:chgData name="Coronado de la Rosa, José Alberto" userId="d45ed995-d987-4146-ab9e-28fbb150ac92" providerId="ADAL" clId="{B54BC61B-C111-4DD5-BE38-A62353BF6733}" dt="2024-03-12T17:14:00.270" v="3563" actId="20577"/>
          <ac:spMkLst>
            <pc:docMk/>
            <pc:sldMk cId="2009416353" sldId="312"/>
            <ac:spMk id="5" creationId="{D5B65448-F6D4-429D-53E7-A9156A7A9223}"/>
          </ac:spMkLst>
        </pc:spChg>
        <pc:picChg chg="add mod">
          <ac:chgData name="Coronado de la Rosa, José Alberto" userId="d45ed995-d987-4146-ab9e-28fbb150ac92" providerId="ADAL" clId="{B54BC61B-C111-4DD5-BE38-A62353BF6733}" dt="2024-03-12T17:13:57.543" v="3559" actId="1076"/>
          <ac:picMkLst>
            <pc:docMk/>
            <pc:sldMk cId="2009416353" sldId="312"/>
            <ac:picMk id="2" creationId="{D4C88266-A0C5-F263-CBE6-38C200103848}"/>
          </ac:picMkLst>
        </pc:picChg>
      </pc:sldChg>
      <pc:sldChg chg="addSp delSp modSp add mod">
        <pc:chgData name="Coronado de la Rosa, José Alberto" userId="d45ed995-d987-4146-ab9e-28fbb150ac92" providerId="ADAL" clId="{B54BC61B-C111-4DD5-BE38-A62353BF6733}" dt="2024-03-12T17:14:35.686" v="3585" actId="20577"/>
        <pc:sldMkLst>
          <pc:docMk/>
          <pc:sldMk cId="2954635376" sldId="313"/>
        </pc:sldMkLst>
        <pc:spChg chg="mod">
          <ac:chgData name="Coronado de la Rosa, José Alberto" userId="d45ed995-d987-4146-ab9e-28fbb150ac92" providerId="ADAL" clId="{B54BC61B-C111-4DD5-BE38-A62353BF6733}" dt="2024-03-12T17:14:35.686" v="3585" actId="20577"/>
          <ac:spMkLst>
            <pc:docMk/>
            <pc:sldMk cId="2954635376" sldId="313"/>
            <ac:spMk id="5" creationId="{7ED760E7-BC1C-BA26-CD83-F7BF01D05199}"/>
          </ac:spMkLst>
        </pc:spChg>
        <pc:picChg chg="del">
          <ac:chgData name="Coronado de la Rosa, José Alberto" userId="d45ed995-d987-4146-ab9e-28fbb150ac92" providerId="ADAL" clId="{B54BC61B-C111-4DD5-BE38-A62353BF6733}" dt="2024-03-12T17:14:22.251" v="3568" actId="478"/>
          <ac:picMkLst>
            <pc:docMk/>
            <pc:sldMk cId="2954635376" sldId="313"/>
            <ac:picMk id="2" creationId="{02082CAD-D96E-50E1-15D7-C9BE48A32F2A}"/>
          </ac:picMkLst>
        </pc:picChg>
        <pc:picChg chg="add mod">
          <ac:chgData name="Coronado de la Rosa, José Alberto" userId="d45ed995-d987-4146-ab9e-28fbb150ac92" providerId="ADAL" clId="{B54BC61B-C111-4DD5-BE38-A62353BF6733}" dt="2024-03-12T17:14:24.165" v="3569" actId="1076"/>
          <ac:picMkLst>
            <pc:docMk/>
            <pc:sldMk cId="2954635376" sldId="313"/>
            <ac:picMk id="4" creationId="{9EDFBC29-8E40-F33E-4163-4DDE2622E376}"/>
          </ac:picMkLst>
        </pc:picChg>
      </pc:sldChg>
      <pc:sldChg chg="modSp add del mod modNotesTx">
        <pc:chgData name="Coronado de la Rosa, José Alberto" userId="d45ed995-d987-4146-ab9e-28fbb150ac92" providerId="ADAL" clId="{B54BC61B-C111-4DD5-BE38-A62353BF6733}" dt="2024-03-13T15:43:55.783" v="4002" actId="2696"/>
        <pc:sldMkLst>
          <pc:docMk/>
          <pc:sldMk cId="2114561760" sldId="314"/>
        </pc:sldMkLst>
        <pc:spChg chg="mod">
          <ac:chgData name="Coronado de la Rosa, José Alberto" userId="d45ed995-d987-4146-ab9e-28fbb150ac92" providerId="ADAL" clId="{B54BC61B-C111-4DD5-BE38-A62353BF6733}" dt="2024-03-13T14:45:33.978" v="3808" actId="20577"/>
          <ac:spMkLst>
            <pc:docMk/>
            <pc:sldMk cId="2114561760" sldId="314"/>
            <ac:spMk id="3" creationId="{F431C785-B85C-BAC8-DA04-E6649A57E45F}"/>
          </ac:spMkLst>
        </pc:spChg>
        <pc:spChg chg="mod">
          <ac:chgData name="Coronado de la Rosa, José Alberto" userId="d45ed995-d987-4146-ab9e-28fbb150ac92" providerId="ADAL" clId="{B54BC61B-C111-4DD5-BE38-A62353BF6733}" dt="2024-03-13T14:45:24.909" v="3802" actId="20577"/>
          <ac:spMkLst>
            <pc:docMk/>
            <pc:sldMk cId="2114561760" sldId="314"/>
            <ac:spMk id="5" creationId="{A0B23B3D-F3A9-9D79-7FC2-1EE7D3EC2000}"/>
          </ac:spMkLst>
        </pc:spChg>
      </pc:sldChg>
      <pc:sldChg chg="modSp add mod ord modNotesTx">
        <pc:chgData name="Coronado de la Rosa, José Alberto" userId="d45ed995-d987-4146-ab9e-28fbb150ac92" providerId="ADAL" clId="{B54BC61B-C111-4DD5-BE38-A62353BF6733}" dt="2024-03-17T19:25:18.284" v="7555" actId="20577"/>
        <pc:sldMkLst>
          <pc:docMk/>
          <pc:sldMk cId="4237373947" sldId="314"/>
        </pc:sldMkLst>
        <pc:spChg chg="mod">
          <ac:chgData name="Coronado de la Rosa, José Alberto" userId="d45ed995-d987-4146-ab9e-28fbb150ac92" providerId="ADAL" clId="{B54BC61B-C111-4DD5-BE38-A62353BF6733}" dt="2024-03-17T19:25:18.284" v="7555" actId="20577"/>
          <ac:spMkLst>
            <pc:docMk/>
            <pc:sldMk cId="4237373947" sldId="314"/>
            <ac:spMk id="3" creationId="{2B21F57D-2C5C-755F-1962-BE3F564C413D}"/>
          </ac:spMkLst>
        </pc:spChg>
        <pc:spChg chg="mod">
          <ac:chgData name="Coronado de la Rosa, José Alberto" userId="d45ed995-d987-4146-ab9e-28fbb150ac92" providerId="ADAL" clId="{B54BC61B-C111-4DD5-BE38-A62353BF6733}" dt="2024-03-17T19:25:07.293" v="7554" actId="20577"/>
          <ac:spMkLst>
            <pc:docMk/>
            <pc:sldMk cId="4237373947" sldId="314"/>
            <ac:spMk id="5" creationId="{94C26E28-8AC9-6E21-D85E-011D01A9AA6F}"/>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_tradn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39FF663-7E36-284F-93AD-25D19950C905}" type="datetimeFigureOut">
              <a:rPr lang="es-ES_tradnl" smtClean="0"/>
              <a:t>22/03/2024</a:t>
            </a:fld>
            <a:endParaRPr lang="es-ES_tradn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_tradn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_tradn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_tradn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201BD0E-354B-C440-9698-83F7F74945AC}" type="slidenum">
              <a:rPr lang="es-ES_tradnl" smtClean="0"/>
              <a:t>‹#›</a:t>
            </a:fld>
            <a:endParaRPr lang="es-ES_tradnl"/>
          </a:p>
        </p:txBody>
      </p:sp>
    </p:spTree>
    <p:extLst>
      <p:ext uri="{BB962C8B-B14F-4D97-AF65-F5344CB8AC3E}">
        <p14:creationId xmlns:p14="http://schemas.microsoft.com/office/powerpoint/2010/main" val="30563770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err="1"/>
              <a:t>Llevo</a:t>
            </a:r>
            <a:r>
              <a:rPr lang="en-GB" dirty="0"/>
              <a:t> </a:t>
            </a:r>
            <a:r>
              <a:rPr lang="en-GB" dirty="0" err="1"/>
              <a:t>algunos</a:t>
            </a:r>
            <a:r>
              <a:rPr lang="en-GB" dirty="0"/>
              <a:t> </a:t>
            </a:r>
            <a:r>
              <a:rPr lang="en-GB" dirty="0" err="1"/>
              <a:t>años</a:t>
            </a:r>
            <a:r>
              <a:rPr lang="en-GB" dirty="0"/>
              <a:t> </a:t>
            </a:r>
            <a:r>
              <a:rPr lang="en-GB" dirty="0" err="1"/>
              <a:t>en</a:t>
            </a:r>
            <a:r>
              <a:rPr lang="en-GB" dirty="0"/>
              <a:t> IG. En </a:t>
            </a:r>
            <a:r>
              <a:rPr lang="en-GB" dirty="0" err="1"/>
              <a:t>los</a:t>
            </a:r>
            <a:r>
              <a:rPr lang="en-GB" dirty="0"/>
              <a:t> </a:t>
            </a:r>
            <a:r>
              <a:rPr lang="en-GB" dirty="0" err="1"/>
              <a:t>últimos</a:t>
            </a:r>
            <a:r>
              <a:rPr lang="en-GB" dirty="0"/>
              <a:t> </a:t>
            </a:r>
            <a:r>
              <a:rPr lang="en-GB" dirty="0" err="1"/>
              <a:t>años</a:t>
            </a:r>
            <a:r>
              <a:rPr lang="en-GB" dirty="0"/>
              <a:t> </a:t>
            </a:r>
            <a:r>
              <a:rPr lang="en-GB" dirty="0" err="1"/>
              <a:t>estamos</a:t>
            </a:r>
            <a:r>
              <a:rPr lang="en-GB" dirty="0"/>
              <a:t> </a:t>
            </a:r>
            <a:r>
              <a:rPr lang="en-GB" dirty="0" err="1"/>
              <a:t>centrados</a:t>
            </a:r>
            <a:r>
              <a:rPr lang="en-GB" dirty="0"/>
              <a:t> 100% </a:t>
            </a:r>
            <a:r>
              <a:rPr lang="en-GB" dirty="0" err="1"/>
              <a:t>en</a:t>
            </a:r>
            <a:r>
              <a:rPr lang="en-GB" dirty="0"/>
              <a:t> Azure. </a:t>
            </a:r>
            <a:r>
              <a:rPr lang="en-GB" dirty="0" err="1"/>
              <a:t>Tenemos</a:t>
            </a:r>
            <a:r>
              <a:rPr lang="en-GB" dirty="0"/>
              <a:t> </a:t>
            </a:r>
            <a:r>
              <a:rPr lang="en-GB" dirty="0" err="1"/>
              <a:t>varios</a:t>
            </a:r>
            <a:r>
              <a:rPr lang="en-GB" dirty="0"/>
              <a:t> </a:t>
            </a:r>
            <a:r>
              <a:rPr lang="en-GB" dirty="0" err="1"/>
              <a:t>proyectos</a:t>
            </a:r>
            <a:r>
              <a:rPr lang="en-GB" dirty="0"/>
              <a:t>, </a:t>
            </a:r>
            <a:r>
              <a:rPr lang="en-GB" dirty="0" err="1"/>
              <a:t>pero</a:t>
            </a:r>
            <a:r>
              <a:rPr lang="en-GB" dirty="0"/>
              <a:t> </a:t>
            </a:r>
            <a:r>
              <a:rPr lang="en-GB" dirty="0" err="1"/>
              <a:t>principalmente</a:t>
            </a:r>
            <a:r>
              <a:rPr lang="en-GB" dirty="0"/>
              <a:t> dos, uno para UK y </a:t>
            </a:r>
            <a:r>
              <a:rPr lang="en-GB" dirty="0" err="1"/>
              <a:t>otro</a:t>
            </a:r>
            <a:r>
              <a:rPr lang="en-GB" dirty="0"/>
              <a:t> para </a:t>
            </a:r>
            <a:r>
              <a:rPr lang="en-GB" dirty="0" err="1"/>
              <a:t>Alemania</a:t>
            </a:r>
            <a:r>
              <a:rPr lang="en-GB" dirty="0"/>
              <a:t>. </a:t>
            </a:r>
            <a:r>
              <a:rPr lang="en-GB" dirty="0" err="1"/>
              <a:t>Usamos</a:t>
            </a:r>
            <a:r>
              <a:rPr lang="en-GB" dirty="0"/>
              <a:t> </a:t>
            </a:r>
            <a:r>
              <a:rPr lang="en-GB" dirty="0" err="1"/>
              <a:t>una</a:t>
            </a:r>
            <a:r>
              <a:rPr lang="en-GB" dirty="0"/>
              <a:t> </a:t>
            </a:r>
            <a:r>
              <a:rPr lang="en-GB" dirty="0" err="1"/>
              <a:t>arquitectura</a:t>
            </a:r>
            <a:r>
              <a:rPr lang="en-GB" dirty="0"/>
              <a:t> con </a:t>
            </a:r>
            <a:r>
              <a:rPr lang="en-GB" dirty="0" err="1"/>
              <a:t>microservicios</a:t>
            </a:r>
            <a:r>
              <a:rPr lang="en-GB" dirty="0"/>
              <a:t>, entre 15 y 20, </a:t>
            </a:r>
            <a:r>
              <a:rPr lang="en-GB" dirty="0" err="1"/>
              <a:t>algunos</a:t>
            </a:r>
            <a:r>
              <a:rPr lang="en-GB" dirty="0"/>
              <a:t> de ellos de </a:t>
            </a:r>
            <a:r>
              <a:rPr lang="en-GB" dirty="0" err="1"/>
              <a:t>dominio</a:t>
            </a:r>
            <a:r>
              <a:rPr lang="en-GB" dirty="0"/>
              <a:t> y </a:t>
            </a:r>
            <a:r>
              <a:rPr lang="en-GB" dirty="0" err="1"/>
              <a:t>otros</a:t>
            </a:r>
            <a:r>
              <a:rPr lang="en-GB" dirty="0"/>
              <a:t> </a:t>
            </a:r>
            <a:r>
              <a:rPr lang="en-GB" dirty="0" err="1"/>
              <a:t>puramente</a:t>
            </a:r>
            <a:r>
              <a:rPr lang="en-GB" dirty="0"/>
              <a:t> de </a:t>
            </a:r>
            <a:r>
              <a:rPr lang="en-GB" dirty="0" err="1"/>
              <a:t>utilidades</a:t>
            </a:r>
            <a:r>
              <a:rPr lang="en-GB" dirty="0"/>
              <a:t>.</a:t>
            </a:r>
          </a:p>
          <a:p>
            <a:endParaRPr lang="en-GB" dirty="0"/>
          </a:p>
          <a:p>
            <a:r>
              <a:rPr lang="en-GB" dirty="0" err="1"/>
              <a:t>Ahí</a:t>
            </a:r>
            <a:r>
              <a:rPr lang="en-GB" dirty="0"/>
              <a:t> </a:t>
            </a:r>
            <a:r>
              <a:rPr lang="en-GB" dirty="0" err="1"/>
              <a:t>tenéis</a:t>
            </a:r>
            <a:r>
              <a:rPr lang="en-GB" dirty="0"/>
              <a:t> mi </a:t>
            </a:r>
            <a:r>
              <a:rPr lang="en-GB" dirty="0" err="1"/>
              <a:t>linkedin</a:t>
            </a:r>
            <a:r>
              <a:rPr lang="en-GB" dirty="0"/>
              <a:t> para cualquier </a:t>
            </a:r>
            <a:r>
              <a:rPr lang="en-GB" dirty="0" err="1"/>
              <a:t>cosa</a:t>
            </a:r>
            <a:r>
              <a:rPr lang="en-GB" dirty="0"/>
              <a:t> que me </a:t>
            </a:r>
            <a:r>
              <a:rPr lang="en-GB" dirty="0" err="1"/>
              <a:t>queráis</a:t>
            </a:r>
            <a:r>
              <a:rPr lang="en-GB" dirty="0"/>
              <a:t> </a:t>
            </a:r>
            <a:r>
              <a:rPr lang="en-GB" dirty="0" err="1"/>
              <a:t>preguntar</a:t>
            </a:r>
            <a:r>
              <a:rPr lang="en-GB" dirty="0"/>
              <a:t>. No </a:t>
            </a:r>
            <a:r>
              <a:rPr lang="en-GB" dirty="0" err="1"/>
              <a:t>comparto</a:t>
            </a:r>
            <a:r>
              <a:rPr lang="en-GB" dirty="0"/>
              <a:t> </a:t>
            </a:r>
            <a:r>
              <a:rPr lang="en-GB" dirty="0" err="1"/>
              <a:t>ninguna</a:t>
            </a:r>
            <a:r>
              <a:rPr lang="en-GB" dirty="0"/>
              <a:t> otra red social porque no tengo </a:t>
            </a:r>
            <a:r>
              <a:rPr lang="en-GB" dirty="0" err="1"/>
              <a:t>más</a:t>
            </a:r>
            <a:r>
              <a:rPr lang="en-GB" dirty="0"/>
              <a:t>, </a:t>
            </a:r>
            <a:r>
              <a:rPr lang="en-GB" dirty="0" err="1"/>
              <a:t>si</a:t>
            </a:r>
            <a:r>
              <a:rPr lang="en-GB" dirty="0"/>
              <a:t> no la </a:t>
            </a:r>
            <a:r>
              <a:rPr lang="en-GB" dirty="0" err="1"/>
              <a:t>pondría</a:t>
            </a:r>
            <a:r>
              <a:rPr lang="en-GB" dirty="0"/>
              <a:t>. Se </a:t>
            </a:r>
            <a:r>
              <a:rPr lang="en-GB" dirty="0" err="1"/>
              <a:t>ve</a:t>
            </a:r>
            <a:r>
              <a:rPr lang="en-GB" dirty="0"/>
              <a:t> que soy </a:t>
            </a:r>
            <a:r>
              <a:rPr lang="en-GB" dirty="0" err="1"/>
              <a:t>más</a:t>
            </a:r>
            <a:r>
              <a:rPr lang="en-GB" dirty="0"/>
              <a:t> de </a:t>
            </a:r>
            <a:r>
              <a:rPr lang="en-GB" dirty="0" err="1"/>
              <a:t>socializar</a:t>
            </a:r>
            <a:r>
              <a:rPr lang="en-GB" dirty="0"/>
              <a:t> </a:t>
            </a:r>
            <a:r>
              <a:rPr lang="en-GB" dirty="0" err="1"/>
              <a:t>en</a:t>
            </a:r>
            <a:r>
              <a:rPr lang="en-GB" dirty="0"/>
              <a:t> bares que </a:t>
            </a:r>
            <a:r>
              <a:rPr lang="en-GB" dirty="0" err="1"/>
              <a:t>en</a:t>
            </a:r>
            <a:r>
              <a:rPr lang="en-GB" dirty="0"/>
              <a:t> redes.</a:t>
            </a:r>
          </a:p>
        </p:txBody>
      </p:sp>
      <p:sp>
        <p:nvSpPr>
          <p:cNvPr id="4" name="Slide Number Placeholder 3"/>
          <p:cNvSpPr>
            <a:spLocks noGrp="1"/>
          </p:cNvSpPr>
          <p:nvPr>
            <p:ph type="sldNum" sz="quarter" idx="5"/>
          </p:nvPr>
        </p:nvSpPr>
        <p:spPr/>
        <p:txBody>
          <a:bodyPr/>
          <a:lstStyle/>
          <a:p>
            <a:fld id="{5201BD0E-354B-C440-9698-83F7F74945AC}" type="slidenum">
              <a:rPr lang="es-ES_tradnl" smtClean="0"/>
              <a:t>3</a:t>
            </a:fld>
            <a:endParaRPr lang="es-ES_tradnl"/>
          </a:p>
        </p:txBody>
      </p:sp>
    </p:spTree>
    <p:extLst>
      <p:ext uri="{BB962C8B-B14F-4D97-AF65-F5344CB8AC3E}">
        <p14:creationId xmlns:p14="http://schemas.microsoft.com/office/powerpoint/2010/main" val="14049926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Row-level o document-level no </a:t>
            </a:r>
            <a:r>
              <a:rPr lang="en-GB" dirty="0" err="1"/>
              <a:t>está</a:t>
            </a:r>
            <a:r>
              <a:rPr lang="en-GB" dirty="0"/>
              <a:t> </a:t>
            </a:r>
            <a:r>
              <a:rPr lang="en-GB" dirty="0" err="1"/>
              <a:t>soportado</a:t>
            </a:r>
            <a:r>
              <a:rPr lang="en-GB" dirty="0"/>
              <a:t> </a:t>
            </a:r>
            <a:r>
              <a:rPr lang="en-GB" dirty="0" err="1"/>
              <a:t>por</a:t>
            </a:r>
            <a:r>
              <a:rPr lang="en-GB" dirty="0"/>
              <a:t> </a:t>
            </a:r>
            <a:r>
              <a:rPr lang="en-GB" dirty="0" err="1"/>
              <a:t>defecto</a:t>
            </a:r>
            <a:r>
              <a:rPr lang="en-GB" dirty="0"/>
              <a:t>, no hay </a:t>
            </a:r>
            <a:r>
              <a:rPr lang="en-GB" dirty="0" err="1"/>
              <a:t>lógica</a:t>
            </a:r>
            <a:r>
              <a:rPr lang="en-GB" dirty="0"/>
              <a:t> o </a:t>
            </a:r>
            <a:r>
              <a:rPr lang="en-GB" dirty="0" err="1"/>
              <a:t>filtros</a:t>
            </a:r>
            <a:r>
              <a:rPr lang="en-GB" dirty="0"/>
              <a:t> que </a:t>
            </a:r>
            <a:r>
              <a:rPr lang="en-GB" dirty="0" err="1"/>
              <a:t>podamos</a:t>
            </a:r>
            <a:r>
              <a:rPr lang="en-GB" dirty="0"/>
              <a:t> </a:t>
            </a:r>
            <a:r>
              <a:rPr lang="en-GB" dirty="0" err="1"/>
              <a:t>poner</a:t>
            </a:r>
            <a:r>
              <a:rPr lang="en-GB" dirty="0"/>
              <a:t> </a:t>
            </a:r>
            <a:r>
              <a:rPr lang="en-GB" dirty="0" err="1"/>
              <a:t>directamente</a:t>
            </a:r>
            <a:r>
              <a:rPr lang="en-GB" dirty="0"/>
              <a:t> </a:t>
            </a:r>
            <a:r>
              <a:rPr lang="en-GB" dirty="0" err="1"/>
              <a:t>en</a:t>
            </a:r>
            <a:r>
              <a:rPr lang="en-GB" dirty="0"/>
              <a:t> </a:t>
            </a:r>
            <a:r>
              <a:rPr lang="en-GB" dirty="0" err="1"/>
              <a:t>el</a:t>
            </a:r>
            <a:r>
              <a:rPr lang="en-GB" dirty="0"/>
              <a:t> index para </a:t>
            </a:r>
            <a:r>
              <a:rPr lang="en-GB" dirty="0" err="1"/>
              <a:t>variar</a:t>
            </a:r>
            <a:r>
              <a:rPr lang="en-GB" dirty="0"/>
              <a:t> </a:t>
            </a:r>
            <a:r>
              <a:rPr lang="en-GB" dirty="0" err="1"/>
              <a:t>los</a:t>
            </a:r>
            <a:r>
              <a:rPr lang="en-GB" dirty="0"/>
              <a:t> </a:t>
            </a:r>
            <a:r>
              <a:rPr lang="en-GB" dirty="0" err="1"/>
              <a:t>resultados</a:t>
            </a:r>
            <a:r>
              <a:rPr lang="en-GB" dirty="0"/>
              <a:t>.</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err="1"/>
              <a:t>Puede</a:t>
            </a:r>
            <a:r>
              <a:rPr lang="en-US" sz="1200" dirty="0"/>
              <a:t> </a:t>
            </a:r>
            <a:r>
              <a:rPr lang="en-US" sz="1200" dirty="0" err="1"/>
              <a:t>implementarse</a:t>
            </a:r>
            <a:r>
              <a:rPr lang="en-US" sz="1200" dirty="0"/>
              <a:t> </a:t>
            </a:r>
            <a:r>
              <a:rPr lang="en-US" sz="1200" dirty="0" err="1"/>
              <a:t>manualmente</a:t>
            </a:r>
            <a:r>
              <a:rPr lang="en-US" sz="1200" dirty="0"/>
              <a:t> </a:t>
            </a:r>
            <a:r>
              <a:rPr lang="en-US" sz="1200" dirty="0" err="1"/>
              <a:t>mediante</a:t>
            </a:r>
            <a:r>
              <a:rPr lang="en-US" sz="1200" dirty="0"/>
              <a:t> security filters con </a:t>
            </a:r>
            <a:r>
              <a:rPr lang="en-US" sz="1200" dirty="0" err="1"/>
              <a:t>expresiones</a:t>
            </a:r>
            <a:r>
              <a:rPr lang="en-US" sz="1200" dirty="0"/>
              <a:t> OData</a:t>
            </a:r>
            <a:r>
              <a:rPr lang="en-GB" sz="1200" dirty="0"/>
              <a:t> </a:t>
            </a:r>
            <a:r>
              <a:rPr lang="en-GB" sz="1200" dirty="0" err="1"/>
              <a:t>usando</a:t>
            </a:r>
            <a:r>
              <a:rPr lang="en-GB" sz="1200" dirty="0"/>
              <a:t> uno o </a:t>
            </a:r>
            <a:r>
              <a:rPr lang="en-GB" sz="1200" dirty="0" err="1"/>
              <a:t>varios</a:t>
            </a:r>
            <a:r>
              <a:rPr lang="en-GB" sz="1200" dirty="0"/>
              <a:t> de </a:t>
            </a:r>
            <a:r>
              <a:rPr lang="en-GB" sz="1200" dirty="0" err="1"/>
              <a:t>los</a:t>
            </a:r>
            <a:r>
              <a:rPr lang="en-GB" sz="1200" dirty="0"/>
              <a:t> campos del </a:t>
            </a:r>
            <a:r>
              <a:rPr lang="en-GB" sz="1200" dirty="0" err="1"/>
              <a:t>índice</a:t>
            </a:r>
            <a:endParaRPr lang="en-GB" dirty="0"/>
          </a:p>
          <a:p>
            <a:endParaRPr lang="en-GB" dirty="0"/>
          </a:p>
        </p:txBody>
      </p:sp>
      <p:sp>
        <p:nvSpPr>
          <p:cNvPr id="4" name="Slide Number Placeholder 3"/>
          <p:cNvSpPr>
            <a:spLocks noGrp="1"/>
          </p:cNvSpPr>
          <p:nvPr>
            <p:ph type="sldNum" sz="quarter" idx="5"/>
          </p:nvPr>
        </p:nvSpPr>
        <p:spPr/>
        <p:txBody>
          <a:bodyPr/>
          <a:lstStyle/>
          <a:p>
            <a:fld id="{5201BD0E-354B-C440-9698-83F7F74945AC}" type="slidenum">
              <a:rPr lang="es-ES_tradnl" smtClean="0"/>
              <a:t>13</a:t>
            </a:fld>
            <a:endParaRPr lang="es-ES_tradnl"/>
          </a:p>
        </p:txBody>
      </p:sp>
    </p:spTree>
    <p:extLst>
      <p:ext uri="{BB962C8B-B14F-4D97-AF65-F5344CB8AC3E}">
        <p14:creationId xmlns:p14="http://schemas.microsoft.com/office/powerpoint/2010/main" val="24589964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D683A6-F83F-AC16-E61D-6203E0AC3B9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6A74704-2D69-1547-F7B7-D66AE1AF426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D7632FC-512E-908E-54D5-A8E4744D0D1D}"/>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D0355626-CCC6-A05D-1507-A6E7A4D36970}"/>
              </a:ext>
            </a:extLst>
          </p:cNvPr>
          <p:cNvSpPr>
            <a:spLocks noGrp="1"/>
          </p:cNvSpPr>
          <p:nvPr>
            <p:ph type="sldNum" sz="quarter" idx="5"/>
          </p:nvPr>
        </p:nvSpPr>
        <p:spPr/>
        <p:txBody>
          <a:bodyPr/>
          <a:lstStyle/>
          <a:p>
            <a:fld id="{5201BD0E-354B-C440-9698-83F7F74945AC}" type="slidenum">
              <a:rPr lang="es-ES_tradnl" smtClean="0"/>
              <a:t>14</a:t>
            </a:fld>
            <a:endParaRPr lang="es-ES_tradnl"/>
          </a:p>
        </p:txBody>
      </p:sp>
    </p:spTree>
    <p:extLst>
      <p:ext uri="{BB962C8B-B14F-4D97-AF65-F5344CB8AC3E}">
        <p14:creationId xmlns:p14="http://schemas.microsoft.com/office/powerpoint/2010/main" val="22141148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53338B-7B30-E4C2-708A-B2DDD469AC6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4E4C4F3-0A9B-CC64-5E23-102865EC35E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8B4C7CD-B4BB-53B6-C897-147E19FBC770}"/>
              </a:ext>
            </a:extLst>
          </p:cNvPr>
          <p:cNvSpPr>
            <a:spLocks noGrp="1"/>
          </p:cNvSpPr>
          <p:nvPr>
            <p:ph type="body" idx="1"/>
          </p:nvPr>
        </p:nvSpPr>
        <p:spPr/>
        <p:txBody>
          <a:bodyPr/>
          <a:lstStyle/>
          <a:p>
            <a:r>
              <a:rPr lang="en-GB" dirty="0"/>
              <a:t>Tres </a:t>
            </a:r>
            <a:r>
              <a:rPr lang="en-GB" dirty="0" err="1"/>
              <a:t>tipos</a:t>
            </a:r>
            <a:r>
              <a:rPr lang="en-GB" dirty="0"/>
              <a:t> de </a:t>
            </a:r>
            <a:r>
              <a:rPr lang="en-GB" dirty="0" err="1"/>
              <a:t>búsqueda</a:t>
            </a:r>
            <a:r>
              <a:rPr lang="en-GB" dirty="0"/>
              <a:t>: Simple, Semantic y con OpenAI</a:t>
            </a:r>
          </a:p>
          <a:p>
            <a:endParaRPr lang="en-GB" dirty="0"/>
          </a:p>
          <a:p>
            <a:r>
              <a:rPr lang="en-GB" dirty="0"/>
              <a:t>Building index, indexer and data source:</a:t>
            </a:r>
          </a:p>
          <a:p>
            <a:r>
              <a:rPr lang="en-GB" dirty="0"/>
              <a:t>- </a:t>
            </a:r>
            <a:r>
              <a:rPr lang="en-GB" dirty="0" err="1"/>
              <a:t>Queremos</a:t>
            </a:r>
            <a:r>
              <a:rPr lang="en-GB" dirty="0"/>
              <a:t> </a:t>
            </a:r>
            <a:r>
              <a:rPr lang="en-GB" dirty="0" err="1"/>
              <a:t>evitar</a:t>
            </a:r>
            <a:r>
              <a:rPr lang="en-GB" dirty="0"/>
              <a:t> </a:t>
            </a:r>
            <a:r>
              <a:rPr lang="en-GB" dirty="0" err="1"/>
              <a:t>el</a:t>
            </a:r>
            <a:r>
              <a:rPr lang="en-GB" dirty="0"/>
              <a:t> </a:t>
            </a:r>
            <a:r>
              <a:rPr lang="en-GB" dirty="0" err="1"/>
              <a:t>mantenimiento</a:t>
            </a:r>
            <a:r>
              <a:rPr lang="en-GB" dirty="0"/>
              <a:t> de scripts u </a:t>
            </a:r>
            <a:r>
              <a:rPr lang="en-GB" dirty="0" err="1"/>
              <a:t>otros</a:t>
            </a:r>
            <a:r>
              <a:rPr lang="en-GB" dirty="0"/>
              <a:t> </a:t>
            </a:r>
            <a:r>
              <a:rPr lang="en-GB" dirty="0" err="1"/>
              <a:t>mecanismos</a:t>
            </a:r>
            <a:r>
              <a:rPr lang="en-GB" dirty="0"/>
              <a:t> para </a:t>
            </a:r>
            <a:r>
              <a:rPr lang="en-GB" dirty="0" err="1"/>
              <a:t>crear</a:t>
            </a:r>
            <a:r>
              <a:rPr lang="en-GB" dirty="0"/>
              <a:t> </a:t>
            </a:r>
            <a:r>
              <a:rPr lang="en-GB" dirty="0" err="1"/>
              <a:t>los</a:t>
            </a:r>
            <a:r>
              <a:rPr lang="en-GB" dirty="0"/>
              <a:t> indexers/indexes/data sources. Por </a:t>
            </a:r>
            <a:r>
              <a:rPr lang="en-GB" dirty="0" err="1"/>
              <a:t>eso</a:t>
            </a:r>
            <a:r>
              <a:rPr lang="en-GB" dirty="0"/>
              <a:t> lo </a:t>
            </a:r>
            <a:r>
              <a:rPr lang="en-GB" dirty="0" err="1"/>
              <a:t>hacemos</a:t>
            </a:r>
            <a:r>
              <a:rPr lang="en-GB" dirty="0"/>
              <a:t> </a:t>
            </a:r>
            <a:r>
              <a:rPr lang="en-GB" dirty="0" err="1"/>
              <a:t>en</a:t>
            </a:r>
            <a:r>
              <a:rPr lang="en-GB" dirty="0"/>
              <a:t> </a:t>
            </a:r>
            <a:r>
              <a:rPr lang="en-GB" dirty="0" err="1"/>
              <a:t>código</a:t>
            </a:r>
            <a:r>
              <a:rPr lang="en-GB" dirty="0"/>
              <a:t>.</a:t>
            </a:r>
          </a:p>
          <a:p>
            <a:r>
              <a:rPr lang="en-GB" dirty="0"/>
              <a:t>- Indexing schedule. </a:t>
            </a:r>
            <a:r>
              <a:rPr lang="en-GB" dirty="0" err="1"/>
              <a:t>Enseñar</a:t>
            </a:r>
            <a:r>
              <a:rPr lang="en-GB" dirty="0"/>
              <a:t> </a:t>
            </a:r>
            <a:r>
              <a:rPr lang="en-GB" dirty="0" err="1"/>
              <a:t>como</a:t>
            </a:r>
            <a:r>
              <a:rPr lang="en-GB" dirty="0"/>
              <a:t> </a:t>
            </a:r>
            <a:r>
              <a:rPr lang="en-GB" dirty="0" err="1"/>
              <a:t>ponerlo</a:t>
            </a:r>
            <a:r>
              <a:rPr lang="en-GB" dirty="0"/>
              <a:t> </a:t>
            </a:r>
            <a:r>
              <a:rPr lang="en-GB" dirty="0" err="1"/>
              <a:t>automático</a:t>
            </a:r>
            <a:r>
              <a:rPr lang="en-GB" dirty="0"/>
              <a:t> y manual y </a:t>
            </a:r>
            <a:r>
              <a:rPr lang="en-GB" dirty="0" err="1"/>
              <a:t>los</a:t>
            </a:r>
            <a:r>
              <a:rPr lang="en-GB" dirty="0"/>
              <a:t> </a:t>
            </a:r>
            <a:r>
              <a:rPr lang="en-GB" dirty="0" err="1"/>
              <a:t>mínimos</a:t>
            </a:r>
            <a:endParaRPr lang="en-GB" dirty="0"/>
          </a:p>
          <a:p>
            <a:r>
              <a:rPr lang="en-GB" dirty="0"/>
              <a:t>- No se </a:t>
            </a:r>
            <a:r>
              <a:rPr lang="en-GB" dirty="0" err="1"/>
              <a:t>puede</a:t>
            </a:r>
            <a:r>
              <a:rPr lang="en-GB" dirty="0"/>
              <a:t> </a:t>
            </a:r>
            <a:r>
              <a:rPr lang="en-GB" dirty="0" err="1"/>
              <a:t>actualizar</a:t>
            </a:r>
            <a:r>
              <a:rPr lang="en-GB" dirty="0"/>
              <a:t> un index con breaking changes</a:t>
            </a:r>
          </a:p>
          <a:p>
            <a:r>
              <a:rPr lang="en-GB" dirty="0"/>
              <a:t>- </a:t>
            </a:r>
            <a:r>
              <a:rPr lang="en-GB" dirty="0" err="1"/>
              <a:t>Explicar</a:t>
            </a:r>
            <a:r>
              <a:rPr lang="en-GB" dirty="0"/>
              <a:t> </a:t>
            </a:r>
            <a:r>
              <a:rPr lang="en-GB" dirty="0" err="1"/>
              <a:t>el</a:t>
            </a:r>
            <a:r>
              <a:rPr lang="en-GB" dirty="0"/>
              <a:t> </a:t>
            </a:r>
            <a:r>
              <a:rPr lang="en-GB" dirty="0" err="1"/>
              <a:t>modelo</a:t>
            </a:r>
            <a:r>
              <a:rPr lang="en-GB" dirty="0"/>
              <a:t> (</a:t>
            </a:r>
            <a:r>
              <a:rPr lang="en-GB" dirty="0" err="1"/>
              <a:t>searchableField</a:t>
            </a:r>
            <a:r>
              <a:rPr lang="en-GB" dirty="0"/>
              <a:t> para </a:t>
            </a:r>
            <a:r>
              <a:rPr lang="en-GB" dirty="0" err="1"/>
              <a:t>poder</a:t>
            </a:r>
            <a:r>
              <a:rPr lang="en-GB" dirty="0"/>
              <a:t> </a:t>
            </a:r>
            <a:r>
              <a:rPr lang="en-GB" dirty="0" err="1"/>
              <a:t>buscar</a:t>
            </a:r>
            <a:r>
              <a:rPr lang="en-GB" dirty="0"/>
              <a:t>, </a:t>
            </a:r>
            <a:r>
              <a:rPr lang="en-GB" dirty="0" err="1"/>
              <a:t>SimpleField</a:t>
            </a:r>
            <a:r>
              <a:rPr lang="en-GB" dirty="0"/>
              <a:t> para </a:t>
            </a:r>
            <a:r>
              <a:rPr lang="en-GB" dirty="0" err="1"/>
              <a:t>simplemente</a:t>
            </a:r>
            <a:r>
              <a:rPr lang="en-GB" dirty="0"/>
              <a:t> </a:t>
            </a:r>
            <a:r>
              <a:rPr lang="en-GB" dirty="0" err="1"/>
              <a:t>incluirlo</a:t>
            </a:r>
            <a:r>
              <a:rPr lang="en-GB" dirty="0"/>
              <a:t>, </a:t>
            </a:r>
            <a:r>
              <a:rPr lang="en-GB" dirty="0" err="1"/>
              <a:t>IsFilterable</a:t>
            </a:r>
            <a:r>
              <a:rPr lang="en-GB" dirty="0"/>
              <a:t> para security filters, </a:t>
            </a:r>
            <a:r>
              <a:rPr lang="en-GB" dirty="0" err="1"/>
              <a:t>JsonIgnore</a:t>
            </a:r>
            <a:r>
              <a:rPr lang="en-GB" dirty="0"/>
              <a:t> cuando no </a:t>
            </a:r>
            <a:r>
              <a:rPr lang="en-GB" dirty="0" err="1"/>
              <a:t>está</a:t>
            </a:r>
            <a:r>
              <a:rPr lang="en-GB" dirty="0"/>
              <a:t> </a:t>
            </a:r>
            <a:r>
              <a:rPr lang="en-GB" dirty="0" err="1"/>
              <a:t>en</a:t>
            </a:r>
            <a:r>
              <a:rPr lang="en-GB" dirty="0"/>
              <a:t> </a:t>
            </a:r>
            <a:r>
              <a:rPr lang="en-GB" dirty="0" err="1"/>
              <a:t>el</a:t>
            </a:r>
            <a:r>
              <a:rPr lang="en-GB" dirty="0"/>
              <a:t> </a:t>
            </a:r>
            <a:r>
              <a:rPr lang="en-GB" dirty="0" err="1"/>
              <a:t>modelo</a:t>
            </a:r>
            <a:r>
              <a:rPr lang="en-GB" dirty="0"/>
              <a:t>, …)</a:t>
            </a:r>
          </a:p>
          <a:p>
            <a:r>
              <a:rPr lang="en-GB" dirty="0"/>
              <a:t>- En </a:t>
            </a:r>
            <a:r>
              <a:rPr lang="en-GB" dirty="0" err="1"/>
              <a:t>el</a:t>
            </a:r>
            <a:r>
              <a:rPr lang="en-GB" dirty="0"/>
              <a:t> portal Podemos </a:t>
            </a:r>
            <a:r>
              <a:rPr lang="en-GB" dirty="0" err="1"/>
              <a:t>ver</a:t>
            </a:r>
            <a:r>
              <a:rPr lang="en-GB" dirty="0"/>
              <a:t> </a:t>
            </a:r>
            <a:r>
              <a:rPr lang="en-GB" dirty="0" err="1"/>
              <a:t>cuántos</a:t>
            </a:r>
            <a:r>
              <a:rPr lang="en-GB" dirty="0"/>
              <a:t> </a:t>
            </a:r>
            <a:r>
              <a:rPr lang="en-GB" dirty="0" err="1"/>
              <a:t>documentos</a:t>
            </a:r>
            <a:r>
              <a:rPr lang="en-GB" dirty="0"/>
              <a:t> </a:t>
            </a:r>
            <a:r>
              <a:rPr lang="en-GB" dirty="0" err="1"/>
              <a:t>indexa</a:t>
            </a:r>
            <a:r>
              <a:rPr lang="en-GB" dirty="0"/>
              <a:t> </a:t>
            </a:r>
            <a:r>
              <a:rPr lang="en-GB" dirty="0" err="1"/>
              <a:t>cada</a:t>
            </a:r>
            <a:r>
              <a:rPr lang="en-GB" dirty="0"/>
              <a:t> </a:t>
            </a:r>
            <a:r>
              <a:rPr lang="en-GB" dirty="0" err="1"/>
              <a:t>vez</a:t>
            </a:r>
            <a:endParaRPr lang="en-GB" dirty="0"/>
          </a:p>
          <a:p>
            <a:r>
              <a:rPr lang="en-GB" dirty="0"/>
              <a:t>- En SSMS </a:t>
            </a:r>
            <a:r>
              <a:rPr lang="en-GB" dirty="0" err="1"/>
              <a:t>en</a:t>
            </a:r>
            <a:r>
              <a:rPr lang="en-GB" dirty="0"/>
              <a:t> </a:t>
            </a:r>
            <a:r>
              <a:rPr lang="en-GB" dirty="0" err="1"/>
              <a:t>el</a:t>
            </a:r>
            <a:r>
              <a:rPr lang="en-GB" dirty="0"/>
              <a:t> query store </a:t>
            </a:r>
            <a:r>
              <a:rPr lang="en-GB" dirty="0" err="1"/>
              <a:t>podemos</a:t>
            </a:r>
            <a:r>
              <a:rPr lang="en-GB" dirty="0"/>
              <a:t> </a:t>
            </a:r>
            <a:r>
              <a:rPr lang="en-GB" dirty="0" err="1"/>
              <a:t>ver</a:t>
            </a:r>
            <a:r>
              <a:rPr lang="en-GB" dirty="0"/>
              <a:t> la consulta que </a:t>
            </a:r>
            <a:r>
              <a:rPr lang="en-GB" dirty="0" err="1"/>
              <a:t>ejecuta</a:t>
            </a:r>
            <a:endParaRPr lang="en-GB" dirty="0"/>
          </a:p>
          <a:p>
            <a:r>
              <a:rPr lang="en-GB" dirty="0"/>
              <a:t>- </a:t>
            </a:r>
            <a:r>
              <a:rPr lang="en-GB" dirty="0" err="1"/>
              <a:t>Sólo</a:t>
            </a:r>
            <a:r>
              <a:rPr lang="en-GB" dirty="0"/>
              <a:t> se </a:t>
            </a:r>
            <a:r>
              <a:rPr lang="en-GB" dirty="0" err="1"/>
              <a:t>puede</a:t>
            </a:r>
            <a:r>
              <a:rPr lang="en-GB" dirty="0"/>
              <a:t> </a:t>
            </a:r>
            <a:r>
              <a:rPr lang="en-GB" dirty="0" err="1"/>
              <a:t>ejecutar</a:t>
            </a:r>
            <a:r>
              <a:rPr lang="en-GB" dirty="0"/>
              <a:t> </a:t>
            </a:r>
            <a:r>
              <a:rPr lang="en-GB" dirty="0" err="1"/>
              <a:t>el</a:t>
            </a:r>
            <a:r>
              <a:rPr lang="en-GB" dirty="0"/>
              <a:t> indexer </a:t>
            </a:r>
            <a:r>
              <a:rPr lang="en-GB" dirty="0" err="1"/>
              <a:t>manualmente</a:t>
            </a:r>
            <a:r>
              <a:rPr lang="en-GB" dirty="0"/>
              <a:t> </a:t>
            </a:r>
            <a:r>
              <a:rPr lang="en-GB" dirty="0" err="1"/>
              <a:t>cada</a:t>
            </a:r>
            <a:r>
              <a:rPr lang="en-GB" dirty="0"/>
              <a:t> 3 </a:t>
            </a:r>
            <a:r>
              <a:rPr lang="en-GB" dirty="0" err="1"/>
              <a:t>minutos</a:t>
            </a:r>
            <a:r>
              <a:rPr lang="en-GB" dirty="0"/>
              <a:t> a no ser que se </a:t>
            </a:r>
            <a:r>
              <a:rPr lang="en-GB" dirty="0" err="1"/>
              <a:t>suba</a:t>
            </a:r>
            <a:r>
              <a:rPr lang="en-GB" dirty="0"/>
              <a:t> </a:t>
            </a:r>
            <a:r>
              <a:rPr lang="en-GB" dirty="0" err="1"/>
              <a:t>el</a:t>
            </a:r>
            <a:r>
              <a:rPr lang="en-GB" dirty="0"/>
              <a:t> plan</a:t>
            </a:r>
          </a:p>
          <a:p>
            <a:endParaRPr lang="en-GB" dirty="0"/>
          </a:p>
          <a:p>
            <a:r>
              <a:rPr lang="en-GB" dirty="0"/>
              <a:t>Query:</a:t>
            </a:r>
          </a:p>
          <a:p>
            <a:r>
              <a:rPr lang="en-GB" dirty="0"/>
              <a:t>- All vs Any</a:t>
            </a:r>
          </a:p>
          <a:p>
            <a:r>
              <a:rPr lang="en-GB" dirty="0"/>
              <a:t>- Paging</a:t>
            </a:r>
          </a:p>
          <a:p>
            <a:r>
              <a:rPr lang="en-GB" dirty="0"/>
              <a:t>- Security filters (with OData) for row level security</a:t>
            </a:r>
          </a:p>
          <a:p>
            <a:r>
              <a:rPr lang="en-GB" dirty="0"/>
              <a:t>- Sorts (also with OData)</a:t>
            </a:r>
          </a:p>
          <a:p>
            <a:r>
              <a:rPr lang="en-GB" dirty="0"/>
              <a:t>- </a:t>
            </a:r>
            <a:r>
              <a:rPr lang="en-GB" dirty="0" err="1"/>
              <a:t>Enseñar</a:t>
            </a:r>
            <a:r>
              <a:rPr lang="en-GB" dirty="0"/>
              <a:t> Facets</a:t>
            </a:r>
          </a:p>
          <a:p>
            <a:r>
              <a:rPr lang="en-GB" dirty="0"/>
              <a:t>- </a:t>
            </a:r>
            <a:r>
              <a:rPr lang="en-GB" dirty="0" err="1"/>
              <a:t>Enseñar</a:t>
            </a:r>
            <a:r>
              <a:rPr lang="en-GB" dirty="0"/>
              <a:t> highlights</a:t>
            </a:r>
          </a:p>
          <a:p>
            <a:r>
              <a:rPr lang="en-GB" dirty="0"/>
              <a:t>- </a:t>
            </a:r>
            <a:r>
              <a:rPr lang="en-GB" dirty="0" err="1"/>
              <a:t>Devolver</a:t>
            </a:r>
            <a:r>
              <a:rPr lang="en-GB" dirty="0"/>
              <a:t> </a:t>
            </a:r>
            <a:r>
              <a:rPr lang="en-GB" dirty="0" err="1"/>
              <a:t>searchId</a:t>
            </a:r>
            <a:r>
              <a:rPr lang="en-GB" dirty="0"/>
              <a:t> para hacer correlation de </a:t>
            </a:r>
            <a:r>
              <a:rPr lang="en-GB" dirty="0" err="1"/>
              <a:t>los</a:t>
            </a:r>
            <a:r>
              <a:rPr lang="en-GB" dirty="0"/>
              <a:t> clicks</a:t>
            </a:r>
          </a:p>
          <a:p>
            <a:r>
              <a:rPr lang="en-GB" dirty="0"/>
              <a:t>- Semantic ranking. Se </a:t>
            </a:r>
            <a:r>
              <a:rPr lang="en-GB" dirty="0" err="1"/>
              <a:t>puede</a:t>
            </a:r>
            <a:r>
              <a:rPr lang="en-GB" dirty="0"/>
              <a:t> hacer </a:t>
            </a:r>
            <a:r>
              <a:rPr lang="en-GB" dirty="0" err="1"/>
              <a:t>aunque</a:t>
            </a:r>
            <a:r>
              <a:rPr lang="en-GB" dirty="0"/>
              <a:t> </a:t>
            </a:r>
            <a:r>
              <a:rPr lang="en-GB" dirty="0" err="1"/>
              <a:t>el</a:t>
            </a:r>
            <a:r>
              <a:rPr lang="en-GB" dirty="0"/>
              <a:t> </a:t>
            </a:r>
            <a:r>
              <a:rPr lang="en-GB" dirty="0" err="1"/>
              <a:t>índice</a:t>
            </a:r>
            <a:r>
              <a:rPr lang="en-GB" dirty="0"/>
              <a:t> </a:t>
            </a:r>
            <a:r>
              <a:rPr lang="en-GB" dirty="0" err="1"/>
              <a:t>exista</a:t>
            </a:r>
            <a:r>
              <a:rPr lang="en-GB" dirty="0"/>
              <a:t> </a:t>
            </a:r>
            <a:r>
              <a:rPr lang="en-GB" dirty="0" err="1"/>
              <a:t>ya</a:t>
            </a:r>
            <a:r>
              <a:rPr lang="en-GB" dirty="0"/>
              <a:t> que no </a:t>
            </a:r>
            <a:r>
              <a:rPr lang="en-GB" dirty="0" err="1"/>
              <a:t>afecta</a:t>
            </a:r>
            <a:r>
              <a:rPr lang="en-GB" dirty="0"/>
              <a:t> a la </a:t>
            </a:r>
            <a:r>
              <a:rPr lang="en-GB" dirty="0" err="1"/>
              <a:t>estructura</a:t>
            </a:r>
            <a:r>
              <a:rPr lang="en-GB" dirty="0"/>
              <a:t> de </a:t>
            </a:r>
            <a:r>
              <a:rPr lang="en-GB" dirty="0" err="1"/>
              <a:t>los</a:t>
            </a:r>
            <a:r>
              <a:rPr lang="en-GB" dirty="0"/>
              <a:t> documents</a:t>
            </a:r>
          </a:p>
          <a:p>
            <a:endParaRPr lang="en-GB" dirty="0"/>
          </a:p>
          <a:p>
            <a:r>
              <a:rPr lang="en-GB" dirty="0"/>
              <a:t>Search query example: </a:t>
            </a:r>
          </a:p>
          <a:p>
            <a:r>
              <a:rPr lang="en-GB" b="0" dirty="0">
                <a:solidFill>
                  <a:srgbClr val="DCDCDC"/>
                </a:solidFill>
                <a:effectLst/>
                <a:latin typeface="Consolas" panose="020B0609020204030204" pitchFamily="49" charset="0"/>
              </a:rPr>
              <a:t>{</a:t>
            </a:r>
            <a:endParaRPr lang="en-GB" b="0" dirty="0">
              <a:solidFill>
                <a:srgbClr val="D4D4D4"/>
              </a:solidFill>
              <a:effectLs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b="0" dirty="0">
                <a:solidFill>
                  <a:srgbClr val="D4D4D4"/>
                </a:solidFill>
                <a:effectLst/>
                <a:latin typeface="Consolas" panose="020B0609020204030204" pitchFamily="49" charset="0"/>
              </a:rPr>
              <a:t>  </a:t>
            </a:r>
            <a:r>
              <a:rPr lang="en-GB" b="0" dirty="0">
                <a:solidFill>
                  <a:srgbClr val="9CDCFE"/>
                </a:solidFill>
                <a:effectLst/>
                <a:latin typeface="Consolas" panose="020B0609020204030204" pitchFamily="49" charset="0"/>
              </a:rPr>
              <a:t>"search"</a:t>
            </a:r>
            <a:r>
              <a:rPr lang="en-GB" b="0" dirty="0">
                <a:solidFill>
                  <a:srgbClr val="DCDCDC"/>
                </a:solidFill>
                <a:effectLst/>
                <a:latin typeface="Consolas" panose="020B0609020204030204" pitchFamily="49" charset="0"/>
              </a:rPr>
              <a:t>:</a:t>
            </a:r>
            <a:r>
              <a:rPr lang="en-GB" b="0" dirty="0">
                <a:solidFill>
                  <a:srgbClr val="D4D4D4"/>
                </a:solidFill>
                <a:effectLst/>
                <a:latin typeface="Consolas" panose="020B0609020204030204" pitchFamily="49" charset="0"/>
              </a:rPr>
              <a:t> </a:t>
            </a:r>
            <a:r>
              <a:rPr lang="en-GB" b="0" dirty="0">
                <a:solidFill>
                  <a:srgbClr val="CE9178"/>
                </a:solidFill>
                <a:effectLst/>
                <a:latin typeface="Consolas" panose="020B0609020204030204" pitchFamily="49" charset="0"/>
              </a:rPr>
              <a:t>"*"</a:t>
            </a:r>
            <a:r>
              <a:rPr lang="en-GB" b="0" dirty="0">
                <a:solidFill>
                  <a:srgbClr val="DCDCDC"/>
                </a:solidFill>
                <a:effectLst/>
                <a:latin typeface="Consolas" panose="020B0609020204030204" pitchFamily="49" charset="0"/>
              </a:rPr>
              <a:t>,</a:t>
            </a:r>
            <a:endParaRPr lang="en-GB" b="0" dirty="0">
              <a:solidFill>
                <a:srgbClr val="D4D4D4"/>
              </a:solidFill>
              <a:effectLst/>
              <a:latin typeface="Consolas" panose="020B0609020204030204" pitchFamily="49" charset="0"/>
            </a:endParaRPr>
          </a:p>
          <a:p>
            <a:r>
              <a:rPr lang="en-GB" b="0" dirty="0">
                <a:solidFill>
                  <a:srgbClr val="D4D4D4"/>
                </a:solidFill>
                <a:effectLst/>
                <a:latin typeface="Consolas" panose="020B0609020204030204" pitchFamily="49" charset="0"/>
              </a:rPr>
              <a:t>  </a:t>
            </a:r>
            <a:r>
              <a:rPr lang="en-GB" b="0" dirty="0">
                <a:solidFill>
                  <a:srgbClr val="9CDCFE"/>
                </a:solidFill>
                <a:effectLst/>
                <a:latin typeface="Consolas" panose="020B0609020204030204" pitchFamily="49" charset="0"/>
              </a:rPr>
              <a:t>"</a:t>
            </a:r>
            <a:r>
              <a:rPr lang="en-GB" b="0" dirty="0" err="1">
                <a:solidFill>
                  <a:srgbClr val="9CDCFE"/>
                </a:solidFill>
                <a:effectLst/>
                <a:latin typeface="Consolas" panose="020B0609020204030204" pitchFamily="49" charset="0"/>
              </a:rPr>
              <a:t>searchMode</a:t>
            </a:r>
            <a:r>
              <a:rPr lang="en-GB" b="0" dirty="0">
                <a:solidFill>
                  <a:srgbClr val="9CDCFE"/>
                </a:solidFill>
                <a:effectLst/>
                <a:latin typeface="Consolas" panose="020B0609020204030204" pitchFamily="49" charset="0"/>
              </a:rPr>
              <a:t>"</a:t>
            </a:r>
            <a:r>
              <a:rPr lang="en-GB" b="0" dirty="0">
                <a:solidFill>
                  <a:srgbClr val="DCDCDC"/>
                </a:solidFill>
                <a:effectLst/>
                <a:latin typeface="Consolas" panose="020B0609020204030204" pitchFamily="49" charset="0"/>
              </a:rPr>
              <a:t>:</a:t>
            </a:r>
            <a:r>
              <a:rPr lang="en-GB" b="0" dirty="0">
                <a:solidFill>
                  <a:srgbClr val="D4D4D4"/>
                </a:solidFill>
                <a:effectLst/>
                <a:latin typeface="Consolas" panose="020B0609020204030204" pitchFamily="49" charset="0"/>
              </a:rPr>
              <a:t> </a:t>
            </a:r>
            <a:r>
              <a:rPr lang="en-GB" b="0" dirty="0">
                <a:solidFill>
                  <a:srgbClr val="CE9178"/>
                </a:solidFill>
                <a:effectLst/>
                <a:latin typeface="Consolas" panose="020B0609020204030204" pitchFamily="49" charset="0"/>
              </a:rPr>
              <a:t>"all"</a:t>
            </a:r>
            <a:r>
              <a:rPr lang="en-GB" b="0" dirty="0">
                <a:solidFill>
                  <a:srgbClr val="DCDCDC"/>
                </a:solidFill>
                <a:effectLst/>
                <a:latin typeface="Consolas" panose="020B0609020204030204" pitchFamily="49" charset="0"/>
              </a:rPr>
              <a:t>,</a:t>
            </a:r>
            <a:endParaRPr lang="en-GB" b="0" dirty="0">
              <a:solidFill>
                <a:srgbClr val="D4D4D4"/>
              </a:solidFill>
              <a:effectLst/>
              <a:latin typeface="Consolas" panose="020B0609020204030204" pitchFamily="49" charset="0"/>
            </a:endParaRPr>
          </a:p>
          <a:p>
            <a:r>
              <a:rPr lang="en-GB" b="0" dirty="0">
                <a:solidFill>
                  <a:srgbClr val="D4D4D4"/>
                </a:solidFill>
                <a:effectLst/>
                <a:latin typeface="Consolas" panose="020B0609020204030204" pitchFamily="49" charset="0"/>
              </a:rPr>
              <a:t>  </a:t>
            </a:r>
            <a:r>
              <a:rPr lang="en-GB" b="0" dirty="0">
                <a:solidFill>
                  <a:srgbClr val="9CDCFE"/>
                </a:solidFill>
                <a:effectLst/>
                <a:latin typeface="Consolas" panose="020B0609020204030204" pitchFamily="49" charset="0"/>
              </a:rPr>
              <a:t>"select"</a:t>
            </a:r>
            <a:r>
              <a:rPr lang="en-GB" b="0" dirty="0">
                <a:solidFill>
                  <a:srgbClr val="DCDCDC"/>
                </a:solidFill>
                <a:effectLst/>
                <a:latin typeface="Consolas" panose="020B0609020204030204" pitchFamily="49" charset="0"/>
              </a:rPr>
              <a:t>:</a:t>
            </a:r>
            <a:r>
              <a:rPr lang="en-GB" b="0" dirty="0">
                <a:solidFill>
                  <a:srgbClr val="D4D4D4"/>
                </a:solidFill>
                <a:effectLst/>
                <a:latin typeface="Consolas" panose="020B0609020204030204" pitchFamily="49" charset="0"/>
              </a:rPr>
              <a:t> </a:t>
            </a:r>
            <a:r>
              <a:rPr lang="en-GB" b="0" dirty="0">
                <a:solidFill>
                  <a:srgbClr val="CE9178"/>
                </a:solidFill>
                <a:effectLst/>
                <a:latin typeface="Consolas" panose="020B0609020204030204" pitchFamily="49" charset="0"/>
              </a:rPr>
              <a:t>"Title, Reference, Summary, </a:t>
            </a:r>
            <a:r>
              <a:rPr lang="en-GB" b="0" dirty="0" err="1">
                <a:solidFill>
                  <a:srgbClr val="CE9178"/>
                </a:solidFill>
                <a:effectLst/>
                <a:latin typeface="Consolas" panose="020B0609020204030204" pitchFamily="49" charset="0"/>
              </a:rPr>
              <a:t>Gendre</a:t>
            </a:r>
            <a:r>
              <a:rPr lang="en-GB" b="0" dirty="0">
                <a:solidFill>
                  <a:srgbClr val="CE9178"/>
                </a:solidFill>
                <a:effectLst/>
                <a:latin typeface="Consolas" panose="020B0609020204030204" pitchFamily="49" charset="0"/>
              </a:rPr>
              <a:t>, </a:t>
            </a:r>
            <a:r>
              <a:rPr lang="en-GB" b="0" dirty="0" err="1">
                <a:solidFill>
                  <a:srgbClr val="CE9178"/>
                </a:solidFill>
                <a:effectLst/>
                <a:latin typeface="Consolas" panose="020B0609020204030204" pitchFamily="49" charset="0"/>
              </a:rPr>
              <a:t>AuthorFirstName</a:t>
            </a:r>
            <a:r>
              <a:rPr lang="en-GB" b="0" dirty="0">
                <a:solidFill>
                  <a:srgbClr val="CE9178"/>
                </a:solidFill>
                <a:effectLst/>
                <a:latin typeface="Consolas" panose="020B0609020204030204" pitchFamily="49" charset="0"/>
              </a:rPr>
              <a:t>, </a:t>
            </a:r>
            <a:r>
              <a:rPr lang="en-GB" b="0" dirty="0" err="1">
                <a:solidFill>
                  <a:srgbClr val="CE9178"/>
                </a:solidFill>
                <a:effectLst/>
                <a:latin typeface="Consolas" panose="020B0609020204030204" pitchFamily="49" charset="0"/>
              </a:rPr>
              <a:t>AuthorLastName</a:t>
            </a:r>
            <a:r>
              <a:rPr lang="en-GB" b="0" dirty="0">
                <a:solidFill>
                  <a:srgbClr val="CE9178"/>
                </a:solidFill>
                <a:effectLst/>
                <a:latin typeface="Consolas" panose="020B0609020204030204" pitchFamily="49" charset="0"/>
              </a:rPr>
              <a:t>, </a:t>
            </a:r>
            <a:r>
              <a:rPr lang="en-GB" b="0" dirty="0" err="1">
                <a:solidFill>
                  <a:srgbClr val="CE9178"/>
                </a:solidFill>
                <a:effectLst/>
                <a:latin typeface="Consolas" panose="020B0609020204030204" pitchFamily="49" charset="0"/>
              </a:rPr>
              <a:t>NumberOfPages</a:t>
            </a:r>
            <a:r>
              <a:rPr lang="en-GB" b="0" dirty="0">
                <a:solidFill>
                  <a:srgbClr val="CE9178"/>
                </a:solidFill>
                <a:effectLst/>
                <a:latin typeface="Consolas" panose="020B0609020204030204" pitchFamily="49" charset="0"/>
              </a:rPr>
              <a:t>, </a:t>
            </a:r>
            <a:r>
              <a:rPr lang="en-GB" b="0" dirty="0" err="1">
                <a:solidFill>
                  <a:srgbClr val="CE9178"/>
                </a:solidFill>
                <a:effectLst/>
                <a:latin typeface="Consolas" panose="020B0609020204030204" pitchFamily="49" charset="0"/>
              </a:rPr>
              <a:t>InStock</a:t>
            </a:r>
            <a:r>
              <a:rPr lang="en-GB" b="0" dirty="0">
                <a:solidFill>
                  <a:srgbClr val="CE9178"/>
                </a:solidFill>
                <a:effectLst/>
                <a:latin typeface="Consolas" panose="020B0609020204030204" pitchFamily="49" charset="0"/>
              </a:rPr>
              <a:t>, </a:t>
            </a:r>
            <a:r>
              <a:rPr lang="en-GB" b="0" dirty="0" err="1">
                <a:solidFill>
                  <a:srgbClr val="CE9178"/>
                </a:solidFill>
                <a:effectLst/>
                <a:latin typeface="Consolas" panose="020B0609020204030204" pitchFamily="49" charset="0"/>
              </a:rPr>
              <a:t>PublishedOn</a:t>
            </a:r>
            <a:r>
              <a:rPr lang="en-GB" b="0" dirty="0">
                <a:solidFill>
                  <a:srgbClr val="CE9178"/>
                </a:solidFill>
                <a:effectLst/>
                <a:latin typeface="Consolas" panose="020B0609020204030204" pitchFamily="49" charset="0"/>
              </a:rPr>
              <a:t>"</a:t>
            </a:r>
            <a:r>
              <a:rPr lang="en-GB" b="0" dirty="0">
                <a:solidFill>
                  <a:srgbClr val="DCDCDC"/>
                </a:solidFill>
                <a:effectLst/>
                <a:latin typeface="Consolas" panose="020B0609020204030204" pitchFamily="49" charset="0"/>
              </a:rPr>
              <a:t>,</a:t>
            </a:r>
            <a:endParaRPr lang="en-GB" b="0" dirty="0">
              <a:solidFill>
                <a:srgbClr val="D4D4D4"/>
              </a:solidFill>
              <a:effectLst/>
              <a:latin typeface="Consolas" panose="020B0609020204030204" pitchFamily="49" charset="0"/>
            </a:endParaRPr>
          </a:p>
          <a:p>
            <a:r>
              <a:rPr lang="en-GB" b="0" dirty="0">
                <a:solidFill>
                  <a:srgbClr val="D4D4D4"/>
                </a:solidFill>
                <a:effectLst/>
                <a:latin typeface="Consolas" panose="020B0609020204030204" pitchFamily="49" charset="0"/>
              </a:rPr>
              <a:t>  </a:t>
            </a:r>
            <a:r>
              <a:rPr lang="en-GB" b="0" dirty="0">
                <a:solidFill>
                  <a:srgbClr val="9CDCFE"/>
                </a:solidFill>
                <a:effectLst/>
                <a:latin typeface="Consolas" panose="020B0609020204030204" pitchFamily="49" charset="0"/>
              </a:rPr>
              <a:t>"filter"</a:t>
            </a:r>
            <a:r>
              <a:rPr lang="en-GB" b="0" dirty="0">
                <a:solidFill>
                  <a:srgbClr val="DCDCDC"/>
                </a:solidFill>
                <a:effectLst/>
                <a:latin typeface="Consolas" panose="020B0609020204030204" pitchFamily="49" charset="0"/>
              </a:rPr>
              <a:t>:</a:t>
            </a:r>
            <a:r>
              <a:rPr lang="en-GB" b="0" dirty="0">
                <a:solidFill>
                  <a:srgbClr val="D4D4D4"/>
                </a:solidFill>
                <a:effectLst/>
                <a:latin typeface="Consolas" panose="020B0609020204030204" pitchFamily="49" charset="0"/>
              </a:rPr>
              <a:t> </a:t>
            </a:r>
            <a:r>
              <a:rPr lang="en-GB" b="0" dirty="0">
                <a:solidFill>
                  <a:srgbClr val="CE9178"/>
                </a:solidFill>
                <a:effectLst/>
                <a:latin typeface="Consolas" panose="020B0609020204030204" pitchFamily="49" charset="0"/>
              </a:rPr>
              <a:t>"Languages/any(language: search.in(language/</a:t>
            </a:r>
            <a:r>
              <a:rPr lang="en-GB" b="0" dirty="0" err="1">
                <a:solidFill>
                  <a:srgbClr val="CE9178"/>
                </a:solidFill>
                <a:effectLst/>
                <a:latin typeface="Consolas" panose="020B0609020204030204" pitchFamily="49" charset="0"/>
              </a:rPr>
              <a:t>LanguageName</a:t>
            </a:r>
            <a:r>
              <a:rPr lang="en-GB" b="0" dirty="0">
                <a:solidFill>
                  <a:srgbClr val="CE9178"/>
                </a:solidFill>
                <a:effectLst/>
                <a:latin typeface="Consolas" panose="020B0609020204030204" pitchFamily="49" charset="0"/>
              </a:rPr>
              <a:t>, 'Spanish'))"</a:t>
            </a:r>
            <a:r>
              <a:rPr lang="en-GB" b="0" dirty="0">
                <a:solidFill>
                  <a:srgbClr val="DCDCDC"/>
                </a:solidFill>
                <a:effectLst/>
                <a:latin typeface="Consolas" panose="020B0609020204030204" pitchFamily="49" charset="0"/>
              </a:rPr>
              <a:t>,</a:t>
            </a:r>
            <a:endParaRPr lang="en-GB" b="0" dirty="0">
              <a:solidFill>
                <a:srgbClr val="D4D4D4"/>
              </a:solidFill>
              <a:effectLst/>
              <a:latin typeface="Consolas" panose="020B0609020204030204" pitchFamily="49" charset="0"/>
            </a:endParaRPr>
          </a:p>
          <a:p>
            <a:r>
              <a:rPr lang="en-GB" b="0" dirty="0">
                <a:solidFill>
                  <a:srgbClr val="D4D4D4"/>
                </a:solidFill>
                <a:effectLst/>
                <a:latin typeface="Consolas" panose="020B0609020204030204" pitchFamily="49" charset="0"/>
              </a:rPr>
              <a:t>  </a:t>
            </a:r>
            <a:r>
              <a:rPr lang="en-GB" b="0" dirty="0">
                <a:solidFill>
                  <a:srgbClr val="9CDCFE"/>
                </a:solidFill>
                <a:effectLst/>
                <a:latin typeface="Consolas" panose="020B0609020204030204" pitchFamily="49" charset="0"/>
              </a:rPr>
              <a:t>"</a:t>
            </a:r>
            <a:r>
              <a:rPr lang="en-GB" b="0" dirty="0" err="1">
                <a:solidFill>
                  <a:srgbClr val="9CDCFE"/>
                </a:solidFill>
                <a:effectLst/>
                <a:latin typeface="Consolas" panose="020B0609020204030204" pitchFamily="49" charset="0"/>
              </a:rPr>
              <a:t>orderby</a:t>
            </a:r>
            <a:r>
              <a:rPr lang="en-GB" b="0" dirty="0">
                <a:solidFill>
                  <a:srgbClr val="9CDCFE"/>
                </a:solidFill>
                <a:effectLst/>
                <a:latin typeface="Consolas" panose="020B0609020204030204" pitchFamily="49" charset="0"/>
              </a:rPr>
              <a:t>"</a:t>
            </a:r>
            <a:r>
              <a:rPr lang="en-GB" b="0" dirty="0">
                <a:solidFill>
                  <a:srgbClr val="DCDCDC"/>
                </a:solidFill>
                <a:effectLst/>
                <a:latin typeface="Consolas" panose="020B0609020204030204" pitchFamily="49" charset="0"/>
              </a:rPr>
              <a:t>:</a:t>
            </a:r>
            <a:r>
              <a:rPr lang="en-GB" b="0" dirty="0">
                <a:solidFill>
                  <a:srgbClr val="D4D4D4"/>
                </a:solidFill>
                <a:effectLst/>
                <a:latin typeface="Consolas" panose="020B0609020204030204" pitchFamily="49" charset="0"/>
              </a:rPr>
              <a:t> </a:t>
            </a:r>
            <a:r>
              <a:rPr lang="en-GB" b="0" dirty="0">
                <a:solidFill>
                  <a:srgbClr val="CE9178"/>
                </a:solidFill>
                <a:effectLst/>
                <a:latin typeface="Consolas" panose="020B0609020204030204" pitchFamily="49" charset="0"/>
              </a:rPr>
              <a:t>"</a:t>
            </a:r>
            <a:r>
              <a:rPr lang="en-GB" b="0" dirty="0" err="1">
                <a:solidFill>
                  <a:srgbClr val="CE9178"/>
                </a:solidFill>
                <a:effectLst/>
                <a:latin typeface="Consolas" panose="020B0609020204030204" pitchFamily="49" charset="0"/>
              </a:rPr>
              <a:t>PublishedOn</a:t>
            </a:r>
            <a:r>
              <a:rPr lang="en-GB" b="0" dirty="0">
                <a:solidFill>
                  <a:srgbClr val="CE9178"/>
                </a:solidFill>
                <a:effectLst/>
                <a:latin typeface="Consolas" panose="020B0609020204030204" pitchFamily="49" charset="0"/>
              </a:rPr>
              <a:t> </a:t>
            </a:r>
            <a:r>
              <a:rPr lang="en-GB" b="0" dirty="0" err="1">
                <a:solidFill>
                  <a:srgbClr val="CE9178"/>
                </a:solidFill>
                <a:effectLst/>
                <a:latin typeface="Consolas" panose="020B0609020204030204" pitchFamily="49" charset="0"/>
              </a:rPr>
              <a:t>desc</a:t>
            </a:r>
            <a:r>
              <a:rPr lang="en-GB" b="0" dirty="0">
                <a:solidFill>
                  <a:srgbClr val="CE9178"/>
                </a:solidFill>
                <a:effectLst/>
                <a:latin typeface="Consolas" panose="020B0609020204030204" pitchFamily="49" charset="0"/>
              </a:rPr>
              <a:t>"</a:t>
            </a:r>
            <a:r>
              <a:rPr lang="en-GB" b="0" dirty="0">
                <a:solidFill>
                  <a:srgbClr val="DCDCDC"/>
                </a:solidFill>
                <a:effectLst/>
                <a:latin typeface="Consolas" panose="020B0609020204030204" pitchFamily="49" charset="0"/>
              </a:rPr>
              <a:t>,</a:t>
            </a:r>
            <a:endParaRPr lang="en-GB" b="0" dirty="0">
              <a:solidFill>
                <a:srgbClr val="D4D4D4"/>
              </a:solidFill>
              <a:effectLst/>
              <a:latin typeface="Consolas" panose="020B0609020204030204" pitchFamily="49" charset="0"/>
            </a:endParaRPr>
          </a:p>
          <a:p>
            <a:r>
              <a:rPr lang="en-GB" b="0" dirty="0">
                <a:solidFill>
                  <a:srgbClr val="D4D4D4"/>
                </a:solidFill>
                <a:effectLst/>
                <a:latin typeface="Consolas" panose="020B0609020204030204" pitchFamily="49" charset="0"/>
              </a:rPr>
              <a:t>  </a:t>
            </a:r>
            <a:r>
              <a:rPr lang="en-GB" b="0" dirty="0">
                <a:solidFill>
                  <a:srgbClr val="9CDCFE"/>
                </a:solidFill>
                <a:effectLst/>
                <a:latin typeface="Consolas" panose="020B0609020204030204" pitchFamily="49" charset="0"/>
              </a:rPr>
              <a:t>"count"</a:t>
            </a:r>
            <a:r>
              <a:rPr lang="en-GB" b="0" dirty="0">
                <a:solidFill>
                  <a:srgbClr val="DCDCDC"/>
                </a:solidFill>
                <a:effectLst/>
                <a:latin typeface="Consolas" panose="020B0609020204030204" pitchFamily="49" charset="0"/>
              </a:rPr>
              <a:t>:</a:t>
            </a:r>
            <a:r>
              <a:rPr lang="en-GB" b="0" dirty="0">
                <a:solidFill>
                  <a:srgbClr val="D4D4D4"/>
                </a:solidFill>
                <a:effectLst/>
                <a:latin typeface="Consolas" panose="020B0609020204030204" pitchFamily="49" charset="0"/>
              </a:rPr>
              <a:t> </a:t>
            </a:r>
            <a:r>
              <a:rPr lang="en-GB" b="0" dirty="0">
                <a:solidFill>
                  <a:srgbClr val="CE9178"/>
                </a:solidFill>
                <a:effectLst/>
                <a:latin typeface="Consolas" panose="020B0609020204030204" pitchFamily="49" charset="0"/>
              </a:rPr>
              <a:t>true</a:t>
            </a:r>
            <a:endParaRPr lang="en-GB" b="0" dirty="0">
              <a:solidFill>
                <a:srgbClr val="D4D4D4"/>
              </a:solidFill>
              <a:effectLst/>
              <a:latin typeface="Consolas" panose="020B0609020204030204" pitchFamily="49" charset="0"/>
            </a:endParaRPr>
          </a:p>
          <a:p>
            <a:r>
              <a:rPr lang="en-GB" b="0" dirty="0">
                <a:solidFill>
                  <a:srgbClr val="DCDCDC"/>
                </a:solidFill>
                <a:effectLst/>
                <a:latin typeface="Consolas" panose="020B0609020204030204" pitchFamily="49" charset="0"/>
              </a:rPr>
              <a:t>}</a:t>
            </a:r>
            <a:endParaRPr lang="en-GB" b="0" dirty="0">
              <a:solidFill>
                <a:srgbClr val="D4D4D4"/>
              </a:solidFill>
              <a:effectLst/>
              <a:latin typeface="Consolas" panose="020B0609020204030204" pitchFamily="49" charset="0"/>
            </a:endParaRPr>
          </a:p>
          <a:p>
            <a:br>
              <a:rPr lang="en-GB" b="0" dirty="0">
                <a:solidFill>
                  <a:srgbClr val="D4D4D4"/>
                </a:solidFill>
                <a:effectLst/>
                <a:latin typeface="Consolas" panose="020B0609020204030204" pitchFamily="49" charset="0"/>
              </a:rPr>
            </a:br>
            <a:endParaRPr lang="en-GB" b="0" dirty="0">
              <a:solidFill>
                <a:srgbClr val="CCCCCC"/>
              </a:solidFill>
              <a:effectLst/>
              <a:latin typeface="Consolas" panose="020B0609020204030204" pitchFamily="49" charset="0"/>
            </a:endParaRPr>
          </a:p>
          <a:p>
            <a:r>
              <a:rPr lang="en-GB" b="0" dirty="0">
                <a:solidFill>
                  <a:srgbClr val="DCDCDC"/>
                </a:solidFill>
                <a:effectLst/>
                <a:latin typeface="Consolas" panose="020B0609020204030204" pitchFamily="49" charset="0"/>
              </a:rPr>
              <a:t>{</a:t>
            </a:r>
            <a:endParaRPr lang="en-GB" b="0" dirty="0">
              <a:solidFill>
                <a:srgbClr val="D4D4D4"/>
              </a:solidFill>
              <a:effectLst/>
              <a:latin typeface="Consolas" panose="020B0609020204030204" pitchFamily="49" charset="0"/>
            </a:endParaRPr>
          </a:p>
          <a:p>
            <a:r>
              <a:rPr lang="en-GB" b="0" dirty="0">
                <a:solidFill>
                  <a:srgbClr val="D4D4D4"/>
                </a:solidFill>
                <a:effectLst/>
                <a:latin typeface="Consolas" panose="020B0609020204030204" pitchFamily="49" charset="0"/>
              </a:rPr>
              <a:t>  </a:t>
            </a:r>
            <a:r>
              <a:rPr lang="en-GB" b="0" dirty="0">
                <a:solidFill>
                  <a:srgbClr val="9CDCFE"/>
                </a:solidFill>
                <a:effectLst/>
                <a:latin typeface="Consolas" panose="020B0609020204030204" pitchFamily="49" charset="0"/>
              </a:rPr>
              <a:t>"search"</a:t>
            </a:r>
            <a:r>
              <a:rPr lang="en-GB" b="0" dirty="0">
                <a:solidFill>
                  <a:srgbClr val="DCDCDC"/>
                </a:solidFill>
                <a:effectLst/>
                <a:latin typeface="Consolas" panose="020B0609020204030204" pitchFamily="49" charset="0"/>
              </a:rPr>
              <a:t>:</a:t>
            </a:r>
            <a:r>
              <a:rPr lang="en-GB" b="0" dirty="0">
                <a:solidFill>
                  <a:srgbClr val="D4D4D4"/>
                </a:solidFill>
                <a:effectLst/>
                <a:latin typeface="Consolas" panose="020B0609020204030204" pitchFamily="49" charset="0"/>
              </a:rPr>
              <a:t> </a:t>
            </a:r>
            <a:r>
              <a:rPr lang="en-GB" b="0" dirty="0">
                <a:solidFill>
                  <a:srgbClr val="CE9178"/>
                </a:solidFill>
                <a:effectLst/>
                <a:latin typeface="Consolas" panose="020B0609020204030204" pitchFamily="49" charset="0"/>
              </a:rPr>
              <a:t>"</a:t>
            </a:r>
            <a:r>
              <a:rPr lang="en-GB" b="0" dirty="0" err="1">
                <a:solidFill>
                  <a:srgbClr val="CE9178"/>
                </a:solidFill>
                <a:effectLst/>
                <a:latin typeface="Consolas" panose="020B0609020204030204" pitchFamily="49" charset="0"/>
              </a:rPr>
              <a:t>tolkien</a:t>
            </a:r>
            <a:r>
              <a:rPr lang="en-GB" b="0" dirty="0">
                <a:solidFill>
                  <a:srgbClr val="CE9178"/>
                </a:solidFill>
                <a:effectLst/>
                <a:latin typeface="Consolas" panose="020B0609020204030204" pitchFamily="49" charset="0"/>
              </a:rPr>
              <a:t>"</a:t>
            </a:r>
            <a:r>
              <a:rPr lang="en-GB" b="0" dirty="0">
                <a:solidFill>
                  <a:srgbClr val="DCDCDC"/>
                </a:solidFill>
                <a:effectLst/>
                <a:latin typeface="Consolas" panose="020B0609020204030204" pitchFamily="49" charset="0"/>
              </a:rPr>
              <a:t>,</a:t>
            </a:r>
            <a:endParaRPr lang="en-GB" b="0" dirty="0">
              <a:solidFill>
                <a:srgbClr val="D4D4D4"/>
              </a:solidFill>
              <a:effectLst/>
              <a:latin typeface="Consolas" panose="020B0609020204030204" pitchFamily="49" charset="0"/>
            </a:endParaRPr>
          </a:p>
          <a:p>
            <a:r>
              <a:rPr lang="en-GB" b="0" dirty="0">
                <a:solidFill>
                  <a:srgbClr val="D4D4D4"/>
                </a:solidFill>
                <a:effectLst/>
                <a:latin typeface="Consolas" panose="020B0609020204030204" pitchFamily="49" charset="0"/>
              </a:rPr>
              <a:t>  </a:t>
            </a:r>
            <a:r>
              <a:rPr lang="en-GB" b="0" dirty="0">
                <a:solidFill>
                  <a:srgbClr val="9CDCFE"/>
                </a:solidFill>
                <a:effectLst/>
                <a:latin typeface="Consolas" panose="020B0609020204030204" pitchFamily="49" charset="0"/>
              </a:rPr>
              <a:t>"</a:t>
            </a:r>
            <a:r>
              <a:rPr lang="en-GB" b="0" dirty="0" err="1">
                <a:solidFill>
                  <a:srgbClr val="9CDCFE"/>
                </a:solidFill>
                <a:effectLst/>
                <a:latin typeface="Consolas" panose="020B0609020204030204" pitchFamily="49" charset="0"/>
              </a:rPr>
              <a:t>queryType</a:t>
            </a:r>
            <a:r>
              <a:rPr lang="en-GB" b="0" dirty="0">
                <a:solidFill>
                  <a:srgbClr val="9CDCFE"/>
                </a:solidFill>
                <a:effectLst/>
                <a:latin typeface="Consolas" panose="020B0609020204030204" pitchFamily="49" charset="0"/>
              </a:rPr>
              <a:t>"</a:t>
            </a:r>
            <a:r>
              <a:rPr lang="en-GB" b="0" dirty="0">
                <a:solidFill>
                  <a:srgbClr val="DCDCDC"/>
                </a:solidFill>
                <a:effectLst/>
                <a:latin typeface="Consolas" panose="020B0609020204030204" pitchFamily="49" charset="0"/>
              </a:rPr>
              <a:t>:</a:t>
            </a:r>
            <a:r>
              <a:rPr lang="en-GB" b="0" dirty="0">
                <a:solidFill>
                  <a:srgbClr val="D4D4D4"/>
                </a:solidFill>
                <a:effectLst/>
                <a:latin typeface="Consolas" panose="020B0609020204030204" pitchFamily="49" charset="0"/>
              </a:rPr>
              <a:t> </a:t>
            </a:r>
            <a:r>
              <a:rPr lang="en-GB" b="0" dirty="0">
                <a:solidFill>
                  <a:srgbClr val="CE9178"/>
                </a:solidFill>
                <a:effectLst/>
                <a:latin typeface="Consolas" panose="020B0609020204030204" pitchFamily="49" charset="0"/>
              </a:rPr>
              <a:t>"semantic"</a:t>
            </a:r>
            <a:r>
              <a:rPr lang="en-GB" b="0" dirty="0">
                <a:solidFill>
                  <a:srgbClr val="DCDCDC"/>
                </a:solidFill>
                <a:effectLst/>
                <a:latin typeface="Consolas" panose="020B0609020204030204" pitchFamily="49" charset="0"/>
              </a:rPr>
              <a:t>,</a:t>
            </a:r>
            <a:endParaRPr lang="en-GB" b="0" dirty="0">
              <a:solidFill>
                <a:srgbClr val="D4D4D4"/>
              </a:solidFill>
              <a:effectLst/>
              <a:latin typeface="Consolas" panose="020B0609020204030204" pitchFamily="49" charset="0"/>
            </a:endParaRPr>
          </a:p>
          <a:p>
            <a:r>
              <a:rPr lang="en-GB" b="0" dirty="0">
                <a:solidFill>
                  <a:srgbClr val="D4D4D4"/>
                </a:solidFill>
                <a:effectLst/>
                <a:latin typeface="Consolas" panose="020B0609020204030204" pitchFamily="49" charset="0"/>
              </a:rPr>
              <a:t>  </a:t>
            </a:r>
            <a:r>
              <a:rPr lang="en-GB" b="0" dirty="0">
                <a:solidFill>
                  <a:srgbClr val="9CDCFE"/>
                </a:solidFill>
                <a:effectLst/>
                <a:latin typeface="Consolas" panose="020B0609020204030204" pitchFamily="49" charset="0"/>
              </a:rPr>
              <a:t>"</a:t>
            </a:r>
            <a:r>
              <a:rPr lang="en-GB" b="0" dirty="0" err="1">
                <a:solidFill>
                  <a:srgbClr val="9CDCFE"/>
                </a:solidFill>
                <a:effectLst/>
                <a:latin typeface="Consolas" panose="020B0609020204030204" pitchFamily="49" charset="0"/>
              </a:rPr>
              <a:t>semanticConfiguration</a:t>
            </a:r>
            <a:r>
              <a:rPr lang="en-GB" b="0" dirty="0">
                <a:solidFill>
                  <a:srgbClr val="9CDCFE"/>
                </a:solidFill>
                <a:effectLst/>
                <a:latin typeface="Consolas" panose="020B0609020204030204" pitchFamily="49" charset="0"/>
              </a:rPr>
              <a:t>"</a:t>
            </a:r>
            <a:r>
              <a:rPr lang="en-GB" b="0" dirty="0">
                <a:solidFill>
                  <a:srgbClr val="DCDCDC"/>
                </a:solidFill>
                <a:effectLst/>
                <a:latin typeface="Consolas" panose="020B0609020204030204" pitchFamily="49" charset="0"/>
              </a:rPr>
              <a:t>:</a:t>
            </a:r>
            <a:r>
              <a:rPr lang="en-GB" b="0" dirty="0">
                <a:solidFill>
                  <a:srgbClr val="D4D4D4"/>
                </a:solidFill>
                <a:effectLst/>
                <a:latin typeface="Consolas" panose="020B0609020204030204" pitchFamily="49" charset="0"/>
              </a:rPr>
              <a:t> </a:t>
            </a:r>
            <a:r>
              <a:rPr lang="en-GB" b="0" dirty="0">
                <a:solidFill>
                  <a:srgbClr val="CE9178"/>
                </a:solidFill>
                <a:effectLst/>
                <a:latin typeface="Consolas" panose="020B0609020204030204" pitchFamily="49" charset="0"/>
              </a:rPr>
              <a:t>"books-index-semantic-config"</a:t>
            </a:r>
            <a:r>
              <a:rPr lang="en-GB" b="0" dirty="0">
                <a:solidFill>
                  <a:srgbClr val="DCDCDC"/>
                </a:solidFill>
                <a:effectLst/>
                <a:latin typeface="Consolas" panose="020B0609020204030204" pitchFamily="49" charset="0"/>
              </a:rPr>
              <a:t>,</a:t>
            </a:r>
            <a:endParaRPr lang="en-GB" b="0" dirty="0">
              <a:solidFill>
                <a:srgbClr val="D4D4D4"/>
              </a:solidFill>
              <a:effectLst/>
              <a:latin typeface="Consolas" panose="020B0609020204030204" pitchFamily="49" charset="0"/>
            </a:endParaRPr>
          </a:p>
          <a:p>
            <a:r>
              <a:rPr lang="en-GB" b="0" dirty="0">
                <a:solidFill>
                  <a:srgbClr val="D4D4D4"/>
                </a:solidFill>
                <a:effectLst/>
                <a:latin typeface="Consolas" panose="020B0609020204030204" pitchFamily="49" charset="0"/>
              </a:rPr>
              <a:t>  </a:t>
            </a:r>
            <a:r>
              <a:rPr lang="en-GB" b="0" dirty="0">
                <a:solidFill>
                  <a:srgbClr val="9CDCFE"/>
                </a:solidFill>
                <a:effectLst/>
                <a:latin typeface="Consolas" panose="020B0609020204030204" pitchFamily="49" charset="0"/>
              </a:rPr>
              <a:t>"captions"</a:t>
            </a:r>
            <a:r>
              <a:rPr lang="en-GB" b="0" dirty="0">
                <a:solidFill>
                  <a:srgbClr val="DCDCDC"/>
                </a:solidFill>
                <a:effectLst/>
                <a:latin typeface="Consolas" panose="020B0609020204030204" pitchFamily="49" charset="0"/>
              </a:rPr>
              <a:t>:</a:t>
            </a:r>
            <a:r>
              <a:rPr lang="en-GB" b="0" dirty="0">
                <a:solidFill>
                  <a:srgbClr val="D4D4D4"/>
                </a:solidFill>
                <a:effectLst/>
                <a:latin typeface="Consolas" panose="020B0609020204030204" pitchFamily="49" charset="0"/>
              </a:rPr>
              <a:t> </a:t>
            </a:r>
            <a:r>
              <a:rPr lang="en-GB" b="0" dirty="0">
                <a:solidFill>
                  <a:srgbClr val="CE9178"/>
                </a:solidFill>
                <a:effectLst/>
                <a:latin typeface="Consolas" panose="020B0609020204030204" pitchFamily="49" charset="0"/>
              </a:rPr>
              <a:t>"extractive"</a:t>
            </a:r>
            <a:r>
              <a:rPr lang="en-GB" b="0" dirty="0">
                <a:solidFill>
                  <a:srgbClr val="DCDCDC"/>
                </a:solidFill>
                <a:effectLst/>
                <a:latin typeface="Consolas" panose="020B0609020204030204" pitchFamily="49" charset="0"/>
              </a:rPr>
              <a:t>,</a:t>
            </a:r>
            <a:endParaRPr lang="en-GB" b="0" dirty="0">
              <a:solidFill>
                <a:srgbClr val="D4D4D4"/>
              </a:solidFill>
              <a:effectLst/>
              <a:latin typeface="Consolas" panose="020B0609020204030204" pitchFamily="49" charset="0"/>
            </a:endParaRPr>
          </a:p>
          <a:p>
            <a:r>
              <a:rPr lang="en-GB" b="0" dirty="0">
                <a:solidFill>
                  <a:srgbClr val="D4D4D4"/>
                </a:solidFill>
                <a:effectLst/>
                <a:latin typeface="Consolas" panose="020B0609020204030204" pitchFamily="49" charset="0"/>
              </a:rPr>
              <a:t>  </a:t>
            </a:r>
            <a:r>
              <a:rPr lang="en-GB" b="0" dirty="0">
                <a:solidFill>
                  <a:srgbClr val="9CDCFE"/>
                </a:solidFill>
                <a:effectLst/>
                <a:latin typeface="Consolas" panose="020B0609020204030204" pitchFamily="49" charset="0"/>
              </a:rPr>
              <a:t>"answers"</a:t>
            </a:r>
            <a:r>
              <a:rPr lang="en-GB" b="0" dirty="0">
                <a:solidFill>
                  <a:srgbClr val="DCDCDC"/>
                </a:solidFill>
                <a:effectLst/>
                <a:latin typeface="Consolas" panose="020B0609020204030204" pitchFamily="49" charset="0"/>
              </a:rPr>
              <a:t>:</a:t>
            </a:r>
            <a:r>
              <a:rPr lang="en-GB" b="0" dirty="0">
                <a:solidFill>
                  <a:srgbClr val="D4D4D4"/>
                </a:solidFill>
                <a:effectLst/>
                <a:latin typeface="Consolas" panose="020B0609020204030204" pitchFamily="49" charset="0"/>
              </a:rPr>
              <a:t> </a:t>
            </a:r>
            <a:r>
              <a:rPr lang="en-GB" b="0" dirty="0">
                <a:solidFill>
                  <a:srgbClr val="CE9178"/>
                </a:solidFill>
                <a:effectLst/>
                <a:latin typeface="Consolas" panose="020B0609020204030204" pitchFamily="49" charset="0"/>
              </a:rPr>
              <a:t>"extractive|count-3"</a:t>
            </a:r>
            <a:r>
              <a:rPr lang="en-GB" b="0" dirty="0">
                <a:solidFill>
                  <a:srgbClr val="DCDCDC"/>
                </a:solidFill>
                <a:effectLst/>
                <a:latin typeface="Consolas" panose="020B0609020204030204" pitchFamily="49" charset="0"/>
              </a:rPr>
              <a:t>,</a:t>
            </a:r>
            <a:endParaRPr lang="en-GB" b="0" dirty="0">
              <a:solidFill>
                <a:srgbClr val="D4D4D4"/>
              </a:solidFill>
              <a:effectLst/>
              <a:latin typeface="Consolas" panose="020B0609020204030204" pitchFamily="49" charset="0"/>
            </a:endParaRPr>
          </a:p>
          <a:p>
            <a:r>
              <a:rPr lang="en-GB" b="0" dirty="0">
                <a:solidFill>
                  <a:srgbClr val="D4D4D4"/>
                </a:solidFill>
                <a:effectLst/>
                <a:latin typeface="Consolas" panose="020B0609020204030204" pitchFamily="49" charset="0"/>
              </a:rPr>
              <a:t>  </a:t>
            </a:r>
            <a:r>
              <a:rPr lang="en-GB" b="0" dirty="0">
                <a:solidFill>
                  <a:srgbClr val="9CDCFE"/>
                </a:solidFill>
                <a:effectLst/>
                <a:latin typeface="Consolas" panose="020B0609020204030204" pitchFamily="49" charset="0"/>
              </a:rPr>
              <a:t>"</a:t>
            </a:r>
            <a:r>
              <a:rPr lang="en-GB" b="0" dirty="0" err="1">
                <a:solidFill>
                  <a:srgbClr val="9CDCFE"/>
                </a:solidFill>
                <a:effectLst/>
                <a:latin typeface="Consolas" panose="020B0609020204030204" pitchFamily="49" charset="0"/>
              </a:rPr>
              <a:t>queryLanguage</a:t>
            </a:r>
            <a:r>
              <a:rPr lang="en-GB" b="0" dirty="0">
                <a:solidFill>
                  <a:srgbClr val="9CDCFE"/>
                </a:solidFill>
                <a:effectLst/>
                <a:latin typeface="Consolas" panose="020B0609020204030204" pitchFamily="49" charset="0"/>
              </a:rPr>
              <a:t>"</a:t>
            </a:r>
            <a:r>
              <a:rPr lang="en-GB" b="0" dirty="0">
                <a:solidFill>
                  <a:srgbClr val="DCDCDC"/>
                </a:solidFill>
                <a:effectLst/>
                <a:latin typeface="Consolas" panose="020B0609020204030204" pitchFamily="49" charset="0"/>
              </a:rPr>
              <a:t>:</a:t>
            </a:r>
            <a:r>
              <a:rPr lang="en-GB" b="0" dirty="0">
                <a:solidFill>
                  <a:srgbClr val="D4D4D4"/>
                </a:solidFill>
                <a:effectLst/>
                <a:latin typeface="Consolas" panose="020B0609020204030204" pitchFamily="49" charset="0"/>
              </a:rPr>
              <a:t> </a:t>
            </a:r>
            <a:r>
              <a:rPr lang="en-GB" b="0" dirty="0">
                <a:solidFill>
                  <a:srgbClr val="CE9178"/>
                </a:solidFill>
                <a:effectLst/>
                <a:latin typeface="Consolas" panose="020B0609020204030204" pitchFamily="49" charset="0"/>
              </a:rPr>
              <a:t>"</a:t>
            </a:r>
            <a:r>
              <a:rPr lang="en-GB" b="0" dirty="0" err="1">
                <a:solidFill>
                  <a:srgbClr val="CE9178"/>
                </a:solidFill>
                <a:effectLst/>
                <a:latin typeface="Consolas" panose="020B0609020204030204" pitchFamily="49" charset="0"/>
              </a:rPr>
              <a:t>en</a:t>
            </a:r>
            <a:r>
              <a:rPr lang="en-GB" b="0" dirty="0">
                <a:solidFill>
                  <a:srgbClr val="CE9178"/>
                </a:solidFill>
                <a:effectLst/>
                <a:latin typeface="Consolas" panose="020B0609020204030204" pitchFamily="49" charset="0"/>
              </a:rPr>
              <a:t>-US"</a:t>
            </a:r>
            <a:endParaRPr lang="en-GB" b="0" dirty="0">
              <a:solidFill>
                <a:srgbClr val="D4D4D4"/>
              </a:solidFill>
              <a:effectLst/>
              <a:latin typeface="Consolas" panose="020B0609020204030204" pitchFamily="49" charset="0"/>
            </a:endParaRPr>
          </a:p>
          <a:p>
            <a:r>
              <a:rPr lang="en-GB" b="0" dirty="0">
                <a:solidFill>
                  <a:srgbClr val="DCDCDC"/>
                </a:solidFill>
                <a:effectLst/>
                <a:latin typeface="Consolas" panose="020B0609020204030204" pitchFamily="49" charset="0"/>
              </a:rPr>
              <a:t>}</a:t>
            </a:r>
            <a:endParaRPr lang="en-GB" b="0" dirty="0">
              <a:solidFill>
                <a:srgbClr val="D4D4D4"/>
              </a:solidFill>
              <a:effectLst/>
              <a:latin typeface="Consolas" panose="020B0609020204030204" pitchFamily="49" charset="0"/>
            </a:endParaRPr>
          </a:p>
          <a:p>
            <a:endParaRPr lang="en-GB" b="0" dirty="0">
              <a:solidFill>
                <a:srgbClr val="CCCCCC"/>
              </a:solidFill>
              <a:effectLst/>
              <a:latin typeface="Consolas" panose="020B0609020204030204" pitchFamily="49" charset="0"/>
            </a:endParaRPr>
          </a:p>
          <a:p>
            <a:endParaRPr lang="en-GB" dirty="0"/>
          </a:p>
        </p:txBody>
      </p:sp>
      <p:sp>
        <p:nvSpPr>
          <p:cNvPr id="4" name="Slide Number Placeholder 3">
            <a:extLst>
              <a:ext uri="{FF2B5EF4-FFF2-40B4-BE49-F238E27FC236}">
                <a16:creationId xmlns:a16="http://schemas.microsoft.com/office/drawing/2014/main" id="{6A800AB9-3D86-B9B7-57ED-1E40A5F34AA7}"/>
              </a:ext>
            </a:extLst>
          </p:cNvPr>
          <p:cNvSpPr>
            <a:spLocks noGrp="1"/>
          </p:cNvSpPr>
          <p:nvPr>
            <p:ph type="sldNum" sz="quarter" idx="5"/>
          </p:nvPr>
        </p:nvSpPr>
        <p:spPr/>
        <p:txBody>
          <a:bodyPr/>
          <a:lstStyle/>
          <a:p>
            <a:fld id="{5201BD0E-354B-C440-9698-83F7F74945AC}" type="slidenum">
              <a:rPr lang="es-ES_tradnl" smtClean="0"/>
              <a:t>15</a:t>
            </a:fld>
            <a:endParaRPr lang="es-ES_tradnl"/>
          </a:p>
        </p:txBody>
      </p:sp>
    </p:spTree>
    <p:extLst>
      <p:ext uri="{BB962C8B-B14F-4D97-AF65-F5344CB8AC3E}">
        <p14:creationId xmlns:p14="http://schemas.microsoft.com/office/powerpoint/2010/main" val="660240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54D9D4-4C06-5337-A4C1-A376E8B5592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0A25BF4-CB48-B298-177B-B40327DF336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EF81123-0948-8A86-757C-F3EDEDFBAC41}"/>
              </a:ext>
            </a:extLst>
          </p:cNvPr>
          <p:cNvSpPr>
            <a:spLocks noGrp="1"/>
          </p:cNvSpPr>
          <p:nvPr>
            <p:ph type="body" idx="1"/>
          </p:nvPr>
        </p:nvSpPr>
        <p:spPr/>
        <p:txBody>
          <a:bodyPr/>
          <a:lstStyle/>
          <a:p>
            <a:r>
              <a:rPr lang="en-GB" dirty="0"/>
              <a:t>Tres </a:t>
            </a:r>
            <a:r>
              <a:rPr lang="en-GB" dirty="0" err="1"/>
              <a:t>tipos</a:t>
            </a:r>
            <a:r>
              <a:rPr lang="en-GB" dirty="0"/>
              <a:t> de </a:t>
            </a:r>
            <a:r>
              <a:rPr lang="en-GB" dirty="0" err="1"/>
              <a:t>búsqueda</a:t>
            </a:r>
            <a:r>
              <a:rPr lang="en-GB" dirty="0"/>
              <a:t>: Simple, Semantic y con OpenAI</a:t>
            </a:r>
          </a:p>
          <a:p>
            <a:endParaRPr lang="en-GB" dirty="0"/>
          </a:p>
          <a:p>
            <a:r>
              <a:rPr lang="en-GB" dirty="0"/>
              <a:t>Building index, indexer and data source:</a:t>
            </a:r>
          </a:p>
          <a:p>
            <a:r>
              <a:rPr lang="en-GB" dirty="0"/>
              <a:t>- </a:t>
            </a:r>
            <a:r>
              <a:rPr lang="en-GB" dirty="0" err="1"/>
              <a:t>Queremos</a:t>
            </a:r>
            <a:r>
              <a:rPr lang="en-GB" dirty="0"/>
              <a:t> </a:t>
            </a:r>
            <a:r>
              <a:rPr lang="en-GB" dirty="0" err="1"/>
              <a:t>evitar</a:t>
            </a:r>
            <a:r>
              <a:rPr lang="en-GB" dirty="0"/>
              <a:t> </a:t>
            </a:r>
            <a:r>
              <a:rPr lang="en-GB" dirty="0" err="1"/>
              <a:t>el</a:t>
            </a:r>
            <a:r>
              <a:rPr lang="en-GB" dirty="0"/>
              <a:t> </a:t>
            </a:r>
            <a:r>
              <a:rPr lang="en-GB" dirty="0" err="1"/>
              <a:t>mantenimiento</a:t>
            </a:r>
            <a:r>
              <a:rPr lang="en-GB" dirty="0"/>
              <a:t> de scripts u </a:t>
            </a:r>
            <a:r>
              <a:rPr lang="en-GB" dirty="0" err="1"/>
              <a:t>otros</a:t>
            </a:r>
            <a:r>
              <a:rPr lang="en-GB" dirty="0"/>
              <a:t> </a:t>
            </a:r>
            <a:r>
              <a:rPr lang="en-GB" dirty="0" err="1"/>
              <a:t>mecanismos</a:t>
            </a:r>
            <a:r>
              <a:rPr lang="en-GB" dirty="0"/>
              <a:t> para </a:t>
            </a:r>
            <a:r>
              <a:rPr lang="en-GB" dirty="0" err="1"/>
              <a:t>crear</a:t>
            </a:r>
            <a:r>
              <a:rPr lang="en-GB" dirty="0"/>
              <a:t> </a:t>
            </a:r>
            <a:r>
              <a:rPr lang="en-GB" dirty="0" err="1"/>
              <a:t>los</a:t>
            </a:r>
            <a:r>
              <a:rPr lang="en-GB" dirty="0"/>
              <a:t> indexers/indexes/data sources. Por </a:t>
            </a:r>
            <a:r>
              <a:rPr lang="en-GB" dirty="0" err="1"/>
              <a:t>eso</a:t>
            </a:r>
            <a:r>
              <a:rPr lang="en-GB" dirty="0"/>
              <a:t> lo </a:t>
            </a:r>
            <a:r>
              <a:rPr lang="en-GB" dirty="0" err="1"/>
              <a:t>hacemos</a:t>
            </a:r>
            <a:r>
              <a:rPr lang="en-GB" dirty="0"/>
              <a:t> </a:t>
            </a:r>
            <a:r>
              <a:rPr lang="en-GB" dirty="0" err="1"/>
              <a:t>en</a:t>
            </a:r>
            <a:r>
              <a:rPr lang="en-GB" dirty="0"/>
              <a:t> </a:t>
            </a:r>
            <a:r>
              <a:rPr lang="en-GB" dirty="0" err="1"/>
              <a:t>código</a:t>
            </a:r>
            <a:r>
              <a:rPr lang="en-GB" dirty="0"/>
              <a:t>.</a:t>
            </a:r>
          </a:p>
          <a:p>
            <a:r>
              <a:rPr lang="en-GB" dirty="0"/>
              <a:t>- Indexing schedule. </a:t>
            </a:r>
            <a:r>
              <a:rPr lang="en-GB" dirty="0" err="1"/>
              <a:t>Enseñar</a:t>
            </a:r>
            <a:r>
              <a:rPr lang="en-GB" dirty="0"/>
              <a:t> </a:t>
            </a:r>
            <a:r>
              <a:rPr lang="en-GB" dirty="0" err="1"/>
              <a:t>como</a:t>
            </a:r>
            <a:r>
              <a:rPr lang="en-GB" dirty="0"/>
              <a:t> </a:t>
            </a:r>
            <a:r>
              <a:rPr lang="en-GB" dirty="0" err="1"/>
              <a:t>ponerlo</a:t>
            </a:r>
            <a:r>
              <a:rPr lang="en-GB" dirty="0"/>
              <a:t> </a:t>
            </a:r>
            <a:r>
              <a:rPr lang="en-GB" dirty="0" err="1"/>
              <a:t>automático</a:t>
            </a:r>
            <a:r>
              <a:rPr lang="en-GB" dirty="0"/>
              <a:t> y manual y </a:t>
            </a:r>
            <a:r>
              <a:rPr lang="en-GB" dirty="0" err="1"/>
              <a:t>los</a:t>
            </a:r>
            <a:r>
              <a:rPr lang="en-GB" dirty="0"/>
              <a:t> </a:t>
            </a:r>
            <a:r>
              <a:rPr lang="en-GB" dirty="0" err="1"/>
              <a:t>mínimos</a:t>
            </a:r>
            <a:endParaRPr lang="en-GB" dirty="0"/>
          </a:p>
          <a:p>
            <a:r>
              <a:rPr lang="en-GB" dirty="0"/>
              <a:t>- No se </a:t>
            </a:r>
            <a:r>
              <a:rPr lang="en-GB" dirty="0" err="1"/>
              <a:t>puede</a:t>
            </a:r>
            <a:r>
              <a:rPr lang="en-GB" dirty="0"/>
              <a:t> </a:t>
            </a:r>
            <a:r>
              <a:rPr lang="en-GB" dirty="0" err="1"/>
              <a:t>actualizar</a:t>
            </a:r>
            <a:r>
              <a:rPr lang="en-GB" dirty="0"/>
              <a:t> un index con breaking changes</a:t>
            </a:r>
          </a:p>
          <a:p>
            <a:r>
              <a:rPr lang="en-GB" dirty="0"/>
              <a:t>- </a:t>
            </a:r>
            <a:r>
              <a:rPr lang="en-GB" dirty="0" err="1"/>
              <a:t>Explicar</a:t>
            </a:r>
            <a:r>
              <a:rPr lang="en-GB" dirty="0"/>
              <a:t> </a:t>
            </a:r>
            <a:r>
              <a:rPr lang="en-GB" dirty="0" err="1"/>
              <a:t>el</a:t>
            </a:r>
            <a:r>
              <a:rPr lang="en-GB" dirty="0"/>
              <a:t> </a:t>
            </a:r>
            <a:r>
              <a:rPr lang="en-GB" dirty="0" err="1"/>
              <a:t>modelo</a:t>
            </a:r>
            <a:r>
              <a:rPr lang="en-GB" dirty="0"/>
              <a:t> (</a:t>
            </a:r>
            <a:r>
              <a:rPr lang="en-GB" dirty="0" err="1"/>
              <a:t>searchableField</a:t>
            </a:r>
            <a:r>
              <a:rPr lang="en-GB" dirty="0"/>
              <a:t> para </a:t>
            </a:r>
            <a:r>
              <a:rPr lang="en-GB" dirty="0" err="1"/>
              <a:t>poder</a:t>
            </a:r>
            <a:r>
              <a:rPr lang="en-GB" dirty="0"/>
              <a:t> </a:t>
            </a:r>
            <a:r>
              <a:rPr lang="en-GB" dirty="0" err="1"/>
              <a:t>buscar</a:t>
            </a:r>
            <a:r>
              <a:rPr lang="en-GB" dirty="0"/>
              <a:t>, </a:t>
            </a:r>
            <a:r>
              <a:rPr lang="en-GB" dirty="0" err="1"/>
              <a:t>SimpleField</a:t>
            </a:r>
            <a:r>
              <a:rPr lang="en-GB" dirty="0"/>
              <a:t> para </a:t>
            </a:r>
            <a:r>
              <a:rPr lang="en-GB" dirty="0" err="1"/>
              <a:t>simplemente</a:t>
            </a:r>
            <a:r>
              <a:rPr lang="en-GB" dirty="0"/>
              <a:t> </a:t>
            </a:r>
            <a:r>
              <a:rPr lang="en-GB" dirty="0" err="1"/>
              <a:t>incluirlo</a:t>
            </a:r>
            <a:r>
              <a:rPr lang="en-GB" dirty="0"/>
              <a:t>, </a:t>
            </a:r>
            <a:r>
              <a:rPr lang="en-GB" dirty="0" err="1"/>
              <a:t>IsFilterable</a:t>
            </a:r>
            <a:r>
              <a:rPr lang="en-GB" dirty="0"/>
              <a:t> para security filters, </a:t>
            </a:r>
            <a:r>
              <a:rPr lang="en-GB" dirty="0" err="1"/>
              <a:t>JsonIgnore</a:t>
            </a:r>
            <a:r>
              <a:rPr lang="en-GB" dirty="0"/>
              <a:t> cuando no </a:t>
            </a:r>
            <a:r>
              <a:rPr lang="en-GB" dirty="0" err="1"/>
              <a:t>está</a:t>
            </a:r>
            <a:r>
              <a:rPr lang="en-GB" dirty="0"/>
              <a:t> </a:t>
            </a:r>
            <a:r>
              <a:rPr lang="en-GB" dirty="0" err="1"/>
              <a:t>en</a:t>
            </a:r>
            <a:r>
              <a:rPr lang="en-GB" dirty="0"/>
              <a:t> </a:t>
            </a:r>
            <a:r>
              <a:rPr lang="en-GB" dirty="0" err="1"/>
              <a:t>el</a:t>
            </a:r>
            <a:r>
              <a:rPr lang="en-GB" dirty="0"/>
              <a:t> </a:t>
            </a:r>
            <a:r>
              <a:rPr lang="en-GB" dirty="0" err="1"/>
              <a:t>modelo</a:t>
            </a:r>
            <a:r>
              <a:rPr lang="en-GB" dirty="0"/>
              <a:t>, …)</a:t>
            </a:r>
          </a:p>
          <a:p>
            <a:r>
              <a:rPr lang="en-GB" dirty="0"/>
              <a:t>- En </a:t>
            </a:r>
            <a:r>
              <a:rPr lang="en-GB" dirty="0" err="1"/>
              <a:t>el</a:t>
            </a:r>
            <a:r>
              <a:rPr lang="en-GB" dirty="0"/>
              <a:t> portal Podemos </a:t>
            </a:r>
            <a:r>
              <a:rPr lang="en-GB" dirty="0" err="1"/>
              <a:t>ver</a:t>
            </a:r>
            <a:r>
              <a:rPr lang="en-GB" dirty="0"/>
              <a:t> </a:t>
            </a:r>
            <a:r>
              <a:rPr lang="en-GB" dirty="0" err="1"/>
              <a:t>cuántos</a:t>
            </a:r>
            <a:r>
              <a:rPr lang="en-GB" dirty="0"/>
              <a:t> </a:t>
            </a:r>
            <a:r>
              <a:rPr lang="en-GB" dirty="0" err="1"/>
              <a:t>documentos</a:t>
            </a:r>
            <a:r>
              <a:rPr lang="en-GB" dirty="0"/>
              <a:t> </a:t>
            </a:r>
            <a:r>
              <a:rPr lang="en-GB" dirty="0" err="1"/>
              <a:t>indexa</a:t>
            </a:r>
            <a:r>
              <a:rPr lang="en-GB" dirty="0"/>
              <a:t> </a:t>
            </a:r>
            <a:r>
              <a:rPr lang="en-GB" dirty="0" err="1"/>
              <a:t>cada</a:t>
            </a:r>
            <a:r>
              <a:rPr lang="en-GB" dirty="0"/>
              <a:t> </a:t>
            </a:r>
            <a:r>
              <a:rPr lang="en-GB" dirty="0" err="1"/>
              <a:t>vez</a:t>
            </a:r>
            <a:endParaRPr lang="en-GB" dirty="0"/>
          </a:p>
          <a:p>
            <a:r>
              <a:rPr lang="en-GB" dirty="0"/>
              <a:t>- En SSMS </a:t>
            </a:r>
            <a:r>
              <a:rPr lang="en-GB" dirty="0" err="1"/>
              <a:t>en</a:t>
            </a:r>
            <a:r>
              <a:rPr lang="en-GB" dirty="0"/>
              <a:t> </a:t>
            </a:r>
            <a:r>
              <a:rPr lang="en-GB" dirty="0" err="1"/>
              <a:t>el</a:t>
            </a:r>
            <a:r>
              <a:rPr lang="en-GB" dirty="0"/>
              <a:t> query store </a:t>
            </a:r>
            <a:r>
              <a:rPr lang="en-GB" dirty="0" err="1"/>
              <a:t>podemos</a:t>
            </a:r>
            <a:r>
              <a:rPr lang="en-GB" dirty="0"/>
              <a:t> </a:t>
            </a:r>
            <a:r>
              <a:rPr lang="en-GB" dirty="0" err="1"/>
              <a:t>ver</a:t>
            </a:r>
            <a:r>
              <a:rPr lang="en-GB" dirty="0"/>
              <a:t> la consulta que </a:t>
            </a:r>
            <a:r>
              <a:rPr lang="en-GB" dirty="0" err="1"/>
              <a:t>ejecuta</a:t>
            </a:r>
            <a:endParaRPr lang="en-GB" dirty="0"/>
          </a:p>
          <a:p>
            <a:r>
              <a:rPr lang="en-GB" dirty="0"/>
              <a:t>- </a:t>
            </a:r>
            <a:r>
              <a:rPr lang="en-GB" dirty="0" err="1"/>
              <a:t>Sólo</a:t>
            </a:r>
            <a:r>
              <a:rPr lang="en-GB" dirty="0"/>
              <a:t> se </a:t>
            </a:r>
            <a:r>
              <a:rPr lang="en-GB" dirty="0" err="1"/>
              <a:t>puede</a:t>
            </a:r>
            <a:r>
              <a:rPr lang="en-GB" dirty="0"/>
              <a:t> </a:t>
            </a:r>
            <a:r>
              <a:rPr lang="en-GB" dirty="0" err="1"/>
              <a:t>ejecutar</a:t>
            </a:r>
            <a:r>
              <a:rPr lang="en-GB" dirty="0"/>
              <a:t> </a:t>
            </a:r>
            <a:r>
              <a:rPr lang="en-GB" dirty="0" err="1"/>
              <a:t>el</a:t>
            </a:r>
            <a:r>
              <a:rPr lang="en-GB" dirty="0"/>
              <a:t> indexer </a:t>
            </a:r>
            <a:r>
              <a:rPr lang="en-GB" dirty="0" err="1"/>
              <a:t>manualmente</a:t>
            </a:r>
            <a:r>
              <a:rPr lang="en-GB" dirty="0"/>
              <a:t> </a:t>
            </a:r>
            <a:r>
              <a:rPr lang="en-GB" dirty="0" err="1"/>
              <a:t>cada</a:t>
            </a:r>
            <a:r>
              <a:rPr lang="en-GB" dirty="0"/>
              <a:t> 3 </a:t>
            </a:r>
            <a:r>
              <a:rPr lang="en-GB" dirty="0" err="1"/>
              <a:t>minutos</a:t>
            </a:r>
            <a:r>
              <a:rPr lang="en-GB" dirty="0"/>
              <a:t> a no ser que se </a:t>
            </a:r>
            <a:r>
              <a:rPr lang="en-GB" dirty="0" err="1"/>
              <a:t>suba</a:t>
            </a:r>
            <a:r>
              <a:rPr lang="en-GB" dirty="0"/>
              <a:t> </a:t>
            </a:r>
            <a:r>
              <a:rPr lang="en-GB" dirty="0" err="1"/>
              <a:t>el</a:t>
            </a:r>
            <a:r>
              <a:rPr lang="en-GB" dirty="0"/>
              <a:t> plan</a:t>
            </a:r>
          </a:p>
          <a:p>
            <a:endParaRPr lang="en-GB" dirty="0"/>
          </a:p>
          <a:p>
            <a:r>
              <a:rPr lang="en-GB" dirty="0"/>
              <a:t>Query:</a:t>
            </a:r>
          </a:p>
          <a:p>
            <a:r>
              <a:rPr lang="en-GB" dirty="0"/>
              <a:t>- All vs Any</a:t>
            </a:r>
          </a:p>
          <a:p>
            <a:r>
              <a:rPr lang="en-GB" dirty="0"/>
              <a:t>- Paging</a:t>
            </a:r>
          </a:p>
          <a:p>
            <a:r>
              <a:rPr lang="en-GB" dirty="0"/>
              <a:t>- Security filters (with OData) for row level security</a:t>
            </a:r>
          </a:p>
          <a:p>
            <a:r>
              <a:rPr lang="en-GB" dirty="0"/>
              <a:t>- Sorts (also with OData)</a:t>
            </a:r>
          </a:p>
          <a:p>
            <a:r>
              <a:rPr lang="en-GB" dirty="0"/>
              <a:t>- </a:t>
            </a:r>
            <a:r>
              <a:rPr lang="en-GB" dirty="0" err="1"/>
              <a:t>Enseñar</a:t>
            </a:r>
            <a:r>
              <a:rPr lang="en-GB" dirty="0"/>
              <a:t> Facets</a:t>
            </a:r>
          </a:p>
          <a:p>
            <a:r>
              <a:rPr lang="en-GB" dirty="0"/>
              <a:t>- </a:t>
            </a:r>
            <a:r>
              <a:rPr lang="en-GB" dirty="0" err="1"/>
              <a:t>Enseñar</a:t>
            </a:r>
            <a:r>
              <a:rPr lang="en-GB" dirty="0"/>
              <a:t> highlights</a:t>
            </a:r>
          </a:p>
          <a:p>
            <a:r>
              <a:rPr lang="en-GB" dirty="0"/>
              <a:t>- </a:t>
            </a:r>
            <a:r>
              <a:rPr lang="en-GB" dirty="0" err="1"/>
              <a:t>Devolver</a:t>
            </a:r>
            <a:r>
              <a:rPr lang="en-GB" dirty="0"/>
              <a:t> </a:t>
            </a:r>
            <a:r>
              <a:rPr lang="en-GB" dirty="0" err="1"/>
              <a:t>searchId</a:t>
            </a:r>
            <a:r>
              <a:rPr lang="en-GB" dirty="0"/>
              <a:t> para hacer correlation de </a:t>
            </a:r>
            <a:r>
              <a:rPr lang="en-GB" dirty="0" err="1"/>
              <a:t>los</a:t>
            </a:r>
            <a:r>
              <a:rPr lang="en-GB" dirty="0"/>
              <a:t> clicks</a:t>
            </a:r>
          </a:p>
          <a:p>
            <a:r>
              <a:rPr lang="en-GB" dirty="0"/>
              <a:t>- Semantic ranking. Se </a:t>
            </a:r>
            <a:r>
              <a:rPr lang="en-GB" dirty="0" err="1"/>
              <a:t>puede</a:t>
            </a:r>
            <a:r>
              <a:rPr lang="en-GB" dirty="0"/>
              <a:t> hacer </a:t>
            </a:r>
            <a:r>
              <a:rPr lang="en-GB" dirty="0" err="1"/>
              <a:t>aunque</a:t>
            </a:r>
            <a:r>
              <a:rPr lang="en-GB" dirty="0"/>
              <a:t> </a:t>
            </a:r>
            <a:r>
              <a:rPr lang="en-GB" dirty="0" err="1"/>
              <a:t>el</a:t>
            </a:r>
            <a:r>
              <a:rPr lang="en-GB" dirty="0"/>
              <a:t> </a:t>
            </a:r>
            <a:r>
              <a:rPr lang="en-GB" dirty="0" err="1"/>
              <a:t>índice</a:t>
            </a:r>
            <a:r>
              <a:rPr lang="en-GB" dirty="0"/>
              <a:t> </a:t>
            </a:r>
            <a:r>
              <a:rPr lang="en-GB" dirty="0" err="1"/>
              <a:t>exista</a:t>
            </a:r>
            <a:r>
              <a:rPr lang="en-GB" dirty="0"/>
              <a:t> </a:t>
            </a:r>
            <a:r>
              <a:rPr lang="en-GB" dirty="0" err="1"/>
              <a:t>ya</a:t>
            </a:r>
            <a:r>
              <a:rPr lang="en-GB" dirty="0"/>
              <a:t> que no </a:t>
            </a:r>
            <a:r>
              <a:rPr lang="en-GB" dirty="0" err="1"/>
              <a:t>afecta</a:t>
            </a:r>
            <a:r>
              <a:rPr lang="en-GB" dirty="0"/>
              <a:t> a la </a:t>
            </a:r>
            <a:r>
              <a:rPr lang="en-GB" dirty="0" err="1"/>
              <a:t>estructura</a:t>
            </a:r>
            <a:r>
              <a:rPr lang="en-GB" dirty="0"/>
              <a:t> de </a:t>
            </a:r>
            <a:r>
              <a:rPr lang="en-GB" dirty="0" err="1"/>
              <a:t>los</a:t>
            </a:r>
            <a:r>
              <a:rPr lang="en-GB" dirty="0"/>
              <a:t> documents</a:t>
            </a:r>
          </a:p>
          <a:p>
            <a:endParaRPr lang="en-GB" dirty="0"/>
          </a:p>
          <a:p>
            <a:r>
              <a:rPr lang="en-GB" dirty="0"/>
              <a:t>Search query example: </a:t>
            </a:r>
          </a:p>
          <a:p>
            <a:r>
              <a:rPr lang="en-GB" b="0" dirty="0">
                <a:solidFill>
                  <a:srgbClr val="DCDCDC"/>
                </a:solidFill>
                <a:effectLst/>
                <a:latin typeface="Consolas" panose="020B0609020204030204" pitchFamily="49" charset="0"/>
              </a:rPr>
              <a:t>{</a:t>
            </a:r>
            <a:endParaRPr lang="en-GB" b="0" dirty="0">
              <a:solidFill>
                <a:srgbClr val="D4D4D4"/>
              </a:solidFill>
              <a:effectLs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b="0" dirty="0">
                <a:solidFill>
                  <a:srgbClr val="D4D4D4"/>
                </a:solidFill>
                <a:effectLst/>
                <a:latin typeface="Consolas" panose="020B0609020204030204" pitchFamily="49" charset="0"/>
              </a:rPr>
              <a:t>  </a:t>
            </a:r>
            <a:r>
              <a:rPr lang="en-GB" b="0" dirty="0">
                <a:solidFill>
                  <a:srgbClr val="9CDCFE"/>
                </a:solidFill>
                <a:effectLst/>
                <a:latin typeface="Consolas" panose="020B0609020204030204" pitchFamily="49" charset="0"/>
              </a:rPr>
              <a:t>"search"</a:t>
            </a:r>
            <a:r>
              <a:rPr lang="en-GB" b="0" dirty="0">
                <a:solidFill>
                  <a:srgbClr val="DCDCDC"/>
                </a:solidFill>
                <a:effectLst/>
                <a:latin typeface="Consolas" panose="020B0609020204030204" pitchFamily="49" charset="0"/>
              </a:rPr>
              <a:t>:</a:t>
            </a:r>
            <a:r>
              <a:rPr lang="en-GB" b="0" dirty="0">
                <a:solidFill>
                  <a:srgbClr val="D4D4D4"/>
                </a:solidFill>
                <a:effectLst/>
                <a:latin typeface="Consolas" panose="020B0609020204030204" pitchFamily="49" charset="0"/>
              </a:rPr>
              <a:t> </a:t>
            </a:r>
            <a:r>
              <a:rPr lang="en-GB" b="0" dirty="0">
                <a:solidFill>
                  <a:srgbClr val="CE9178"/>
                </a:solidFill>
                <a:effectLst/>
                <a:latin typeface="Consolas" panose="020B0609020204030204" pitchFamily="49" charset="0"/>
              </a:rPr>
              <a:t>"*"</a:t>
            </a:r>
            <a:r>
              <a:rPr lang="en-GB" b="0" dirty="0">
                <a:solidFill>
                  <a:srgbClr val="DCDCDC"/>
                </a:solidFill>
                <a:effectLst/>
                <a:latin typeface="Consolas" panose="020B0609020204030204" pitchFamily="49" charset="0"/>
              </a:rPr>
              <a:t>,</a:t>
            </a:r>
            <a:endParaRPr lang="en-GB" b="0" dirty="0">
              <a:solidFill>
                <a:srgbClr val="D4D4D4"/>
              </a:solidFill>
              <a:effectLst/>
              <a:latin typeface="Consolas" panose="020B0609020204030204" pitchFamily="49" charset="0"/>
            </a:endParaRPr>
          </a:p>
          <a:p>
            <a:r>
              <a:rPr lang="en-GB" b="0" dirty="0">
                <a:solidFill>
                  <a:srgbClr val="D4D4D4"/>
                </a:solidFill>
                <a:effectLst/>
                <a:latin typeface="Consolas" panose="020B0609020204030204" pitchFamily="49" charset="0"/>
              </a:rPr>
              <a:t>  </a:t>
            </a:r>
            <a:r>
              <a:rPr lang="en-GB" b="0" dirty="0">
                <a:solidFill>
                  <a:srgbClr val="9CDCFE"/>
                </a:solidFill>
                <a:effectLst/>
                <a:latin typeface="Consolas" panose="020B0609020204030204" pitchFamily="49" charset="0"/>
              </a:rPr>
              <a:t>"</a:t>
            </a:r>
            <a:r>
              <a:rPr lang="en-GB" b="0" dirty="0" err="1">
                <a:solidFill>
                  <a:srgbClr val="9CDCFE"/>
                </a:solidFill>
                <a:effectLst/>
                <a:latin typeface="Consolas" panose="020B0609020204030204" pitchFamily="49" charset="0"/>
              </a:rPr>
              <a:t>searchMode</a:t>
            </a:r>
            <a:r>
              <a:rPr lang="en-GB" b="0" dirty="0">
                <a:solidFill>
                  <a:srgbClr val="9CDCFE"/>
                </a:solidFill>
                <a:effectLst/>
                <a:latin typeface="Consolas" panose="020B0609020204030204" pitchFamily="49" charset="0"/>
              </a:rPr>
              <a:t>"</a:t>
            </a:r>
            <a:r>
              <a:rPr lang="en-GB" b="0" dirty="0">
                <a:solidFill>
                  <a:srgbClr val="DCDCDC"/>
                </a:solidFill>
                <a:effectLst/>
                <a:latin typeface="Consolas" panose="020B0609020204030204" pitchFamily="49" charset="0"/>
              </a:rPr>
              <a:t>:</a:t>
            </a:r>
            <a:r>
              <a:rPr lang="en-GB" b="0" dirty="0">
                <a:solidFill>
                  <a:srgbClr val="D4D4D4"/>
                </a:solidFill>
                <a:effectLst/>
                <a:latin typeface="Consolas" panose="020B0609020204030204" pitchFamily="49" charset="0"/>
              </a:rPr>
              <a:t> </a:t>
            </a:r>
            <a:r>
              <a:rPr lang="en-GB" b="0" dirty="0">
                <a:solidFill>
                  <a:srgbClr val="CE9178"/>
                </a:solidFill>
                <a:effectLst/>
                <a:latin typeface="Consolas" panose="020B0609020204030204" pitchFamily="49" charset="0"/>
              </a:rPr>
              <a:t>"all"</a:t>
            </a:r>
            <a:r>
              <a:rPr lang="en-GB" b="0" dirty="0">
                <a:solidFill>
                  <a:srgbClr val="DCDCDC"/>
                </a:solidFill>
                <a:effectLst/>
                <a:latin typeface="Consolas" panose="020B0609020204030204" pitchFamily="49" charset="0"/>
              </a:rPr>
              <a:t>,</a:t>
            </a:r>
            <a:endParaRPr lang="en-GB" b="0" dirty="0">
              <a:solidFill>
                <a:srgbClr val="D4D4D4"/>
              </a:solidFill>
              <a:effectLst/>
              <a:latin typeface="Consolas" panose="020B0609020204030204" pitchFamily="49" charset="0"/>
            </a:endParaRPr>
          </a:p>
          <a:p>
            <a:r>
              <a:rPr lang="en-GB" b="0" dirty="0">
                <a:solidFill>
                  <a:srgbClr val="D4D4D4"/>
                </a:solidFill>
                <a:effectLst/>
                <a:latin typeface="Consolas" panose="020B0609020204030204" pitchFamily="49" charset="0"/>
              </a:rPr>
              <a:t>  </a:t>
            </a:r>
            <a:r>
              <a:rPr lang="en-GB" b="0" dirty="0">
                <a:solidFill>
                  <a:srgbClr val="9CDCFE"/>
                </a:solidFill>
                <a:effectLst/>
                <a:latin typeface="Consolas" panose="020B0609020204030204" pitchFamily="49" charset="0"/>
              </a:rPr>
              <a:t>"select"</a:t>
            </a:r>
            <a:r>
              <a:rPr lang="en-GB" b="0" dirty="0">
                <a:solidFill>
                  <a:srgbClr val="DCDCDC"/>
                </a:solidFill>
                <a:effectLst/>
                <a:latin typeface="Consolas" panose="020B0609020204030204" pitchFamily="49" charset="0"/>
              </a:rPr>
              <a:t>:</a:t>
            </a:r>
            <a:r>
              <a:rPr lang="en-GB" b="0" dirty="0">
                <a:solidFill>
                  <a:srgbClr val="D4D4D4"/>
                </a:solidFill>
                <a:effectLst/>
                <a:latin typeface="Consolas" panose="020B0609020204030204" pitchFamily="49" charset="0"/>
              </a:rPr>
              <a:t> </a:t>
            </a:r>
            <a:r>
              <a:rPr lang="en-GB" b="0" dirty="0">
                <a:solidFill>
                  <a:srgbClr val="CE9178"/>
                </a:solidFill>
                <a:effectLst/>
                <a:latin typeface="Consolas" panose="020B0609020204030204" pitchFamily="49" charset="0"/>
              </a:rPr>
              <a:t>"Title, Reference, Summary, </a:t>
            </a:r>
            <a:r>
              <a:rPr lang="en-GB" b="0" dirty="0" err="1">
                <a:solidFill>
                  <a:srgbClr val="CE9178"/>
                </a:solidFill>
                <a:effectLst/>
                <a:latin typeface="Consolas" panose="020B0609020204030204" pitchFamily="49" charset="0"/>
              </a:rPr>
              <a:t>Gendre</a:t>
            </a:r>
            <a:r>
              <a:rPr lang="en-GB" b="0" dirty="0">
                <a:solidFill>
                  <a:srgbClr val="CE9178"/>
                </a:solidFill>
                <a:effectLst/>
                <a:latin typeface="Consolas" panose="020B0609020204030204" pitchFamily="49" charset="0"/>
              </a:rPr>
              <a:t>, </a:t>
            </a:r>
            <a:r>
              <a:rPr lang="en-GB" b="0" dirty="0" err="1">
                <a:solidFill>
                  <a:srgbClr val="CE9178"/>
                </a:solidFill>
                <a:effectLst/>
                <a:latin typeface="Consolas" panose="020B0609020204030204" pitchFamily="49" charset="0"/>
              </a:rPr>
              <a:t>AuthorFirstName</a:t>
            </a:r>
            <a:r>
              <a:rPr lang="en-GB" b="0" dirty="0">
                <a:solidFill>
                  <a:srgbClr val="CE9178"/>
                </a:solidFill>
                <a:effectLst/>
                <a:latin typeface="Consolas" panose="020B0609020204030204" pitchFamily="49" charset="0"/>
              </a:rPr>
              <a:t>, </a:t>
            </a:r>
            <a:r>
              <a:rPr lang="en-GB" b="0" dirty="0" err="1">
                <a:solidFill>
                  <a:srgbClr val="CE9178"/>
                </a:solidFill>
                <a:effectLst/>
                <a:latin typeface="Consolas" panose="020B0609020204030204" pitchFamily="49" charset="0"/>
              </a:rPr>
              <a:t>AuthorLastName</a:t>
            </a:r>
            <a:r>
              <a:rPr lang="en-GB" b="0" dirty="0">
                <a:solidFill>
                  <a:srgbClr val="CE9178"/>
                </a:solidFill>
                <a:effectLst/>
                <a:latin typeface="Consolas" panose="020B0609020204030204" pitchFamily="49" charset="0"/>
              </a:rPr>
              <a:t>, </a:t>
            </a:r>
            <a:r>
              <a:rPr lang="en-GB" b="0" dirty="0" err="1">
                <a:solidFill>
                  <a:srgbClr val="CE9178"/>
                </a:solidFill>
                <a:effectLst/>
                <a:latin typeface="Consolas" panose="020B0609020204030204" pitchFamily="49" charset="0"/>
              </a:rPr>
              <a:t>NumberOfPages</a:t>
            </a:r>
            <a:r>
              <a:rPr lang="en-GB" b="0" dirty="0">
                <a:solidFill>
                  <a:srgbClr val="CE9178"/>
                </a:solidFill>
                <a:effectLst/>
                <a:latin typeface="Consolas" panose="020B0609020204030204" pitchFamily="49" charset="0"/>
              </a:rPr>
              <a:t>, </a:t>
            </a:r>
            <a:r>
              <a:rPr lang="en-GB" b="0" dirty="0" err="1">
                <a:solidFill>
                  <a:srgbClr val="CE9178"/>
                </a:solidFill>
                <a:effectLst/>
                <a:latin typeface="Consolas" panose="020B0609020204030204" pitchFamily="49" charset="0"/>
              </a:rPr>
              <a:t>InStock</a:t>
            </a:r>
            <a:r>
              <a:rPr lang="en-GB" b="0" dirty="0">
                <a:solidFill>
                  <a:srgbClr val="CE9178"/>
                </a:solidFill>
                <a:effectLst/>
                <a:latin typeface="Consolas" panose="020B0609020204030204" pitchFamily="49" charset="0"/>
              </a:rPr>
              <a:t>, </a:t>
            </a:r>
            <a:r>
              <a:rPr lang="en-GB" b="0" dirty="0" err="1">
                <a:solidFill>
                  <a:srgbClr val="CE9178"/>
                </a:solidFill>
                <a:effectLst/>
                <a:latin typeface="Consolas" panose="020B0609020204030204" pitchFamily="49" charset="0"/>
              </a:rPr>
              <a:t>PublishedOn</a:t>
            </a:r>
            <a:r>
              <a:rPr lang="en-GB" b="0" dirty="0">
                <a:solidFill>
                  <a:srgbClr val="CE9178"/>
                </a:solidFill>
                <a:effectLst/>
                <a:latin typeface="Consolas" panose="020B0609020204030204" pitchFamily="49" charset="0"/>
              </a:rPr>
              <a:t>"</a:t>
            </a:r>
            <a:r>
              <a:rPr lang="en-GB" b="0" dirty="0">
                <a:solidFill>
                  <a:srgbClr val="DCDCDC"/>
                </a:solidFill>
                <a:effectLst/>
                <a:latin typeface="Consolas" panose="020B0609020204030204" pitchFamily="49" charset="0"/>
              </a:rPr>
              <a:t>,</a:t>
            </a:r>
            <a:endParaRPr lang="en-GB" b="0" dirty="0">
              <a:solidFill>
                <a:srgbClr val="D4D4D4"/>
              </a:solidFill>
              <a:effectLst/>
              <a:latin typeface="Consolas" panose="020B0609020204030204" pitchFamily="49" charset="0"/>
            </a:endParaRPr>
          </a:p>
          <a:p>
            <a:r>
              <a:rPr lang="en-GB" b="0" dirty="0">
                <a:solidFill>
                  <a:srgbClr val="D4D4D4"/>
                </a:solidFill>
                <a:effectLst/>
                <a:latin typeface="Consolas" panose="020B0609020204030204" pitchFamily="49" charset="0"/>
              </a:rPr>
              <a:t>  </a:t>
            </a:r>
            <a:r>
              <a:rPr lang="en-GB" b="0" dirty="0">
                <a:solidFill>
                  <a:srgbClr val="9CDCFE"/>
                </a:solidFill>
                <a:effectLst/>
                <a:latin typeface="Consolas" panose="020B0609020204030204" pitchFamily="49" charset="0"/>
              </a:rPr>
              <a:t>"filter"</a:t>
            </a:r>
            <a:r>
              <a:rPr lang="en-GB" b="0" dirty="0">
                <a:solidFill>
                  <a:srgbClr val="DCDCDC"/>
                </a:solidFill>
                <a:effectLst/>
                <a:latin typeface="Consolas" panose="020B0609020204030204" pitchFamily="49" charset="0"/>
              </a:rPr>
              <a:t>:</a:t>
            </a:r>
            <a:r>
              <a:rPr lang="en-GB" b="0" dirty="0">
                <a:solidFill>
                  <a:srgbClr val="D4D4D4"/>
                </a:solidFill>
                <a:effectLst/>
                <a:latin typeface="Consolas" panose="020B0609020204030204" pitchFamily="49" charset="0"/>
              </a:rPr>
              <a:t> </a:t>
            </a:r>
            <a:r>
              <a:rPr lang="en-GB" b="0" dirty="0">
                <a:solidFill>
                  <a:srgbClr val="CE9178"/>
                </a:solidFill>
                <a:effectLst/>
                <a:latin typeface="Consolas" panose="020B0609020204030204" pitchFamily="49" charset="0"/>
              </a:rPr>
              <a:t>"Languages/any(language: search.in(language/</a:t>
            </a:r>
            <a:r>
              <a:rPr lang="en-GB" b="0" dirty="0" err="1">
                <a:solidFill>
                  <a:srgbClr val="CE9178"/>
                </a:solidFill>
                <a:effectLst/>
                <a:latin typeface="Consolas" panose="020B0609020204030204" pitchFamily="49" charset="0"/>
              </a:rPr>
              <a:t>LanguageName</a:t>
            </a:r>
            <a:r>
              <a:rPr lang="en-GB" b="0" dirty="0">
                <a:solidFill>
                  <a:srgbClr val="CE9178"/>
                </a:solidFill>
                <a:effectLst/>
                <a:latin typeface="Consolas" panose="020B0609020204030204" pitchFamily="49" charset="0"/>
              </a:rPr>
              <a:t>, 'Spanish'))"</a:t>
            </a:r>
            <a:r>
              <a:rPr lang="en-GB" b="0" dirty="0">
                <a:solidFill>
                  <a:srgbClr val="DCDCDC"/>
                </a:solidFill>
                <a:effectLst/>
                <a:latin typeface="Consolas" panose="020B0609020204030204" pitchFamily="49" charset="0"/>
              </a:rPr>
              <a:t>,</a:t>
            </a:r>
            <a:endParaRPr lang="en-GB" b="0" dirty="0">
              <a:solidFill>
                <a:srgbClr val="D4D4D4"/>
              </a:solidFill>
              <a:effectLst/>
              <a:latin typeface="Consolas" panose="020B0609020204030204" pitchFamily="49" charset="0"/>
            </a:endParaRPr>
          </a:p>
          <a:p>
            <a:r>
              <a:rPr lang="en-GB" b="0" dirty="0">
                <a:solidFill>
                  <a:srgbClr val="D4D4D4"/>
                </a:solidFill>
                <a:effectLst/>
                <a:latin typeface="Consolas" panose="020B0609020204030204" pitchFamily="49" charset="0"/>
              </a:rPr>
              <a:t>  </a:t>
            </a:r>
            <a:r>
              <a:rPr lang="en-GB" b="0" dirty="0">
                <a:solidFill>
                  <a:srgbClr val="9CDCFE"/>
                </a:solidFill>
                <a:effectLst/>
                <a:latin typeface="Consolas" panose="020B0609020204030204" pitchFamily="49" charset="0"/>
              </a:rPr>
              <a:t>"</a:t>
            </a:r>
            <a:r>
              <a:rPr lang="en-GB" b="0" dirty="0" err="1">
                <a:solidFill>
                  <a:srgbClr val="9CDCFE"/>
                </a:solidFill>
                <a:effectLst/>
                <a:latin typeface="Consolas" panose="020B0609020204030204" pitchFamily="49" charset="0"/>
              </a:rPr>
              <a:t>orderby</a:t>
            </a:r>
            <a:r>
              <a:rPr lang="en-GB" b="0" dirty="0">
                <a:solidFill>
                  <a:srgbClr val="9CDCFE"/>
                </a:solidFill>
                <a:effectLst/>
                <a:latin typeface="Consolas" panose="020B0609020204030204" pitchFamily="49" charset="0"/>
              </a:rPr>
              <a:t>"</a:t>
            </a:r>
            <a:r>
              <a:rPr lang="en-GB" b="0" dirty="0">
                <a:solidFill>
                  <a:srgbClr val="DCDCDC"/>
                </a:solidFill>
                <a:effectLst/>
                <a:latin typeface="Consolas" panose="020B0609020204030204" pitchFamily="49" charset="0"/>
              </a:rPr>
              <a:t>:</a:t>
            </a:r>
            <a:r>
              <a:rPr lang="en-GB" b="0" dirty="0">
                <a:solidFill>
                  <a:srgbClr val="D4D4D4"/>
                </a:solidFill>
                <a:effectLst/>
                <a:latin typeface="Consolas" panose="020B0609020204030204" pitchFamily="49" charset="0"/>
              </a:rPr>
              <a:t> </a:t>
            </a:r>
            <a:r>
              <a:rPr lang="en-GB" b="0" dirty="0">
                <a:solidFill>
                  <a:srgbClr val="CE9178"/>
                </a:solidFill>
                <a:effectLst/>
                <a:latin typeface="Consolas" panose="020B0609020204030204" pitchFamily="49" charset="0"/>
              </a:rPr>
              <a:t>"</a:t>
            </a:r>
            <a:r>
              <a:rPr lang="en-GB" b="0" dirty="0" err="1">
                <a:solidFill>
                  <a:srgbClr val="CE9178"/>
                </a:solidFill>
                <a:effectLst/>
                <a:latin typeface="Consolas" panose="020B0609020204030204" pitchFamily="49" charset="0"/>
              </a:rPr>
              <a:t>PublishedOn</a:t>
            </a:r>
            <a:r>
              <a:rPr lang="en-GB" b="0" dirty="0">
                <a:solidFill>
                  <a:srgbClr val="CE9178"/>
                </a:solidFill>
                <a:effectLst/>
                <a:latin typeface="Consolas" panose="020B0609020204030204" pitchFamily="49" charset="0"/>
              </a:rPr>
              <a:t> </a:t>
            </a:r>
            <a:r>
              <a:rPr lang="en-GB" b="0" dirty="0" err="1">
                <a:solidFill>
                  <a:srgbClr val="CE9178"/>
                </a:solidFill>
                <a:effectLst/>
                <a:latin typeface="Consolas" panose="020B0609020204030204" pitchFamily="49" charset="0"/>
              </a:rPr>
              <a:t>desc</a:t>
            </a:r>
            <a:r>
              <a:rPr lang="en-GB" b="0" dirty="0">
                <a:solidFill>
                  <a:srgbClr val="CE9178"/>
                </a:solidFill>
                <a:effectLst/>
                <a:latin typeface="Consolas" panose="020B0609020204030204" pitchFamily="49" charset="0"/>
              </a:rPr>
              <a:t>"</a:t>
            </a:r>
            <a:r>
              <a:rPr lang="en-GB" b="0" dirty="0">
                <a:solidFill>
                  <a:srgbClr val="DCDCDC"/>
                </a:solidFill>
                <a:effectLst/>
                <a:latin typeface="Consolas" panose="020B0609020204030204" pitchFamily="49" charset="0"/>
              </a:rPr>
              <a:t>,</a:t>
            </a:r>
            <a:endParaRPr lang="en-GB" b="0" dirty="0">
              <a:solidFill>
                <a:srgbClr val="D4D4D4"/>
              </a:solidFill>
              <a:effectLst/>
              <a:latin typeface="Consolas" panose="020B0609020204030204" pitchFamily="49" charset="0"/>
            </a:endParaRPr>
          </a:p>
          <a:p>
            <a:r>
              <a:rPr lang="en-GB" b="0" dirty="0">
                <a:solidFill>
                  <a:srgbClr val="D4D4D4"/>
                </a:solidFill>
                <a:effectLst/>
                <a:latin typeface="Consolas" panose="020B0609020204030204" pitchFamily="49" charset="0"/>
              </a:rPr>
              <a:t>  </a:t>
            </a:r>
            <a:r>
              <a:rPr lang="en-GB" b="0" dirty="0">
                <a:solidFill>
                  <a:srgbClr val="9CDCFE"/>
                </a:solidFill>
                <a:effectLst/>
                <a:latin typeface="Consolas" panose="020B0609020204030204" pitchFamily="49" charset="0"/>
              </a:rPr>
              <a:t>"count"</a:t>
            </a:r>
            <a:r>
              <a:rPr lang="en-GB" b="0" dirty="0">
                <a:solidFill>
                  <a:srgbClr val="DCDCDC"/>
                </a:solidFill>
                <a:effectLst/>
                <a:latin typeface="Consolas" panose="020B0609020204030204" pitchFamily="49" charset="0"/>
              </a:rPr>
              <a:t>:</a:t>
            </a:r>
            <a:r>
              <a:rPr lang="en-GB" b="0" dirty="0">
                <a:solidFill>
                  <a:srgbClr val="D4D4D4"/>
                </a:solidFill>
                <a:effectLst/>
                <a:latin typeface="Consolas" panose="020B0609020204030204" pitchFamily="49" charset="0"/>
              </a:rPr>
              <a:t> </a:t>
            </a:r>
            <a:r>
              <a:rPr lang="en-GB" b="0" dirty="0">
                <a:solidFill>
                  <a:srgbClr val="CE9178"/>
                </a:solidFill>
                <a:effectLst/>
                <a:latin typeface="Consolas" panose="020B0609020204030204" pitchFamily="49" charset="0"/>
              </a:rPr>
              <a:t>true</a:t>
            </a:r>
            <a:endParaRPr lang="en-GB" b="0" dirty="0">
              <a:solidFill>
                <a:srgbClr val="D4D4D4"/>
              </a:solidFill>
              <a:effectLst/>
              <a:latin typeface="Consolas" panose="020B0609020204030204" pitchFamily="49" charset="0"/>
            </a:endParaRPr>
          </a:p>
          <a:p>
            <a:r>
              <a:rPr lang="en-GB" b="0" dirty="0">
                <a:solidFill>
                  <a:srgbClr val="DCDCDC"/>
                </a:solidFill>
                <a:effectLst/>
                <a:latin typeface="Consolas" panose="020B0609020204030204" pitchFamily="49" charset="0"/>
              </a:rPr>
              <a:t>}</a:t>
            </a:r>
            <a:endParaRPr lang="en-GB" b="0" dirty="0">
              <a:solidFill>
                <a:srgbClr val="D4D4D4"/>
              </a:solidFill>
              <a:effectLst/>
              <a:latin typeface="Consolas" panose="020B0609020204030204" pitchFamily="49" charset="0"/>
            </a:endParaRPr>
          </a:p>
          <a:p>
            <a:br>
              <a:rPr lang="en-GB" b="0" dirty="0">
                <a:solidFill>
                  <a:srgbClr val="D4D4D4"/>
                </a:solidFill>
                <a:effectLst/>
                <a:latin typeface="Consolas" panose="020B0609020204030204" pitchFamily="49" charset="0"/>
              </a:rPr>
            </a:br>
            <a:endParaRPr lang="en-GB" b="0" dirty="0">
              <a:solidFill>
                <a:srgbClr val="CCCCCC"/>
              </a:solidFill>
              <a:effectLst/>
              <a:latin typeface="Consolas" panose="020B0609020204030204" pitchFamily="49" charset="0"/>
            </a:endParaRPr>
          </a:p>
          <a:p>
            <a:r>
              <a:rPr lang="en-GB" b="0" dirty="0">
                <a:solidFill>
                  <a:srgbClr val="DCDCDC"/>
                </a:solidFill>
                <a:effectLst/>
                <a:latin typeface="Consolas" panose="020B0609020204030204" pitchFamily="49" charset="0"/>
              </a:rPr>
              <a:t>{</a:t>
            </a:r>
            <a:endParaRPr lang="en-GB" b="0" dirty="0">
              <a:solidFill>
                <a:srgbClr val="D4D4D4"/>
              </a:solidFill>
              <a:effectLst/>
              <a:latin typeface="Consolas" panose="020B0609020204030204" pitchFamily="49" charset="0"/>
            </a:endParaRPr>
          </a:p>
          <a:p>
            <a:r>
              <a:rPr lang="en-GB" b="0" dirty="0">
                <a:solidFill>
                  <a:srgbClr val="D4D4D4"/>
                </a:solidFill>
                <a:effectLst/>
                <a:latin typeface="Consolas" panose="020B0609020204030204" pitchFamily="49" charset="0"/>
              </a:rPr>
              <a:t>  </a:t>
            </a:r>
            <a:r>
              <a:rPr lang="en-GB" b="0" dirty="0">
                <a:solidFill>
                  <a:srgbClr val="9CDCFE"/>
                </a:solidFill>
                <a:effectLst/>
                <a:latin typeface="Consolas" panose="020B0609020204030204" pitchFamily="49" charset="0"/>
              </a:rPr>
              <a:t>"search"</a:t>
            </a:r>
            <a:r>
              <a:rPr lang="en-GB" b="0" dirty="0">
                <a:solidFill>
                  <a:srgbClr val="DCDCDC"/>
                </a:solidFill>
                <a:effectLst/>
                <a:latin typeface="Consolas" panose="020B0609020204030204" pitchFamily="49" charset="0"/>
              </a:rPr>
              <a:t>:</a:t>
            </a:r>
            <a:r>
              <a:rPr lang="en-GB" b="0" dirty="0">
                <a:solidFill>
                  <a:srgbClr val="D4D4D4"/>
                </a:solidFill>
                <a:effectLst/>
                <a:latin typeface="Consolas" panose="020B0609020204030204" pitchFamily="49" charset="0"/>
              </a:rPr>
              <a:t> </a:t>
            </a:r>
            <a:r>
              <a:rPr lang="en-GB" b="0" dirty="0">
                <a:solidFill>
                  <a:srgbClr val="CE9178"/>
                </a:solidFill>
                <a:effectLst/>
                <a:latin typeface="Consolas" panose="020B0609020204030204" pitchFamily="49" charset="0"/>
              </a:rPr>
              <a:t>"</a:t>
            </a:r>
            <a:r>
              <a:rPr lang="en-GB" b="0" dirty="0" err="1">
                <a:solidFill>
                  <a:srgbClr val="CE9178"/>
                </a:solidFill>
                <a:effectLst/>
                <a:latin typeface="Consolas" panose="020B0609020204030204" pitchFamily="49" charset="0"/>
              </a:rPr>
              <a:t>tolkien</a:t>
            </a:r>
            <a:r>
              <a:rPr lang="en-GB" b="0" dirty="0">
                <a:solidFill>
                  <a:srgbClr val="CE9178"/>
                </a:solidFill>
                <a:effectLst/>
                <a:latin typeface="Consolas" panose="020B0609020204030204" pitchFamily="49" charset="0"/>
              </a:rPr>
              <a:t>"</a:t>
            </a:r>
            <a:r>
              <a:rPr lang="en-GB" b="0" dirty="0">
                <a:solidFill>
                  <a:srgbClr val="DCDCDC"/>
                </a:solidFill>
                <a:effectLst/>
                <a:latin typeface="Consolas" panose="020B0609020204030204" pitchFamily="49" charset="0"/>
              </a:rPr>
              <a:t>,</a:t>
            </a:r>
            <a:endParaRPr lang="en-GB" b="0" dirty="0">
              <a:solidFill>
                <a:srgbClr val="D4D4D4"/>
              </a:solidFill>
              <a:effectLst/>
              <a:latin typeface="Consolas" panose="020B0609020204030204" pitchFamily="49" charset="0"/>
            </a:endParaRPr>
          </a:p>
          <a:p>
            <a:r>
              <a:rPr lang="en-GB" b="0" dirty="0">
                <a:solidFill>
                  <a:srgbClr val="D4D4D4"/>
                </a:solidFill>
                <a:effectLst/>
                <a:latin typeface="Consolas" panose="020B0609020204030204" pitchFamily="49" charset="0"/>
              </a:rPr>
              <a:t>  </a:t>
            </a:r>
            <a:r>
              <a:rPr lang="en-GB" b="0" dirty="0">
                <a:solidFill>
                  <a:srgbClr val="9CDCFE"/>
                </a:solidFill>
                <a:effectLst/>
                <a:latin typeface="Consolas" panose="020B0609020204030204" pitchFamily="49" charset="0"/>
              </a:rPr>
              <a:t>"</a:t>
            </a:r>
            <a:r>
              <a:rPr lang="en-GB" b="0" dirty="0" err="1">
                <a:solidFill>
                  <a:srgbClr val="9CDCFE"/>
                </a:solidFill>
                <a:effectLst/>
                <a:latin typeface="Consolas" panose="020B0609020204030204" pitchFamily="49" charset="0"/>
              </a:rPr>
              <a:t>queryType</a:t>
            </a:r>
            <a:r>
              <a:rPr lang="en-GB" b="0" dirty="0">
                <a:solidFill>
                  <a:srgbClr val="9CDCFE"/>
                </a:solidFill>
                <a:effectLst/>
                <a:latin typeface="Consolas" panose="020B0609020204030204" pitchFamily="49" charset="0"/>
              </a:rPr>
              <a:t>"</a:t>
            </a:r>
            <a:r>
              <a:rPr lang="en-GB" b="0" dirty="0">
                <a:solidFill>
                  <a:srgbClr val="DCDCDC"/>
                </a:solidFill>
                <a:effectLst/>
                <a:latin typeface="Consolas" panose="020B0609020204030204" pitchFamily="49" charset="0"/>
              </a:rPr>
              <a:t>:</a:t>
            </a:r>
            <a:r>
              <a:rPr lang="en-GB" b="0" dirty="0">
                <a:solidFill>
                  <a:srgbClr val="D4D4D4"/>
                </a:solidFill>
                <a:effectLst/>
                <a:latin typeface="Consolas" panose="020B0609020204030204" pitchFamily="49" charset="0"/>
              </a:rPr>
              <a:t> </a:t>
            </a:r>
            <a:r>
              <a:rPr lang="en-GB" b="0" dirty="0">
                <a:solidFill>
                  <a:srgbClr val="CE9178"/>
                </a:solidFill>
                <a:effectLst/>
                <a:latin typeface="Consolas" panose="020B0609020204030204" pitchFamily="49" charset="0"/>
              </a:rPr>
              <a:t>"semantic"</a:t>
            </a:r>
            <a:r>
              <a:rPr lang="en-GB" b="0" dirty="0">
                <a:solidFill>
                  <a:srgbClr val="DCDCDC"/>
                </a:solidFill>
                <a:effectLst/>
                <a:latin typeface="Consolas" panose="020B0609020204030204" pitchFamily="49" charset="0"/>
              </a:rPr>
              <a:t>,</a:t>
            </a:r>
            <a:endParaRPr lang="en-GB" b="0" dirty="0">
              <a:solidFill>
                <a:srgbClr val="D4D4D4"/>
              </a:solidFill>
              <a:effectLst/>
              <a:latin typeface="Consolas" panose="020B0609020204030204" pitchFamily="49" charset="0"/>
            </a:endParaRPr>
          </a:p>
          <a:p>
            <a:r>
              <a:rPr lang="en-GB" b="0" dirty="0">
                <a:solidFill>
                  <a:srgbClr val="D4D4D4"/>
                </a:solidFill>
                <a:effectLst/>
                <a:latin typeface="Consolas" panose="020B0609020204030204" pitchFamily="49" charset="0"/>
              </a:rPr>
              <a:t>  </a:t>
            </a:r>
            <a:r>
              <a:rPr lang="en-GB" b="0" dirty="0">
                <a:solidFill>
                  <a:srgbClr val="9CDCFE"/>
                </a:solidFill>
                <a:effectLst/>
                <a:latin typeface="Consolas" panose="020B0609020204030204" pitchFamily="49" charset="0"/>
              </a:rPr>
              <a:t>"</a:t>
            </a:r>
            <a:r>
              <a:rPr lang="en-GB" b="0" dirty="0" err="1">
                <a:solidFill>
                  <a:srgbClr val="9CDCFE"/>
                </a:solidFill>
                <a:effectLst/>
                <a:latin typeface="Consolas" panose="020B0609020204030204" pitchFamily="49" charset="0"/>
              </a:rPr>
              <a:t>semanticConfiguration</a:t>
            </a:r>
            <a:r>
              <a:rPr lang="en-GB" b="0" dirty="0">
                <a:solidFill>
                  <a:srgbClr val="9CDCFE"/>
                </a:solidFill>
                <a:effectLst/>
                <a:latin typeface="Consolas" panose="020B0609020204030204" pitchFamily="49" charset="0"/>
              </a:rPr>
              <a:t>"</a:t>
            </a:r>
            <a:r>
              <a:rPr lang="en-GB" b="0" dirty="0">
                <a:solidFill>
                  <a:srgbClr val="DCDCDC"/>
                </a:solidFill>
                <a:effectLst/>
                <a:latin typeface="Consolas" panose="020B0609020204030204" pitchFamily="49" charset="0"/>
              </a:rPr>
              <a:t>:</a:t>
            </a:r>
            <a:r>
              <a:rPr lang="en-GB" b="0" dirty="0">
                <a:solidFill>
                  <a:srgbClr val="D4D4D4"/>
                </a:solidFill>
                <a:effectLst/>
                <a:latin typeface="Consolas" panose="020B0609020204030204" pitchFamily="49" charset="0"/>
              </a:rPr>
              <a:t> </a:t>
            </a:r>
            <a:r>
              <a:rPr lang="en-GB" b="0" dirty="0">
                <a:solidFill>
                  <a:srgbClr val="CE9178"/>
                </a:solidFill>
                <a:effectLst/>
                <a:latin typeface="Consolas" panose="020B0609020204030204" pitchFamily="49" charset="0"/>
              </a:rPr>
              <a:t>"books-index-semantic-config"</a:t>
            </a:r>
            <a:r>
              <a:rPr lang="en-GB" b="0" dirty="0">
                <a:solidFill>
                  <a:srgbClr val="DCDCDC"/>
                </a:solidFill>
                <a:effectLst/>
                <a:latin typeface="Consolas" panose="020B0609020204030204" pitchFamily="49" charset="0"/>
              </a:rPr>
              <a:t>,</a:t>
            </a:r>
            <a:endParaRPr lang="en-GB" b="0" dirty="0">
              <a:solidFill>
                <a:srgbClr val="D4D4D4"/>
              </a:solidFill>
              <a:effectLst/>
              <a:latin typeface="Consolas" panose="020B0609020204030204" pitchFamily="49" charset="0"/>
            </a:endParaRPr>
          </a:p>
          <a:p>
            <a:r>
              <a:rPr lang="en-GB" b="0" dirty="0">
                <a:solidFill>
                  <a:srgbClr val="D4D4D4"/>
                </a:solidFill>
                <a:effectLst/>
                <a:latin typeface="Consolas" panose="020B0609020204030204" pitchFamily="49" charset="0"/>
              </a:rPr>
              <a:t>  </a:t>
            </a:r>
            <a:r>
              <a:rPr lang="en-GB" b="0" dirty="0">
                <a:solidFill>
                  <a:srgbClr val="9CDCFE"/>
                </a:solidFill>
                <a:effectLst/>
                <a:latin typeface="Consolas" panose="020B0609020204030204" pitchFamily="49" charset="0"/>
              </a:rPr>
              <a:t>"captions"</a:t>
            </a:r>
            <a:r>
              <a:rPr lang="en-GB" b="0" dirty="0">
                <a:solidFill>
                  <a:srgbClr val="DCDCDC"/>
                </a:solidFill>
                <a:effectLst/>
                <a:latin typeface="Consolas" panose="020B0609020204030204" pitchFamily="49" charset="0"/>
              </a:rPr>
              <a:t>:</a:t>
            </a:r>
            <a:r>
              <a:rPr lang="en-GB" b="0" dirty="0">
                <a:solidFill>
                  <a:srgbClr val="D4D4D4"/>
                </a:solidFill>
                <a:effectLst/>
                <a:latin typeface="Consolas" panose="020B0609020204030204" pitchFamily="49" charset="0"/>
              </a:rPr>
              <a:t> </a:t>
            </a:r>
            <a:r>
              <a:rPr lang="en-GB" b="0" dirty="0">
                <a:solidFill>
                  <a:srgbClr val="CE9178"/>
                </a:solidFill>
                <a:effectLst/>
                <a:latin typeface="Consolas" panose="020B0609020204030204" pitchFamily="49" charset="0"/>
              </a:rPr>
              <a:t>"extractive"</a:t>
            </a:r>
            <a:r>
              <a:rPr lang="en-GB" b="0" dirty="0">
                <a:solidFill>
                  <a:srgbClr val="DCDCDC"/>
                </a:solidFill>
                <a:effectLst/>
                <a:latin typeface="Consolas" panose="020B0609020204030204" pitchFamily="49" charset="0"/>
              </a:rPr>
              <a:t>,</a:t>
            </a:r>
            <a:endParaRPr lang="en-GB" b="0" dirty="0">
              <a:solidFill>
                <a:srgbClr val="D4D4D4"/>
              </a:solidFill>
              <a:effectLst/>
              <a:latin typeface="Consolas" panose="020B0609020204030204" pitchFamily="49" charset="0"/>
            </a:endParaRPr>
          </a:p>
          <a:p>
            <a:r>
              <a:rPr lang="en-GB" b="0" dirty="0">
                <a:solidFill>
                  <a:srgbClr val="D4D4D4"/>
                </a:solidFill>
                <a:effectLst/>
                <a:latin typeface="Consolas" panose="020B0609020204030204" pitchFamily="49" charset="0"/>
              </a:rPr>
              <a:t>  </a:t>
            </a:r>
            <a:r>
              <a:rPr lang="en-GB" b="0" dirty="0">
                <a:solidFill>
                  <a:srgbClr val="9CDCFE"/>
                </a:solidFill>
                <a:effectLst/>
                <a:latin typeface="Consolas" panose="020B0609020204030204" pitchFamily="49" charset="0"/>
              </a:rPr>
              <a:t>"answers"</a:t>
            </a:r>
            <a:r>
              <a:rPr lang="en-GB" b="0" dirty="0">
                <a:solidFill>
                  <a:srgbClr val="DCDCDC"/>
                </a:solidFill>
                <a:effectLst/>
                <a:latin typeface="Consolas" panose="020B0609020204030204" pitchFamily="49" charset="0"/>
              </a:rPr>
              <a:t>:</a:t>
            </a:r>
            <a:r>
              <a:rPr lang="en-GB" b="0" dirty="0">
                <a:solidFill>
                  <a:srgbClr val="D4D4D4"/>
                </a:solidFill>
                <a:effectLst/>
                <a:latin typeface="Consolas" panose="020B0609020204030204" pitchFamily="49" charset="0"/>
              </a:rPr>
              <a:t> </a:t>
            </a:r>
            <a:r>
              <a:rPr lang="en-GB" b="0" dirty="0">
                <a:solidFill>
                  <a:srgbClr val="CE9178"/>
                </a:solidFill>
                <a:effectLst/>
                <a:latin typeface="Consolas" panose="020B0609020204030204" pitchFamily="49" charset="0"/>
              </a:rPr>
              <a:t>"extractive|count-3"</a:t>
            </a:r>
            <a:r>
              <a:rPr lang="en-GB" b="0" dirty="0">
                <a:solidFill>
                  <a:srgbClr val="DCDCDC"/>
                </a:solidFill>
                <a:effectLst/>
                <a:latin typeface="Consolas" panose="020B0609020204030204" pitchFamily="49" charset="0"/>
              </a:rPr>
              <a:t>,</a:t>
            </a:r>
            <a:endParaRPr lang="en-GB" b="0" dirty="0">
              <a:solidFill>
                <a:srgbClr val="D4D4D4"/>
              </a:solidFill>
              <a:effectLst/>
              <a:latin typeface="Consolas" panose="020B0609020204030204" pitchFamily="49" charset="0"/>
            </a:endParaRPr>
          </a:p>
          <a:p>
            <a:r>
              <a:rPr lang="en-GB" b="0" dirty="0">
                <a:solidFill>
                  <a:srgbClr val="D4D4D4"/>
                </a:solidFill>
                <a:effectLst/>
                <a:latin typeface="Consolas" panose="020B0609020204030204" pitchFamily="49" charset="0"/>
              </a:rPr>
              <a:t>  </a:t>
            </a:r>
            <a:r>
              <a:rPr lang="en-GB" b="0" dirty="0">
                <a:solidFill>
                  <a:srgbClr val="9CDCFE"/>
                </a:solidFill>
                <a:effectLst/>
                <a:latin typeface="Consolas" panose="020B0609020204030204" pitchFamily="49" charset="0"/>
              </a:rPr>
              <a:t>"</a:t>
            </a:r>
            <a:r>
              <a:rPr lang="en-GB" b="0" dirty="0" err="1">
                <a:solidFill>
                  <a:srgbClr val="9CDCFE"/>
                </a:solidFill>
                <a:effectLst/>
                <a:latin typeface="Consolas" panose="020B0609020204030204" pitchFamily="49" charset="0"/>
              </a:rPr>
              <a:t>queryLanguage</a:t>
            </a:r>
            <a:r>
              <a:rPr lang="en-GB" b="0" dirty="0">
                <a:solidFill>
                  <a:srgbClr val="9CDCFE"/>
                </a:solidFill>
                <a:effectLst/>
                <a:latin typeface="Consolas" panose="020B0609020204030204" pitchFamily="49" charset="0"/>
              </a:rPr>
              <a:t>"</a:t>
            </a:r>
            <a:r>
              <a:rPr lang="en-GB" b="0" dirty="0">
                <a:solidFill>
                  <a:srgbClr val="DCDCDC"/>
                </a:solidFill>
                <a:effectLst/>
                <a:latin typeface="Consolas" panose="020B0609020204030204" pitchFamily="49" charset="0"/>
              </a:rPr>
              <a:t>:</a:t>
            </a:r>
            <a:r>
              <a:rPr lang="en-GB" b="0" dirty="0">
                <a:solidFill>
                  <a:srgbClr val="D4D4D4"/>
                </a:solidFill>
                <a:effectLst/>
                <a:latin typeface="Consolas" panose="020B0609020204030204" pitchFamily="49" charset="0"/>
              </a:rPr>
              <a:t> </a:t>
            </a:r>
            <a:r>
              <a:rPr lang="en-GB" b="0" dirty="0">
                <a:solidFill>
                  <a:srgbClr val="CE9178"/>
                </a:solidFill>
                <a:effectLst/>
                <a:latin typeface="Consolas" panose="020B0609020204030204" pitchFamily="49" charset="0"/>
              </a:rPr>
              <a:t>"</a:t>
            </a:r>
            <a:r>
              <a:rPr lang="en-GB" b="0" dirty="0" err="1">
                <a:solidFill>
                  <a:srgbClr val="CE9178"/>
                </a:solidFill>
                <a:effectLst/>
                <a:latin typeface="Consolas" panose="020B0609020204030204" pitchFamily="49" charset="0"/>
              </a:rPr>
              <a:t>en</a:t>
            </a:r>
            <a:r>
              <a:rPr lang="en-GB" b="0" dirty="0">
                <a:solidFill>
                  <a:srgbClr val="CE9178"/>
                </a:solidFill>
                <a:effectLst/>
                <a:latin typeface="Consolas" panose="020B0609020204030204" pitchFamily="49" charset="0"/>
              </a:rPr>
              <a:t>-US"</a:t>
            </a:r>
            <a:endParaRPr lang="en-GB" b="0" dirty="0">
              <a:solidFill>
                <a:srgbClr val="D4D4D4"/>
              </a:solidFill>
              <a:effectLst/>
              <a:latin typeface="Consolas" panose="020B0609020204030204" pitchFamily="49" charset="0"/>
            </a:endParaRPr>
          </a:p>
          <a:p>
            <a:r>
              <a:rPr lang="en-GB" b="0" dirty="0">
                <a:solidFill>
                  <a:srgbClr val="DCDCDC"/>
                </a:solidFill>
                <a:effectLst/>
                <a:latin typeface="Consolas" panose="020B0609020204030204" pitchFamily="49" charset="0"/>
              </a:rPr>
              <a:t>}</a:t>
            </a:r>
            <a:endParaRPr lang="en-GB" b="0" dirty="0">
              <a:solidFill>
                <a:srgbClr val="D4D4D4"/>
              </a:solidFill>
              <a:effectLst/>
              <a:latin typeface="Consolas" panose="020B0609020204030204" pitchFamily="49" charset="0"/>
            </a:endParaRPr>
          </a:p>
          <a:p>
            <a:endParaRPr lang="en-GB" b="0">
              <a:solidFill>
                <a:srgbClr val="CCCCCC"/>
              </a:solidFill>
              <a:effectLst/>
              <a:latin typeface="Consolas" panose="020B0609020204030204" pitchFamily="49" charset="0"/>
            </a:endParaRPr>
          </a:p>
          <a:p>
            <a:endParaRPr lang="en-GB" dirty="0"/>
          </a:p>
        </p:txBody>
      </p:sp>
      <p:sp>
        <p:nvSpPr>
          <p:cNvPr id="4" name="Slide Number Placeholder 3">
            <a:extLst>
              <a:ext uri="{FF2B5EF4-FFF2-40B4-BE49-F238E27FC236}">
                <a16:creationId xmlns:a16="http://schemas.microsoft.com/office/drawing/2014/main" id="{C1CD1779-BE93-539A-B3EE-0DCF8B5197BA}"/>
              </a:ext>
            </a:extLst>
          </p:cNvPr>
          <p:cNvSpPr>
            <a:spLocks noGrp="1"/>
          </p:cNvSpPr>
          <p:nvPr>
            <p:ph type="sldNum" sz="quarter" idx="5"/>
          </p:nvPr>
        </p:nvSpPr>
        <p:spPr/>
        <p:txBody>
          <a:bodyPr/>
          <a:lstStyle/>
          <a:p>
            <a:fld id="{5201BD0E-354B-C440-9698-83F7F74945AC}" type="slidenum">
              <a:rPr lang="es-ES_tradnl" smtClean="0"/>
              <a:t>16</a:t>
            </a:fld>
            <a:endParaRPr lang="es-ES_tradnl"/>
          </a:p>
        </p:txBody>
      </p:sp>
    </p:spTree>
    <p:extLst>
      <p:ext uri="{BB962C8B-B14F-4D97-AF65-F5344CB8AC3E}">
        <p14:creationId xmlns:p14="http://schemas.microsoft.com/office/powerpoint/2010/main" val="28710587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B4F1CD-34ED-B0FB-7401-97AC74F82FE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FFCCF44-3E47-F444-1E37-DA1D5A790DE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212D3DD-5E77-0A7F-CF15-A20B14C2A19C}"/>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DB56A7C6-E4E3-BD57-ED9C-423F9DAD3E25}"/>
              </a:ext>
            </a:extLst>
          </p:cNvPr>
          <p:cNvSpPr>
            <a:spLocks noGrp="1"/>
          </p:cNvSpPr>
          <p:nvPr>
            <p:ph type="sldNum" sz="quarter" idx="5"/>
          </p:nvPr>
        </p:nvSpPr>
        <p:spPr/>
        <p:txBody>
          <a:bodyPr/>
          <a:lstStyle/>
          <a:p>
            <a:fld id="{5201BD0E-354B-C440-9698-83F7F74945AC}" type="slidenum">
              <a:rPr lang="es-ES_tradnl" smtClean="0"/>
              <a:t>17</a:t>
            </a:fld>
            <a:endParaRPr lang="es-ES_tradnl"/>
          </a:p>
        </p:txBody>
      </p:sp>
    </p:spTree>
    <p:extLst>
      <p:ext uri="{BB962C8B-B14F-4D97-AF65-F5344CB8AC3E}">
        <p14:creationId xmlns:p14="http://schemas.microsoft.com/office/powerpoint/2010/main" val="37393554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5201BD0E-354B-C440-9698-83F7F74945AC}" type="slidenum">
              <a:rPr lang="es-ES_tradnl" smtClean="0"/>
              <a:t>19</a:t>
            </a:fld>
            <a:endParaRPr lang="es-ES_tradnl"/>
          </a:p>
        </p:txBody>
      </p:sp>
    </p:spTree>
    <p:extLst>
      <p:ext uri="{BB962C8B-B14F-4D97-AF65-F5344CB8AC3E}">
        <p14:creationId xmlns:p14="http://schemas.microsoft.com/office/powerpoint/2010/main" val="26998822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err="1"/>
              <a:t>Versión</a:t>
            </a:r>
            <a:r>
              <a:rPr lang="en-US" sz="1200" dirty="0"/>
              <a:t> </a:t>
            </a:r>
            <a:r>
              <a:rPr lang="en-US" sz="1200" dirty="0" err="1"/>
              <a:t>reducida</a:t>
            </a:r>
            <a:r>
              <a:rPr lang="en-US" sz="1200" dirty="0"/>
              <a:t>: es un motor de </a:t>
            </a:r>
            <a:r>
              <a:rPr lang="en-US" sz="1200" dirty="0" err="1"/>
              <a:t>búsqueda</a:t>
            </a:r>
            <a:r>
              <a:rPr lang="en-US" sz="1200" dirty="0"/>
              <a:t> </a:t>
            </a:r>
            <a:r>
              <a:rPr lang="en-US" sz="1200" dirty="0" err="1"/>
              <a:t>en</a:t>
            </a:r>
            <a:r>
              <a:rPr lang="en-US" sz="1200" dirty="0"/>
              <a:t> la </a:t>
            </a:r>
            <a:r>
              <a:rPr lang="en-US" sz="1200" dirty="0" err="1"/>
              <a:t>nube</a:t>
            </a:r>
            <a:r>
              <a:rPr lang="en-US" sz="1200" dirty="0"/>
              <a:t>. </a:t>
            </a:r>
            <a:r>
              <a:rPr lang="en-US" sz="1200" dirty="0" err="1"/>
              <a:t>Eso</a:t>
            </a:r>
            <a:r>
              <a:rPr lang="en-US" sz="1200" dirty="0"/>
              <a:t> </a:t>
            </a:r>
            <a:r>
              <a:rPr lang="en-US" sz="1200" dirty="0" err="1"/>
              <a:t>implica</a:t>
            </a:r>
            <a:r>
              <a:rPr lang="en-US" sz="1200" dirty="0"/>
              <a:t>: no </a:t>
            </a:r>
            <a:r>
              <a:rPr lang="en-US" sz="1200" dirty="0" err="1"/>
              <a:t>mantener</a:t>
            </a:r>
            <a:r>
              <a:rPr lang="en-US" sz="1200" dirty="0"/>
              <a:t>/</a:t>
            </a:r>
            <a:r>
              <a:rPr lang="en-US" sz="1200" dirty="0" err="1"/>
              <a:t>instalar</a:t>
            </a:r>
            <a:r>
              <a:rPr lang="en-US" sz="1200" dirty="0"/>
              <a:t>/</a:t>
            </a:r>
            <a:r>
              <a:rPr lang="en-US" sz="1200" dirty="0" err="1"/>
              <a:t>configurar</a:t>
            </a:r>
            <a:r>
              <a:rPr lang="en-US" sz="1200" dirty="0"/>
              <a:t> nada on premise.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r>
              <a:rPr lang="en-GB" dirty="0"/>
              <a:t>Full text: son </a:t>
            </a:r>
            <a:r>
              <a:rPr lang="en-GB" dirty="0" err="1"/>
              <a:t>búsquedas</a:t>
            </a:r>
            <a:r>
              <a:rPr lang="en-GB" dirty="0"/>
              <a:t> </a:t>
            </a:r>
            <a:r>
              <a:rPr lang="en-GB" dirty="0" err="1"/>
              <a:t>muy</a:t>
            </a:r>
            <a:r>
              <a:rPr lang="en-GB" dirty="0"/>
              <a:t> </a:t>
            </a:r>
            <a:r>
              <a:rPr lang="en-GB" dirty="0" err="1"/>
              <a:t>eficientes</a:t>
            </a:r>
            <a:r>
              <a:rPr lang="en-GB" dirty="0"/>
              <a:t> </a:t>
            </a:r>
            <a:r>
              <a:rPr lang="en-GB" dirty="0" err="1"/>
              <a:t>en</a:t>
            </a:r>
            <a:r>
              <a:rPr lang="en-GB" dirty="0"/>
              <a:t> las que no es </a:t>
            </a:r>
            <a:r>
              <a:rPr lang="en-GB" dirty="0" err="1"/>
              <a:t>necesario</a:t>
            </a:r>
            <a:r>
              <a:rPr lang="en-GB" dirty="0"/>
              <a:t> que </a:t>
            </a:r>
            <a:r>
              <a:rPr lang="en-GB" dirty="0" err="1"/>
              <a:t>el</a:t>
            </a:r>
            <a:r>
              <a:rPr lang="en-GB" dirty="0"/>
              <a:t> </a:t>
            </a:r>
            <a:r>
              <a:rPr lang="en-GB" dirty="0" err="1"/>
              <a:t>término</a:t>
            </a:r>
            <a:r>
              <a:rPr lang="en-GB" dirty="0"/>
              <a:t> de </a:t>
            </a:r>
            <a:r>
              <a:rPr lang="en-GB" dirty="0" err="1"/>
              <a:t>búsqueda</a:t>
            </a:r>
            <a:r>
              <a:rPr lang="en-GB" dirty="0"/>
              <a:t> coincide. D</a:t>
            </a:r>
            <a:r>
              <a:rPr lang="es-ES" b="0" i="0" dirty="0" err="1">
                <a:solidFill>
                  <a:srgbClr val="E6E6E6"/>
                </a:solidFill>
                <a:effectLst/>
                <a:latin typeface="Segoe UI" panose="020B0502040204020203" pitchFamily="34" charset="0"/>
              </a:rPr>
              <a:t>ada</a:t>
            </a:r>
            <a:r>
              <a:rPr lang="es-ES" b="0" i="0" dirty="0">
                <a:solidFill>
                  <a:srgbClr val="E6E6E6"/>
                </a:solidFill>
                <a:effectLst/>
                <a:latin typeface="Segoe UI" panose="020B0502040204020203" pitchFamily="34" charset="0"/>
              </a:rPr>
              <a:t> una cadena de consulta “casa rural en la montaña cerca de un lago", nos lo va a encontrar aunque busquemos “casa lago rural”. Quita palabras irrelevantes como artículos, pasa a minúscula, quita caracteres especiales…</a:t>
            </a:r>
          </a:p>
          <a:p>
            <a:r>
              <a:rPr lang="es-ES" b="0" i="0" dirty="0">
                <a:solidFill>
                  <a:srgbClr val="E6E6E6"/>
                </a:solidFill>
                <a:effectLst/>
                <a:latin typeface="Segoe UI" panose="020B0502040204020203" pitchFamily="34" charset="0"/>
              </a:rPr>
              <a:t>Vectores: almacena representaciones numéricas del contenido</a:t>
            </a:r>
          </a:p>
          <a:p>
            <a:endParaRPr lang="en-GB" dirty="0"/>
          </a:p>
        </p:txBody>
      </p:sp>
      <p:sp>
        <p:nvSpPr>
          <p:cNvPr id="4" name="Slide Number Placeholder 3"/>
          <p:cNvSpPr>
            <a:spLocks noGrp="1"/>
          </p:cNvSpPr>
          <p:nvPr>
            <p:ph type="sldNum" sz="quarter" idx="5"/>
          </p:nvPr>
        </p:nvSpPr>
        <p:spPr/>
        <p:txBody>
          <a:bodyPr/>
          <a:lstStyle/>
          <a:p>
            <a:fld id="{5201BD0E-354B-C440-9698-83F7F74945AC}" type="slidenum">
              <a:rPr lang="es-ES_tradnl" smtClean="0"/>
              <a:t>5</a:t>
            </a:fld>
            <a:endParaRPr lang="es-ES_tradnl"/>
          </a:p>
        </p:txBody>
      </p:sp>
    </p:spTree>
    <p:extLst>
      <p:ext uri="{BB962C8B-B14F-4D97-AF65-F5344CB8AC3E}">
        <p14:creationId xmlns:p14="http://schemas.microsoft.com/office/powerpoint/2010/main" val="21591302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b="0" i="0" dirty="0">
                <a:solidFill>
                  <a:srgbClr val="E6E6E6"/>
                </a:solidFill>
                <a:effectLst/>
                <a:latin typeface="Segoe UI" panose="020B0502040204020203" pitchFamily="34" charset="0"/>
              </a:rPr>
              <a:t>Contenido heterogéneo: por ejemplo de dos </a:t>
            </a:r>
            <a:r>
              <a:rPr lang="es-ES" b="0" i="0" dirty="0" err="1">
                <a:solidFill>
                  <a:srgbClr val="E6E6E6"/>
                </a:solidFill>
                <a:effectLst/>
                <a:latin typeface="Segoe UI" panose="020B0502040204020203" pitchFamily="34" charset="0"/>
              </a:rPr>
              <a:t>bds</a:t>
            </a:r>
            <a:r>
              <a:rPr lang="es-ES" b="0" i="0" dirty="0">
                <a:solidFill>
                  <a:srgbClr val="E6E6E6"/>
                </a:solidFill>
                <a:effectLst/>
                <a:latin typeface="Segoe UI" panose="020B0502040204020203" pitchFamily="34" charset="0"/>
              </a:rPr>
              <a:t> con distinta estructura, o de </a:t>
            </a:r>
            <a:r>
              <a:rPr lang="es-ES" b="0" i="0" dirty="0" err="1">
                <a:solidFill>
                  <a:srgbClr val="E6E6E6"/>
                </a:solidFill>
                <a:effectLst/>
                <a:latin typeface="Segoe UI" panose="020B0502040204020203" pitchFamily="34" charset="0"/>
              </a:rPr>
              <a:t>cosmosDb</a:t>
            </a:r>
            <a:r>
              <a:rPr lang="es-ES" b="0" i="0" dirty="0">
                <a:solidFill>
                  <a:srgbClr val="E6E6E6"/>
                </a:solidFill>
                <a:effectLst/>
                <a:latin typeface="Segoe UI" panose="020B0502040204020203" pitchFamily="34" charset="0"/>
              </a:rPr>
              <a:t> o un blob </a:t>
            </a:r>
            <a:r>
              <a:rPr lang="es-ES" b="0" i="0" dirty="0" err="1">
                <a:solidFill>
                  <a:srgbClr val="E6E6E6"/>
                </a:solidFill>
                <a:effectLst/>
                <a:latin typeface="Segoe UI" panose="020B0502040204020203" pitchFamily="34" charset="0"/>
              </a:rPr>
              <a:t>storage</a:t>
            </a:r>
            <a:r>
              <a:rPr lang="es-ES" b="0" i="0" dirty="0">
                <a:solidFill>
                  <a:srgbClr val="E6E6E6"/>
                </a:solidFill>
                <a:effectLst/>
                <a:latin typeface="Segoe UI" panose="020B0502040204020203" pitchFamily="34" charset="0"/>
              </a:rPr>
              <a:t> (como texto o con formato: </a:t>
            </a:r>
            <a:r>
              <a:rPr lang="es-ES" b="0" i="0" dirty="0" err="1">
                <a:solidFill>
                  <a:srgbClr val="E6E6E6"/>
                </a:solidFill>
                <a:effectLst/>
                <a:latin typeface="Segoe UI" panose="020B0502040204020203" pitchFamily="34" charset="0"/>
              </a:rPr>
              <a:t>csv</a:t>
            </a:r>
            <a:r>
              <a:rPr lang="es-ES" b="0" i="0" dirty="0">
                <a:solidFill>
                  <a:srgbClr val="E6E6E6"/>
                </a:solidFill>
                <a:effectLst/>
                <a:latin typeface="Segoe UI" panose="020B0502040204020203" pitchFamily="34" charset="0"/>
              </a:rPr>
              <a:t> o </a:t>
            </a:r>
            <a:r>
              <a:rPr lang="es-ES" b="0" i="0" dirty="0" err="1">
                <a:solidFill>
                  <a:srgbClr val="E6E6E6"/>
                </a:solidFill>
                <a:effectLst/>
                <a:latin typeface="Segoe UI" panose="020B0502040204020203" pitchFamily="34" charset="0"/>
              </a:rPr>
              <a:t>json</a:t>
            </a:r>
            <a:r>
              <a:rPr lang="es-ES" b="0" i="0" dirty="0">
                <a:solidFill>
                  <a:srgbClr val="E6E6E6"/>
                </a:solidFill>
                <a:effectLst/>
                <a:latin typeface="Segoe UI" panose="020B0502040204020203" pitchFamily="34" charset="0"/>
              </a:rPr>
              <a:t>)</a:t>
            </a:r>
          </a:p>
          <a:p>
            <a:endParaRPr lang="es-ES" b="0" i="0" dirty="0">
              <a:solidFill>
                <a:srgbClr val="E6E6E6"/>
              </a:solidFill>
              <a:effectLst/>
              <a:latin typeface="Segoe UI" panose="020B0502040204020203" pitchFamily="34" charset="0"/>
            </a:endParaRPr>
          </a:p>
          <a:p>
            <a:r>
              <a:rPr lang="es-ES" b="0" i="0" dirty="0">
                <a:solidFill>
                  <a:srgbClr val="E6E6E6"/>
                </a:solidFill>
                <a:effectLst/>
                <a:latin typeface="Segoe UI" panose="020B0502040204020203" pitchFamily="34" charset="0"/>
              </a:rPr>
              <a:t>Orden de relevancia: “casa rural lago” tiene más relevancia que “casa rural”. De hecho se pueden establecer “score </a:t>
            </a:r>
            <a:r>
              <a:rPr lang="es-ES" b="0" i="0" dirty="0" err="1">
                <a:solidFill>
                  <a:srgbClr val="E6E6E6"/>
                </a:solidFill>
                <a:effectLst/>
                <a:latin typeface="Segoe UI" panose="020B0502040204020203" pitchFamily="34" charset="0"/>
              </a:rPr>
              <a:t>profiles</a:t>
            </a:r>
            <a:r>
              <a:rPr lang="es-ES" b="0" i="0" dirty="0">
                <a:solidFill>
                  <a:srgbClr val="E6E6E6"/>
                </a:solidFill>
                <a:effectLst/>
                <a:latin typeface="Segoe UI" panose="020B0502040204020203" pitchFamily="34" charset="0"/>
              </a:rPr>
              <a:t>” para potenciar algunos términos. Usa algoritmo </a:t>
            </a:r>
            <a:r>
              <a:rPr lang="en-GB" b="0" i="0" dirty="0">
                <a:solidFill>
                  <a:srgbClr val="171717"/>
                </a:solidFill>
                <a:effectLst/>
                <a:latin typeface="-apple-system"/>
              </a:rPr>
              <a:t>BM25.</a:t>
            </a:r>
            <a:endParaRPr lang="es-ES" b="0" i="0" dirty="0">
              <a:solidFill>
                <a:srgbClr val="E6E6E6"/>
              </a:solidFill>
              <a:effectLst/>
              <a:latin typeface="Segoe UI" panose="020B0502040204020203" pitchFamily="34" charset="0"/>
            </a:endParaRPr>
          </a:p>
          <a:p>
            <a:endParaRPr lang="es-ES" b="0" i="0" dirty="0">
              <a:solidFill>
                <a:srgbClr val="E6E6E6"/>
              </a:solidFill>
              <a:effectLst/>
              <a:latin typeface="Segoe UI" panose="020B0502040204020203" pitchFamily="34" charset="0"/>
            </a:endParaRPr>
          </a:p>
          <a:p>
            <a:r>
              <a:rPr lang="es-ES" b="0" i="0" dirty="0">
                <a:solidFill>
                  <a:srgbClr val="E6E6E6"/>
                </a:solidFill>
                <a:effectLst/>
                <a:latin typeface="Segoe UI" panose="020B0502040204020203" pitchFamily="34" charset="0"/>
              </a:rPr>
              <a:t>Análisis </a:t>
            </a:r>
            <a:r>
              <a:rPr lang="es-ES" b="0" i="0" dirty="0" err="1">
                <a:solidFill>
                  <a:srgbClr val="E6E6E6"/>
                </a:solidFill>
                <a:effectLst/>
                <a:latin typeface="Segoe UI" panose="020B0502040204020203" pitchFamily="34" charset="0"/>
              </a:rPr>
              <a:t>lingüistico</a:t>
            </a:r>
            <a:r>
              <a:rPr lang="es-ES" b="0" i="0" dirty="0">
                <a:solidFill>
                  <a:srgbClr val="E6E6E6"/>
                </a:solidFill>
                <a:effectLst/>
                <a:latin typeface="Segoe UI" panose="020B0502040204020203" pitchFamily="34" charset="0"/>
              </a:rPr>
              <a:t>: tenemos </a:t>
            </a:r>
            <a:r>
              <a:rPr lang="es-ES" b="0" i="0" dirty="0" err="1">
                <a:solidFill>
                  <a:srgbClr val="E6E6E6"/>
                </a:solidFill>
                <a:effectLst/>
                <a:latin typeface="Segoe UI" panose="020B0502040204020203" pitchFamily="34" charset="0"/>
              </a:rPr>
              <a:t>analyzes</a:t>
            </a:r>
            <a:r>
              <a:rPr lang="es-ES" b="0" i="0" dirty="0">
                <a:solidFill>
                  <a:srgbClr val="E6E6E6"/>
                </a:solidFill>
                <a:effectLst/>
                <a:latin typeface="Segoe UI" panose="020B0502040204020203" pitchFamily="34" charset="0"/>
              </a:rPr>
              <a:t> tanto de </a:t>
            </a:r>
            <a:r>
              <a:rPr lang="es-ES" b="0" i="0" dirty="0" err="1">
                <a:solidFill>
                  <a:srgbClr val="E6E6E6"/>
                </a:solidFill>
                <a:effectLst/>
                <a:latin typeface="Segoe UI" panose="020B0502040204020203" pitchFamily="34" charset="0"/>
              </a:rPr>
              <a:t>Lucene</a:t>
            </a:r>
            <a:r>
              <a:rPr lang="es-ES" b="0" i="0" dirty="0">
                <a:solidFill>
                  <a:srgbClr val="E6E6E6"/>
                </a:solidFill>
                <a:effectLst/>
                <a:latin typeface="Segoe UI" panose="020B0502040204020203" pitchFamily="34" charset="0"/>
              </a:rPr>
              <a:t> como de Microsoft para distintos idiomas. Por ejemplo encontrará “</a:t>
            </a:r>
            <a:r>
              <a:rPr lang="es-ES" b="0" i="0" dirty="0" err="1">
                <a:solidFill>
                  <a:srgbClr val="E6E6E6"/>
                </a:solidFill>
                <a:effectLst/>
                <a:latin typeface="Segoe UI" panose="020B0502040204020203" pitchFamily="34" charset="0"/>
              </a:rPr>
              <a:t>tooth</a:t>
            </a:r>
            <a:r>
              <a:rPr lang="es-ES" b="0" i="0" dirty="0">
                <a:solidFill>
                  <a:srgbClr val="E6E6E6"/>
                </a:solidFill>
                <a:effectLst/>
                <a:latin typeface="Segoe UI" panose="020B0502040204020203" pitchFamily="34" charset="0"/>
              </a:rPr>
              <a:t>” aunque busques “</a:t>
            </a:r>
            <a:r>
              <a:rPr lang="es-ES" b="0" i="0" dirty="0" err="1">
                <a:solidFill>
                  <a:srgbClr val="E6E6E6"/>
                </a:solidFill>
                <a:effectLst/>
                <a:latin typeface="Segoe UI" panose="020B0502040204020203" pitchFamily="34" charset="0"/>
              </a:rPr>
              <a:t>teeth</a:t>
            </a:r>
            <a:r>
              <a:rPr lang="es-ES" b="0" i="0" dirty="0">
                <a:solidFill>
                  <a:srgbClr val="E6E6E6"/>
                </a:solidFill>
                <a:effectLst/>
                <a:latin typeface="Segoe UI" panose="020B0502040204020203" pitchFamily="34" charset="0"/>
              </a:rPr>
              <a:t>”.</a:t>
            </a:r>
          </a:p>
          <a:p>
            <a:endParaRPr lang="es-ES" b="0" i="0" dirty="0">
              <a:solidFill>
                <a:srgbClr val="E6E6E6"/>
              </a:solidFill>
              <a:effectLst/>
              <a:latin typeface="Segoe UI" panose="020B0502040204020203" pitchFamily="34" charset="0"/>
            </a:endParaRPr>
          </a:p>
          <a:p>
            <a:r>
              <a:rPr lang="es-ES" b="0" i="0" dirty="0">
                <a:solidFill>
                  <a:srgbClr val="E6E6E6"/>
                </a:solidFill>
                <a:effectLst/>
                <a:latin typeface="Segoe UI" panose="020B0502040204020203" pitchFamily="34" charset="0"/>
              </a:rPr>
              <a:t>Cuando no usarlo: </a:t>
            </a:r>
          </a:p>
          <a:p>
            <a:pPr marL="171450" indent="-171450">
              <a:buFont typeface="Arial" panose="020B0604020202020204" pitchFamily="34" charset="0"/>
              <a:buChar char="•"/>
            </a:pPr>
            <a:r>
              <a:rPr lang="es-ES" b="0" i="0" dirty="0" err="1">
                <a:solidFill>
                  <a:srgbClr val="E6E6E6"/>
                </a:solidFill>
                <a:effectLst/>
                <a:latin typeface="Segoe UI" panose="020B0502040204020203" pitchFamily="34" charset="0"/>
              </a:rPr>
              <a:t>Delay</a:t>
            </a:r>
            <a:r>
              <a:rPr lang="es-ES" b="0" i="0" dirty="0">
                <a:solidFill>
                  <a:srgbClr val="E6E6E6"/>
                </a:solidFill>
                <a:effectLst/>
                <a:latin typeface="Segoe UI" panose="020B0502040204020203" pitchFamily="34" charset="0"/>
              </a:rPr>
              <a:t>: no es en tiempo real, hay un </a:t>
            </a:r>
            <a:r>
              <a:rPr lang="es-ES" b="0" i="0" dirty="0" err="1">
                <a:solidFill>
                  <a:srgbClr val="E6E6E6"/>
                </a:solidFill>
                <a:effectLst/>
                <a:latin typeface="Segoe UI" panose="020B0502040204020203" pitchFamily="34" charset="0"/>
              </a:rPr>
              <a:t>delay</a:t>
            </a:r>
            <a:r>
              <a:rPr lang="es-ES" b="0" i="0" dirty="0">
                <a:solidFill>
                  <a:srgbClr val="E6E6E6"/>
                </a:solidFill>
                <a:effectLst/>
                <a:latin typeface="Segoe UI" panose="020B0502040204020203" pitchFamily="34" charset="0"/>
              </a:rPr>
              <a:t>. El tiempo de indexación automático mínimo es 5 minutos, aunque hay una forma de reducirlo.</a:t>
            </a:r>
          </a:p>
          <a:p>
            <a:pPr marL="171450" indent="-171450">
              <a:buFont typeface="Arial" panose="020B0604020202020204" pitchFamily="34" charset="0"/>
              <a:buChar char="•"/>
            </a:pPr>
            <a:r>
              <a:rPr lang="es-ES" b="0" i="0" dirty="0">
                <a:solidFill>
                  <a:srgbClr val="E6E6E6"/>
                </a:solidFill>
                <a:effectLst/>
                <a:latin typeface="Segoe UI" panose="020B0502040204020203" pitchFamily="34" charset="0"/>
              </a:rPr>
              <a:t>Coste: ¿para qué pagar por algo que no necesitas? Es como tener un Ferrari para ir al supermercado.</a:t>
            </a:r>
          </a:p>
          <a:p>
            <a:endParaRPr lang="es-ES" b="0" i="0" dirty="0">
              <a:solidFill>
                <a:srgbClr val="E6E6E6"/>
              </a:solidFill>
              <a:effectLst/>
              <a:latin typeface="Segoe UI" panose="020B0502040204020203" pitchFamily="34" charset="0"/>
            </a:endParaRPr>
          </a:p>
          <a:p>
            <a:endParaRPr lang="es-ES" b="0" i="0" dirty="0">
              <a:solidFill>
                <a:srgbClr val="E6E6E6"/>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5201BD0E-354B-C440-9698-83F7F74945AC}" type="slidenum">
              <a:rPr lang="es-ES_tradnl" smtClean="0"/>
              <a:t>6</a:t>
            </a:fld>
            <a:endParaRPr lang="es-ES_tradnl"/>
          </a:p>
        </p:txBody>
      </p:sp>
    </p:spTree>
    <p:extLst>
      <p:ext uri="{BB962C8B-B14F-4D97-AF65-F5344CB8AC3E}">
        <p14:creationId xmlns:p14="http://schemas.microsoft.com/office/powerpoint/2010/main" val="29950940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b="0" i="0" dirty="0">
                <a:solidFill>
                  <a:srgbClr val="E6E6E6"/>
                </a:solidFill>
                <a:effectLst/>
                <a:latin typeface="Segoe UI" panose="020B0502040204020203" pitchFamily="34" charset="0"/>
              </a:rPr>
              <a:t>Contenido heterogéneo: por ejemplo de dos </a:t>
            </a:r>
            <a:r>
              <a:rPr lang="es-ES" b="0" i="0" dirty="0" err="1">
                <a:solidFill>
                  <a:srgbClr val="E6E6E6"/>
                </a:solidFill>
                <a:effectLst/>
                <a:latin typeface="Segoe UI" panose="020B0502040204020203" pitchFamily="34" charset="0"/>
              </a:rPr>
              <a:t>bds</a:t>
            </a:r>
            <a:r>
              <a:rPr lang="es-ES" b="0" i="0" dirty="0">
                <a:solidFill>
                  <a:srgbClr val="E6E6E6"/>
                </a:solidFill>
                <a:effectLst/>
                <a:latin typeface="Segoe UI" panose="020B0502040204020203" pitchFamily="34" charset="0"/>
              </a:rPr>
              <a:t> con distinta estructura, o de </a:t>
            </a:r>
            <a:r>
              <a:rPr lang="es-ES" b="0" i="0" dirty="0" err="1">
                <a:solidFill>
                  <a:srgbClr val="E6E6E6"/>
                </a:solidFill>
                <a:effectLst/>
                <a:latin typeface="Segoe UI" panose="020B0502040204020203" pitchFamily="34" charset="0"/>
              </a:rPr>
              <a:t>cosmosDb</a:t>
            </a:r>
            <a:r>
              <a:rPr lang="es-ES" b="0" i="0" dirty="0">
                <a:solidFill>
                  <a:srgbClr val="E6E6E6"/>
                </a:solidFill>
                <a:effectLst/>
                <a:latin typeface="Segoe UI" panose="020B0502040204020203" pitchFamily="34" charset="0"/>
              </a:rPr>
              <a:t> o un blob </a:t>
            </a:r>
            <a:r>
              <a:rPr lang="es-ES" b="0" i="0" dirty="0" err="1">
                <a:solidFill>
                  <a:srgbClr val="E6E6E6"/>
                </a:solidFill>
                <a:effectLst/>
                <a:latin typeface="Segoe UI" panose="020B0502040204020203" pitchFamily="34" charset="0"/>
              </a:rPr>
              <a:t>storage</a:t>
            </a:r>
            <a:r>
              <a:rPr lang="es-ES" b="0" i="0" dirty="0">
                <a:solidFill>
                  <a:srgbClr val="E6E6E6"/>
                </a:solidFill>
                <a:effectLst/>
                <a:latin typeface="Segoe UI" panose="020B0502040204020203" pitchFamily="34" charset="0"/>
              </a:rPr>
              <a:t> (como texto o con formato: </a:t>
            </a:r>
            <a:r>
              <a:rPr lang="es-ES" b="0" i="0" dirty="0" err="1">
                <a:solidFill>
                  <a:srgbClr val="E6E6E6"/>
                </a:solidFill>
                <a:effectLst/>
                <a:latin typeface="Segoe UI" panose="020B0502040204020203" pitchFamily="34" charset="0"/>
              </a:rPr>
              <a:t>csv</a:t>
            </a:r>
            <a:r>
              <a:rPr lang="es-ES" b="0" i="0" dirty="0">
                <a:solidFill>
                  <a:srgbClr val="E6E6E6"/>
                </a:solidFill>
                <a:effectLst/>
                <a:latin typeface="Segoe UI" panose="020B0502040204020203" pitchFamily="34" charset="0"/>
              </a:rPr>
              <a:t> o </a:t>
            </a:r>
            <a:r>
              <a:rPr lang="es-ES" b="0" i="0" dirty="0" err="1">
                <a:solidFill>
                  <a:srgbClr val="E6E6E6"/>
                </a:solidFill>
                <a:effectLst/>
                <a:latin typeface="Segoe UI" panose="020B0502040204020203" pitchFamily="34" charset="0"/>
              </a:rPr>
              <a:t>json</a:t>
            </a:r>
            <a:r>
              <a:rPr lang="es-ES" b="0" i="0" dirty="0">
                <a:solidFill>
                  <a:srgbClr val="E6E6E6"/>
                </a:solidFill>
                <a:effectLst/>
                <a:latin typeface="Segoe UI" panose="020B0502040204020203" pitchFamily="34" charset="0"/>
              </a:rPr>
              <a:t>)</a:t>
            </a:r>
          </a:p>
          <a:p>
            <a:endParaRPr lang="es-ES" b="0" i="0" dirty="0">
              <a:solidFill>
                <a:srgbClr val="E6E6E6"/>
              </a:solidFill>
              <a:effectLst/>
              <a:latin typeface="Segoe UI" panose="020B0502040204020203" pitchFamily="34" charset="0"/>
            </a:endParaRPr>
          </a:p>
          <a:p>
            <a:r>
              <a:rPr lang="es-ES" b="0" i="0" dirty="0">
                <a:solidFill>
                  <a:srgbClr val="E6E6E6"/>
                </a:solidFill>
                <a:effectLst/>
                <a:latin typeface="Segoe UI" panose="020B0502040204020203" pitchFamily="34" charset="0"/>
              </a:rPr>
              <a:t>Orden de relevancia: “casa rural lago” tiene más relevancia que “casa rural”. De hecho se pueden establecer “score </a:t>
            </a:r>
            <a:r>
              <a:rPr lang="es-ES" b="0" i="0" dirty="0" err="1">
                <a:solidFill>
                  <a:srgbClr val="E6E6E6"/>
                </a:solidFill>
                <a:effectLst/>
                <a:latin typeface="Segoe UI" panose="020B0502040204020203" pitchFamily="34" charset="0"/>
              </a:rPr>
              <a:t>profiles</a:t>
            </a:r>
            <a:r>
              <a:rPr lang="es-ES" b="0" i="0" dirty="0">
                <a:solidFill>
                  <a:srgbClr val="E6E6E6"/>
                </a:solidFill>
                <a:effectLst/>
                <a:latin typeface="Segoe UI" panose="020B0502040204020203" pitchFamily="34" charset="0"/>
              </a:rPr>
              <a:t>” para potenciar algunos términos. Usa algoritmo </a:t>
            </a:r>
            <a:r>
              <a:rPr lang="en-GB" b="0" i="0" dirty="0">
                <a:solidFill>
                  <a:srgbClr val="171717"/>
                </a:solidFill>
                <a:effectLst/>
                <a:latin typeface="-apple-system"/>
              </a:rPr>
              <a:t>BM25.</a:t>
            </a:r>
            <a:endParaRPr lang="es-ES" b="0" i="0" dirty="0">
              <a:solidFill>
                <a:srgbClr val="E6E6E6"/>
              </a:solidFill>
              <a:effectLst/>
              <a:latin typeface="Segoe UI" panose="020B0502040204020203" pitchFamily="34" charset="0"/>
            </a:endParaRPr>
          </a:p>
          <a:p>
            <a:endParaRPr lang="es-ES" b="0" i="0" dirty="0">
              <a:solidFill>
                <a:srgbClr val="E6E6E6"/>
              </a:solidFill>
              <a:effectLst/>
              <a:latin typeface="Segoe UI" panose="020B0502040204020203" pitchFamily="34" charset="0"/>
            </a:endParaRPr>
          </a:p>
          <a:p>
            <a:r>
              <a:rPr lang="es-ES" b="0" i="0" dirty="0">
                <a:solidFill>
                  <a:srgbClr val="E6E6E6"/>
                </a:solidFill>
                <a:effectLst/>
                <a:latin typeface="Segoe UI" panose="020B0502040204020203" pitchFamily="34" charset="0"/>
              </a:rPr>
              <a:t>Análisis </a:t>
            </a:r>
            <a:r>
              <a:rPr lang="es-ES" b="0" i="0" dirty="0" err="1">
                <a:solidFill>
                  <a:srgbClr val="E6E6E6"/>
                </a:solidFill>
                <a:effectLst/>
                <a:latin typeface="Segoe UI" panose="020B0502040204020203" pitchFamily="34" charset="0"/>
              </a:rPr>
              <a:t>lingüistico</a:t>
            </a:r>
            <a:r>
              <a:rPr lang="es-ES" b="0" i="0" dirty="0">
                <a:solidFill>
                  <a:srgbClr val="E6E6E6"/>
                </a:solidFill>
                <a:effectLst/>
                <a:latin typeface="Segoe UI" panose="020B0502040204020203" pitchFamily="34" charset="0"/>
              </a:rPr>
              <a:t>: tenemos </a:t>
            </a:r>
            <a:r>
              <a:rPr lang="es-ES" b="0" i="0" dirty="0" err="1">
                <a:solidFill>
                  <a:srgbClr val="E6E6E6"/>
                </a:solidFill>
                <a:effectLst/>
                <a:latin typeface="Segoe UI" panose="020B0502040204020203" pitchFamily="34" charset="0"/>
              </a:rPr>
              <a:t>analyzes</a:t>
            </a:r>
            <a:r>
              <a:rPr lang="es-ES" b="0" i="0" dirty="0">
                <a:solidFill>
                  <a:srgbClr val="E6E6E6"/>
                </a:solidFill>
                <a:effectLst/>
                <a:latin typeface="Segoe UI" panose="020B0502040204020203" pitchFamily="34" charset="0"/>
              </a:rPr>
              <a:t> tanto de </a:t>
            </a:r>
            <a:r>
              <a:rPr lang="es-ES" b="0" i="0" dirty="0" err="1">
                <a:solidFill>
                  <a:srgbClr val="E6E6E6"/>
                </a:solidFill>
                <a:effectLst/>
                <a:latin typeface="Segoe UI" panose="020B0502040204020203" pitchFamily="34" charset="0"/>
              </a:rPr>
              <a:t>Lucene</a:t>
            </a:r>
            <a:r>
              <a:rPr lang="es-ES" b="0" i="0" dirty="0">
                <a:solidFill>
                  <a:srgbClr val="E6E6E6"/>
                </a:solidFill>
                <a:effectLst/>
                <a:latin typeface="Segoe UI" panose="020B0502040204020203" pitchFamily="34" charset="0"/>
              </a:rPr>
              <a:t> como de Microsoft para distintos idiomas. Por ejemplo encontrará “</a:t>
            </a:r>
            <a:r>
              <a:rPr lang="es-ES" b="0" i="0" dirty="0" err="1">
                <a:solidFill>
                  <a:srgbClr val="E6E6E6"/>
                </a:solidFill>
                <a:effectLst/>
                <a:latin typeface="Segoe UI" panose="020B0502040204020203" pitchFamily="34" charset="0"/>
              </a:rPr>
              <a:t>tooth</a:t>
            </a:r>
            <a:r>
              <a:rPr lang="es-ES" b="0" i="0" dirty="0">
                <a:solidFill>
                  <a:srgbClr val="E6E6E6"/>
                </a:solidFill>
                <a:effectLst/>
                <a:latin typeface="Segoe UI" panose="020B0502040204020203" pitchFamily="34" charset="0"/>
              </a:rPr>
              <a:t>” aunque busques “</a:t>
            </a:r>
            <a:r>
              <a:rPr lang="es-ES" b="0" i="0" dirty="0" err="1">
                <a:solidFill>
                  <a:srgbClr val="E6E6E6"/>
                </a:solidFill>
                <a:effectLst/>
                <a:latin typeface="Segoe UI" panose="020B0502040204020203" pitchFamily="34" charset="0"/>
              </a:rPr>
              <a:t>teeth</a:t>
            </a:r>
            <a:r>
              <a:rPr lang="es-ES" b="0" i="0" dirty="0">
                <a:solidFill>
                  <a:srgbClr val="E6E6E6"/>
                </a:solidFill>
                <a:effectLst/>
                <a:latin typeface="Segoe UI" panose="020B0502040204020203" pitchFamily="34" charset="0"/>
              </a:rPr>
              <a:t>”.</a:t>
            </a:r>
          </a:p>
          <a:p>
            <a:endParaRPr lang="es-ES" b="0" i="0" dirty="0">
              <a:solidFill>
                <a:srgbClr val="E6E6E6"/>
              </a:solidFill>
              <a:effectLst/>
              <a:latin typeface="Segoe UI" panose="020B0502040204020203" pitchFamily="34" charset="0"/>
            </a:endParaRPr>
          </a:p>
          <a:p>
            <a:r>
              <a:rPr lang="es-ES" b="0" i="0" dirty="0">
                <a:solidFill>
                  <a:srgbClr val="E6E6E6"/>
                </a:solidFill>
                <a:effectLst/>
                <a:latin typeface="Segoe UI" panose="020B0502040204020203" pitchFamily="34" charset="0"/>
              </a:rPr>
              <a:t>Cuando no usarlo: </a:t>
            </a:r>
          </a:p>
          <a:p>
            <a:pPr marL="171450" indent="-171450">
              <a:buFont typeface="Arial" panose="020B0604020202020204" pitchFamily="34" charset="0"/>
              <a:buChar char="•"/>
            </a:pPr>
            <a:r>
              <a:rPr lang="es-ES" b="0" i="0" dirty="0" err="1">
                <a:solidFill>
                  <a:srgbClr val="E6E6E6"/>
                </a:solidFill>
                <a:effectLst/>
                <a:latin typeface="Segoe UI" panose="020B0502040204020203" pitchFamily="34" charset="0"/>
              </a:rPr>
              <a:t>Delay</a:t>
            </a:r>
            <a:r>
              <a:rPr lang="es-ES" b="0" i="0" dirty="0">
                <a:solidFill>
                  <a:srgbClr val="E6E6E6"/>
                </a:solidFill>
                <a:effectLst/>
                <a:latin typeface="Segoe UI" panose="020B0502040204020203" pitchFamily="34" charset="0"/>
              </a:rPr>
              <a:t>: no es en tiempo real, hay un </a:t>
            </a:r>
            <a:r>
              <a:rPr lang="es-ES" b="0" i="0" dirty="0" err="1">
                <a:solidFill>
                  <a:srgbClr val="E6E6E6"/>
                </a:solidFill>
                <a:effectLst/>
                <a:latin typeface="Segoe UI" panose="020B0502040204020203" pitchFamily="34" charset="0"/>
              </a:rPr>
              <a:t>delay</a:t>
            </a:r>
            <a:r>
              <a:rPr lang="es-ES" b="0" i="0" dirty="0">
                <a:solidFill>
                  <a:srgbClr val="E6E6E6"/>
                </a:solidFill>
                <a:effectLst/>
                <a:latin typeface="Segoe UI" panose="020B0502040204020203" pitchFamily="34" charset="0"/>
              </a:rPr>
              <a:t>. El tiempo de indexación automático mínimo es 5 minutos, aunque hay una forma de reducirlo.</a:t>
            </a:r>
          </a:p>
          <a:p>
            <a:pPr marL="171450" indent="-171450">
              <a:buFont typeface="Arial" panose="020B0604020202020204" pitchFamily="34" charset="0"/>
              <a:buChar char="•"/>
            </a:pPr>
            <a:r>
              <a:rPr lang="es-ES" b="0" i="0" dirty="0">
                <a:solidFill>
                  <a:srgbClr val="E6E6E6"/>
                </a:solidFill>
                <a:effectLst/>
                <a:latin typeface="Segoe UI" panose="020B0502040204020203" pitchFamily="34" charset="0"/>
              </a:rPr>
              <a:t>Coste: ¿para qué pagar por algo que no necesitas? Es como tener un Ferrari para ir al supermercado.</a:t>
            </a:r>
          </a:p>
          <a:p>
            <a:endParaRPr lang="es-ES" b="0" i="0" dirty="0">
              <a:solidFill>
                <a:srgbClr val="E6E6E6"/>
              </a:solidFill>
              <a:effectLst/>
              <a:latin typeface="Segoe UI" panose="020B0502040204020203" pitchFamily="34" charset="0"/>
            </a:endParaRPr>
          </a:p>
          <a:p>
            <a:endParaRPr lang="es-ES" b="0" i="0" dirty="0">
              <a:solidFill>
                <a:srgbClr val="E6E6E6"/>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5201BD0E-354B-C440-9698-83F7F74945AC}" type="slidenum">
              <a:rPr lang="es-ES_tradnl" smtClean="0"/>
              <a:t>7</a:t>
            </a:fld>
            <a:endParaRPr lang="es-ES_tradnl"/>
          </a:p>
        </p:txBody>
      </p:sp>
    </p:spTree>
    <p:extLst>
      <p:ext uri="{BB962C8B-B14F-4D97-AF65-F5344CB8AC3E}">
        <p14:creationId xmlns:p14="http://schemas.microsoft.com/office/powerpoint/2010/main" val="26634650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err="1"/>
              <a:t>Tenemos</a:t>
            </a:r>
            <a:r>
              <a:rPr lang="en-GB" dirty="0"/>
              <a:t> un motor de </a:t>
            </a:r>
            <a:r>
              <a:rPr lang="en-GB" dirty="0" err="1"/>
              <a:t>indexación</a:t>
            </a:r>
            <a:r>
              <a:rPr lang="en-GB" dirty="0"/>
              <a:t> y un motor de consulta</a:t>
            </a:r>
          </a:p>
          <a:p>
            <a:endParaRPr lang="en-GB" dirty="0"/>
          </a:p>
          <a:p>
            <a:r>
              <a:rPr lang="en-GB" dirty="0"/>
              <a:t>Un documento de </a:t>
            </a:r>
            <a:r>
              <a:rPr lang="en-GB" dirty="0" err="1"/>
              <a:t>búsqueda</a:t>
            </a:r>
            <a:r>
              <a:rPr lang="en-GB" dirty="0"/>
              <a:t> es </a:t>
            </a:r>
            <a:r>
              <a:rPr lang="en-GB" dirty="0" err="1"/>
              <a:t>una</a:t>
            </a:r>
            <a:r>
              <a:rPr lang="en-GB" dirty="0"/>
              <a:t> </a:t>
            </a:r>
            <a:r>
              <a:rPr lang="en-GB" dirty="0" err="1"/>
              <a:t>unidad</a:t>
            </a:r>
            <a:r>
              <a:rPr lang="en-GB" dirty="0"/>
              <a:t> de </a:t>
            </a:r>
            <a:r>
              <a:rPr lang="en-GB" dirty="0" err="1"/>
              <a:t>información</a:t>
            </a:r>
            <a:r>
              <a:rPr lang="en-GB" dirty="0"/>
              <a:t>. Por </a:t>
            </a:r>
            <a:r>
              <a:rPr lang="en-GB" dirty="0" err="1"/>
              <a:t>ejemplo</a:t>
            </a:r>
            <a:r>
              <a:rPr lang="en-GB" dirty="0"/>
              <a:t> </a:t>
            </a:r>
            <a:r>
              <a:rPr lang="en-GB" dirty="0" err="1"/>
              <a:t>si</a:t>
            </a:r>
            <a:r>
              <a:rPr lang="en-GB" dirty="0"/>
              <a:t> temenos </a:t>
            </a:r>
            <a:r>
              <a:rPr lang="en-GB" dirty="0" err="1"/>
              <a:t>una</a:t>
            </a:r>
            <a:r>
              <a:rPr lang="en-GB" dirty="0"/>
              <a:t> bd de </a:t>
            </a:r>
            <a:r>
              <a:rPr lang="en-GB" dirty="0" err="1"/>
              <a:t>restaurantes</a:t>
            </a:r>
            <a:r>
              <a:rPr lang="en-GB" dirty="0"/>
              <a:t> </a:t>
            </a:r>
            <a:r>
              <a:rPr lang="en-GB" dirty="0" err="1"/>
              <a:t>cada</a:t>
            </a:r>
            <a:r>
              <a:rPr lang="en-GB" dirty="0"/>
              <a:t> restaurant </a:t>
            </a:r>
            <a:r>
              <a:rPr lang="en-GB" dirty="0" err="1"/>
              <a:t>será</a:t>
            </a:r>
            <a:r>
              <a:rPr lang="en-GB" dirty="0"/>
              <a:t> un documento</a:t>
            </a:r>
          </a:p>
          <a:p>
            <a:endParaRPr lang="en-GB" dirty="0"/>
          </a:p>
          <a:p>
            <a:r>
              <a:rPr lang="en-GB" dirty="0"/>
              <a:t>En </a:t>
            </a:r>
            <a:r>
              <a:rPr lang="en-GB" dirty="0" err="1"/>
              <a:t>este</a:t>
            </a:r>
            <a:r>
              <a:rPr lang="en-GB" dirty="0"/>
              <a:t> </a:t>
            </a:r>
            <a:r>
              <a:rPr lang="en-GB" dirty="0" err="1"/>
              <a:t>momento</a:t>
            </a:r>
            <a:r>
              <a:rPr lang="en-GB" dirty="0"/>
              <a:t> </a:t>
            </a:r>
            <a:r>
              <a:rPr lang="en-GB" dirty="0" err="1"/>
              <a:t>hacemos</a:t>
            </a:r>
            <a:r>
              <a:rPr lang="en-GB" dirty="0"/>
              <a:t> </a:t>
            </a:r>
            <a:r>
              <a:rPr lang="en-GB" dirty="0" err="1"/>
              <a:t>una</a:t>
            </a:r>
            <a:r>
              <a:rPr lang="en-GB" dirty="0"/>
              <a:t> </a:t>
            </a:r>
            <a:r>
              <a:rPr lang="en-GB" dirty="0" err="1"/>
              <a:t>pausa</a:t>
            </a:r>
            <a:r>
              <a:rPr lang="en-GB" dirty="0"/>
              <a:t> </a:t>
            </a:r>
            <a:r>
              <a:rPr lang="en-GB" dirty="0" err="1"/>
              <a:t>en</a:t>
            </a:r>
            <a:r>
              <a:rPr lang="en-GB" dirty="0"/>
              <a:t> la </a:t>
            </a:r>
            <a:r>
              <a:rPr lang="en-GB" dirty="0" err="1"/>
              <a:t>presentación</a:t>
            </a:r>
            <a:r>
              <a:rPr lang="en-GB" dirty="0"/>
              <a:t> y </a:t>
            </a:r>
            <a:r>
              <a:rPr lang="en-GB" dirty="0" err="1"/>
              <a:t>os</a:t>
            </a:r>
            <a:r>
              <a:rPr lang="en-GB" dirty="0"/>
              <a:t> </a:t>
            </a:r>
            <a:r>
              <a:rPr lang="en-GB" dirty="0" err="1"/>
              <a:t>enseño</a:t>
            </a:r>
            <a:r>
              <a:rPr lang="en-GB" dirty="0"/>
              <a:t> un </a:t>
            </a:r>
            <a:r>
              <a:rPr lang="en-GB" dirty="0" err="1"/>
              <a:t>recurso</a:t>
            </a:r>
            <a:r>
              <a:rPr lang="en-GB" dirty="0"/>
              <a:t> real. </a:t>
            </a:r>
            <a:r>
              <a:rPr lang="en-GB" dirty="0" err="1"/>
              <a:t>Muestro</a:t>
            </a:r>
            <a:r>
              <a:rPr lang="en-GB" dirty="0"/>
              <a:t>, data sources, </a:t>
            </a:r>
          </a:p>
        </p:txBody>
      </p:sp>
      <p:sp>
        <p:nvSpPr>
          <p:cNvPr id="4" name="Slide Number Placeholder 3"/>
          <p:cNvSpPr>
            <a:spLocks noGrp="1"/>
          </p:cNvSpPr>
          <p:nvPr>
            <p:ph type="sldNum" sz="quarter" idx="5"/>
          </p:nvPr>
        </p:nvSpPr>
        <p:spPr/>
        <p:txBody>
          <a:bodyPr/>
          <a:lstStyle/>
          <a:p>
            <a:fld id="{5201BD0E-354B-C440-9698-83F7F74945AC}" type="slidenum">
              <a:rPr lang="es-ES_tradnl" smtClean="0"/>
              <a:t>8</a:t>
            </a:fld>
            <a:endParaRPr lang="es-ES_tradnl"/>
          </a:p>
        </p:txBody>
      </p:sp>
    </p:spTree>
    <p:extLst>
      <p:ext uri="{BB962C8B-B14F-4D97-AF65-F5344CB8AC3E}">
        <p14:creationId xmlns:p14="http://schemas.microsoft.com/office/powerpoint/2010/main" val="17653462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err="1">
                <a:solidFill>
                  <a:srgbClr val="E6E6E6"/>
                </a:solidFill>
                <a:effectLst/>
                <a:latin typeface="Segoe UI" panose="020B0502040204020203" pitchFamily="34" charset="0"/>
              </a:rPr>
              <a:t>Analyze</a:t>
            </a:r>
            <a:r>
              <a:rPr lang="en-GB" b="0" i="0" dirty="0">
                <a:solidFill>
                  <a:srgbClr val="E6E6E6"/>
                </a:solidFill>
                <a:effectLst/>
                <a:latin typeface="Segoe UI" panose="020B0502040204020203" pitchFamily="34" charset="0"/>
              </a:rPr>
              <a:t> text API: </a:t>
            </a:r>
            <a:r>
              <a:rPr lang="en-GB" dirty="0"/>
              <a:t>https://learn.microsoft.com/en-us/rest/api/searchservice/test-analyzer</a:t>
            </a:r>
            <a:endParaRPr lang="en-GB" b="0" i="0" dirty="0">
              <a:solidFill>
                <a:srgbClr val="E6E6E6"/>
              </a:solidFill>
              <a:effectLst/>
              <a:latin typeface="Segoe UI" panose="020B0502040204020203" pitchFamily="34" charset="0"/>
            </a:endParaRPr>
          </a:p>
          <a:p>
            <a:r>
              <a:rPr lang="en-GB" b="0" i="0" dirty="0">
                <a:solidFill>
                  <a:srgbClr val="E6E6E6"/>
                </a:solidFill>
                <a:effectLst/>
                <a:latin typeface="Segoe UI" panose="020B0502040204020203" pitchFamily="34" charset="0"/>
              </a:rPr>
              <a:t>Analyzer </a:t>
            </a:r>
            <a:r>
              <a:rPr lang="en-GB" b="0" i="0" dirty="0" err="1">
                <a:solidFill>
                  <a:srgbClr val="E6E6E6"/>
                </a:solidFill>
                <a:effectLst/>
                <a:latin typeface="Segoe UI" panose="020B0502040204020203" pitchFamily="34" charset="0"/>
              </a:rPr>
              <a:t>léxico</a:t>
            </a:r>
            <a:r>
              <a:rPr lang="en-GB" b="0" i="0" dirty="0">
                <a:solidFill>
                  <a:srgbClr val="E6E6E6"/>
                </a:solidFill>
                <a:effectLst/>
                <a:latin typeface="Segoe UI" panose="020B0502040204020203" pitchFamily="34" charset="0"/>
              </a:rPr>
              <a:t>: https://learn.microsoft.com/en-us/azure/search/search-analyzers#default-analyzer</a:t>
            </a:r>
          </a:p>
          <a:p>
            <a:endParaRPr lang="es-ES" b="0" i="0" dirty="0">
              <a:solidFill>
                <a:srgbClr val="E6E6E6"/>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5201BD0E-354B-C440-9698-83F7F74945AC}" type="slidenum">
              <a:rPr lang="es-ES_tradnl" smtClean="0"/>
              <a:t>9</a:t>
            </a:fld>
            <a:endParaRPr lang="es-ES_tradnl"/>
          </a:p>
        </p:txBody>
      </p:sp>
    </p:spTree>
    <p:extLst>
      <p:ext uri="{BB962C8B-B14F-4D97-AF65-F5344CB8AC3E}">
        <p14:creationId xmlns:p14="http://schemas.microsoft.com/office/powerpoint/2010/main" val="12776007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E6E6E6"/>
                </a:solidFill>
                <a:effectLst/>
                <a:latin typeface="Segoe UI" panose="020B0502040204020203" pitchFamily="34" charset="0"/>
              </a:rPr>
              <a:t>Azure AI Search </a:t>
            </a:r>
            <a:r>
              <a:rPr lang="en-GB" b="0" i="0" dirty="0" err="1">
                <a:solidFill>
                  <a:srgbClr val="E6E6E6"/>
                </a:solidFill>
                <a:effectLst/>
                <a:latin typeface="Segoe UI" panose="020B0502040204020203" pitchFamily="34" charset="0"/>
              </a:rPr>
              <a:t>incorpora</a:t>
            </a:r>
            <a:r>
              <a:rPr lang="en-GB" b="0" i="0" dirty="0">
                <a:solidFill>
                  <a:srgbClr val="E6E6E6"/>
                </a:solidFill>
                <a:effectLst/>
                <a:latin typeface="Segoe UI" panose="020B0502040204020203" pitchFamily="34" charset="0"/>
              </a:rPr>
              <a:t> </a:t>
            </a:r>
            <a:r>
              <a:rPr lang="en-GB" b="0" i="0" dirty="0" err="1">
                <a:solidFill>
                  <a:srgbClr val="E6E6E6"/>
                </a:solidFill>
                <a:effectLst/>
                <a:latin typeface="Segoe UI" panose="020B0502040204020203" pitchFamily="34" charset="0"/>
              </a:rPr>
              <a:t>muchos</a:t>
            </a:r>
            <a:r>
              <a:rPr lang="en-GB" b="0" i="0" dirty="0">
                <a:solidFill>
                  <a:srgbClr val="E6E6E6"/>
                </a:solidFill>
                <a:effectLst/>
                <a:latin typeface="Segoe UI" panose="020B0502040204020203" pitchFamily="34" charset="0"/>
              </a:rPr>
              <a:t> </a:t>
            </a:r>
            <a:r>
              <a:rPr lang="en-GB" b="0" i="0" dirty="0" err="1">
                <a:solidFill>
                  <a:srgbClr val="E6E6E6"/>
                </a:solidFill>
                <a:effectLst/>
                <a:latin typeface="Segoe UI" panose="020B0502040204020203" pitchFamily="34" charset="0"/>
              </a:rPr>
              <a:t>analyzers</a:t>
            </a:r>
            <a:r>
              <a:rPr lang="en-GB" b="0" i="0" dirty="0">
                <a:solidFill>
                  <a:srgbClr val="E6E6E6"/>
                </a:solidFill>
                <a:effectLst/>
                <a:latin typeface="Segoe UI" panose="020B0502040204020203" pitchFamily="34" charset="0"/>
              </a:rPr>
              <a:t>. </a:t>
            </a:r>
            <a:r>
              <a:rPr lang="en-GB" b="0" i="0" dirty="0" err="1">
                <a:solidFill>
                  <a:srgbClr val="E6E6E6"/>
                </a:solidFill>
                <a:effectLst/>
                <a:latin typeface="Segoe UI" panose="020B0502040204020203" pitchFamily="34" charset="0"/>
              </a:rPr>
              <a:t>Aparte</a:t>
            </a:r>
            <a:r>
              <a:rPr lang="en-GB" b="0" i="0" dirty="0">
                <a:solidFill>
                  <a:srgbClr val="E6E6E6"/>
                </a:solidFill>
                <a:effectLst/>
                <a:latin typeface="Segoe UI" panose="020B0502040204020203" pitchFamily="34" charset="0"/>
              </a:rPr>
              <a:t> </a:t>
            </a:r>
            <a:r>
              <a:rPr lang="en-GB" b="0" i="0" dirty="0" err="1">
                <a:solidFill>
                  <a:srgbClr val="E6E6E6"/>
                </a:solidFill>
                <a:effectLst/>
                <a:latin typeface="Segoe UI" panose="020B0502040204020203" pitchFamily="34" charset="0"/>
              </a:rPr>
              <a:t>podemos</a:t>
            </a:r>
            <a:r>
              <a:rPr lang="en-GB" b="0" i="0" dirty="0">
                <a:solidFill>
                  <a:srgbClr val="E6E6E6"/>
                </a:solidFill>
                <a:effectLst/>
                <a:latin typeface="Segoe UI" panose="020B0502040204020203" pitchFamily="34" charset="0"/>
              </a:rPr>
              <a:t> </a:t>
            </a:r>
            <a:r>
              <a:rPr lang="en-GB" b="0" i="0" dirty="0" err="1">
                <a:solidFill>
                  <a:srgbClr val="E6E6E6"/>
                </a:solidFill>
                <a:effectLst/>
                <a:latin typeface="Segoe UI" panose="020B0502040204020203" pitchFamily="34" charset="0"/>
              </a:rPr>
              <a:t>crear</a:t>
            </a:r>
            <a:r>
              <a:rPr lang="en-GB" b="0" i="0" dirty="0">
                <a:solidFill>
                  <a:srgbClr val="E6E6E6"/>
                </a:solidFill>
                <a:effectLst/>
                <a:latin typeface="Segoe UI" panose="020B0502040204020203" pitchFamily="34" charset="0"/>
              </a:rPr>
              <a:t> </a:t>
            </a:r>
            <a:r>
              <a:rPr lang="en-GB" b="0" i="0" dirty="0" err="1">
                <a:solidFill>
                  <a:srgbClr val="E6E6E6"/>
                </a:solidFill>
                <a:effectLst/>
                <a:latin typeface="Segoe UI" panose="020B0502040204020203" pitchFamily="34" charset="0"/>
              </a:rPr>
              <a:t>los</a:t>
            </a:r>
            <a:r>
              <a:rPr lang="en-GB" b="0" i="0" dirty="0">
                <a:solidFill>
                  <a:srgbClr val="E6E6E6"/>
                </a:solidFill>
                <a:effectLst/>
                <a:latin typeface="Segoe UI" panose="020B0502040204020203" pitchFamily="34" charset="0"/>
              </a:rPr>
              <a:t> nuestros.</a:t>
            </a:r>
          </a:p>
          <a:p>
            <a:endParaRPr lang="en-GB" b="0" i="0" dirty="0">
              <a:solidFill>
                <a:srgbClr val="E6E6E6"/>
              </a:solidFill>
              <a:effectLst/>
              <a:latin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s-ES" b="0" i="0" dirty="0" err="1">
                <a:solidFill>
                  <a:srgbClr val="E6E6E6"/>
                </a:solidFill>
                <a:effectLst/>
                <a:latin typeface="Segoe UI" panose="020B0502040204020203" pitchFamily="34" charset="0"/>
              </a:rPr>
              <a:t>Language</a:t>
            </a:r>
            <a:r>
              <a:rPr lang="es-ES" b="0" i="0" dirty="0">
                <a:solidFill>
                  <a:srgbClr val="E6E6E6"/>
                </a:solidFill>
                <a:effectLst/>
                <a:latin typeface="Segoe UI" panose="020B0502040204020203" pitchFamily="34" charset="0"/>
              </a:rPr>
              <a:t> </a:t>
            </a:r>
            <a:r>
              <a:rPr lang="es-ES" b="0" i="0" dirty="0" err="1">
                <a:solidFill>
                  <a:srgbClr val="E6E6E6"/>
                </a:solidFill>
                <a:effectLst/>
                <a:latin typeface="Segoe UI" panose="020B0502040204020203" pitchFamily="34" charset="0"/>
              </a:rPr>
              <a:t>analyzer</a:t>
            </a:r>
            <a:r>
              <a:rPr lang="es-ES" b="0" i="0" dirty="0">
                <a:solidFill>
                  <a:srgbClr val="E6E6E6"/>
                </a:solidFill>
                <a:effectLst/>
                <a:latin typeface="Segoe UI" panose="020B0502040204020203" pitchFamily="34" charset="0"/>
              </a:rPr>
              <a:t> realiza un análisis léxico mediante las reglas lingüísticas del idioma. Se debe usar cuando el reconocimiento de la estructura de palabras agrega valor al análisis de texto. Un ejemplo común es la asociación de formas de verbo irregulares ("traer" y "trajo") o nombres en masculino y femenino ("emperador" y "emperatriz").</a:t>
            </a:r>
          </a:p>
          <a:p>
            <a:pPr marL="0" marR="0" lvl="0" indent="0" algn="l" defTabSz="914400" rtl="0" eaLnBrk="1" fontAlgn="auto" latinLnBrk="0" hangingPunct="1">
              <a:lnSpc>
                <a:spcPct val="100000"/>
              </a:lnSpc>
              <a:spcBef>
                <a:spcPts val="0"/>
              </a:spcBef>
              <a:spcAft>
                <a:spcPts val="0"/>
              </a:spcAft>
              <a:buClrTx/>
              <a:buSzTx/>
              <a:buFontTx/>
              <a:buNone/>
              <a:tabLst/>
              <a:defRPr/>
            </a:pPr>
            <a:r>
              <a:rPr lang="es-ES" b="0" i="0" dirty="0">
                <a:solidFill>
                  <a:srgbClr val="E6E6E6"/>
                </a:solidFill>
                <a:effectLst/>
                <a:latin typeface="Segoe UI" panose="020B0502040204020203" pitchFamily="34" charset="0"/>
              </a:rPr>
              <a:t>Enseñar: </a:t>
            </a:r>
            <a:r>
              <a:rPr lang="es-ES" b="0" i="0" dirty="0" err="1">
                <a:solidFill>
                  <a:srgbClr val="E6E6E6"/>
                </a:solidFill>
                <a:effectLst/>
                <a:latin typeface="Segoe UI" panose="020B0502040204020203" pitchFamily="34" charset="0"/>
              </a:rPr>
              <a:t>es.Microsoft</a:t>
            </a:r>
            <a:r>
              <a:rPr lang="es-ES" b="0" i="0" dirty="0">
                <a:solidFill>
                  <a:srgbClr val="E6E6E6"/>
                </a:solidFill>
                <a:effectLst/>
                <a:latin typeface="Segoe UI" panose="020B0502040204020203" pitchFamily="34" charset="0"/>
              </a:rPr>
              <a:t>, </a:t>
            </a:r>
            <a:r>
              <a:rPr lang="es-ES" b="0" i="0" dirty="0" err="1">
                <a:solidFill>
                  <a:srgbClr val="E6E6E6"/>
                </a:solidFill>
                <a:effectLst/>
                <a:latin typeface="Segoe UI" panose="020B0502040204020203" pitchFamily="34" charset="0"/>
              </a:rPr>
              <a:t>en.Microsoft</a:t>
            </a:r>
            <a:r>
              <a:rPr lang="es-ES" b="0" i="0" dirty="0">
                <a:solidFill>
                  <a:srgbClr val="E6E6E6"/>
                </a:solidFill>
                <a:effectLst/>
                <a:latin typeface="Segoe UI" panose="020B0502040204020203" pitchFamily="34" charset="0"/>
              </a:rPr>
              <a:t>, </a:t>
            </a:r>
            <a:r>
              <a:rPr lang="es-ES" b="0" i="0" dirty="0" err="1">
                <a:solidFill>
                  <a:srgbClr val="E6E6E6"/>
                </a:solidFill>
                <a:effectLst/>
                <a:latin typeface="Segoe UI" panose="020B0502040204020203" pitchFamily="34" charset="0"/>
              </a:rPr>
              <a:t>de.Microsoft</a:t>
            </a:r>
            <a:r>
              <a:rPr lang="es-ES" b="0" i="0" dirty="0">
                <a:solidFill>
                  <a:srgbClr val="E6E6E6"/>
                </a:solidFill>
                <a:effectLst/>
                <a:latin typeface="Segoe UI" panose="020B0502040204020203" pitchFamily="34" charset="0"/>
              </a:rPr>
              <a:t> (Müller), …</a:t>
            </a:r>
          </a:p>
          <a:p>
            <a:pPr marL="0" marR="0" lvl="0" indent="0" algn="l" defTabSz="914400" rtl="0" eaLnBrk="1" fontAlgn="auto" latinLnBrk="0" hangingPunct="1">
              <a:lnSpc>
                <a:spcPct val="100000"/>
              </a:lnSpc>
              <a:spcBef>
                <a:spcPts val="0"/>
              </a:spcBef>
              <a:spcAft>
                <a:spcPts val="0"/>
              </a:spcAft>
              <a:buClrTx/>
              <a:buSzTx/>
              <a:buFontTx/>
              <a:buNone/>
              <a:tabLst/>
              <a:defRPr/>
            </a:pPr>
            <a:r>
              <a:rPr lang="es-ES" b="0" i="0" dirty="0">
                <a:solidFill>
                  <a:srgbClr val="E6E6E6"/>
                </a:solidFill>
                <a:effectLst/>
                <a:latin typeface="Segoe UI" panose="020B0502040204020203" pitchFamily="34" charset="0"/>
              </a:rPr>
              <a:t>También para lenguajes orientales en los que los espacios pueden no separar palabras, o tener frases enteras sin espacios.</a:t>
            </a: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b="0" i="0" dirty="0">
                <a:solidFill>
                  <a:srgbClr val="E6E6E6"/>
                </a:solidFill>
                <a:effectLst/>
                <a:latin typeface="SFMono-Regular"/>
              </a:rPr>
              <a:t>これは私たちの銀河系の中ではもっとも重く明るいクラスの球状星団です。 </a:t>
            </a:r>
            <a:r>
              <a:rPr lang="en-GB" altLang="ja-JP" b="0" i="0" dirty="0">
                <a:solidFill>
                  <a:srgbClr val="E6E6E6"/>
                </a:solidFill>
                <a:effectLst/>
                <a:latin typeface="SFMono-Regular"/>
              </a:rPr>
              <a:t>(</a:t>
            </a:r>
            <a:r>
              <a:rPr lang="en-GB" dirty="0" err="1">
                <a:effectLst/>
              </a:rPr>
              <a:t>ja.microsoft</a:t>
            </a:r>
            <a:r>
              <a:rPr lang="en-GB" dirty="0">
                <a:effectLst/>
              </a:rPr>
              <a:t>)</a:t>
            </a:r>
            <a:endParaRPr lang="es-ES" b="0" i="0" dirty="0">
              <a:solidFill>
                <a:srgbClr val="E6E6E6"/>
              </a:solidFill>
              <a:effectLst/>
              <a:latin typeface="Segoe UI" panose="020B0502040204020203" pitchFamily="34" charset="0"/>
            </a:endParaRPr>
          </a:p>
          <a:p>
            <a:r>
              <a:rPr lang="es-ES" b="0" i="0" dirty="0" err="1">
                <a:solidFill>
                  <a:srgbClr val="E6E6E6"/>
                </a:solidFill>
                <a:effectLst/>
                <a:latin typeface="Segoe UI" panose="020B0502040204020203" pitchFamily="34" charset="0"/>
              </a:rPr>
              <a:t>Lucene</a:t>
            </a:r>
            <a:r>
              <a:rPr lang="es-ES" b="0" i="0" dirty="0">
                <a:solidFill>
                  <a:srgbClr val="E6E6E6"/>
                </a:solidFill>
                <a:effectLst/>
                <a:latin typeface="Segoe UI" panose="020B0502040204020203" pitchFamily="34" charset="0"/>
              </a:rPr>
              <a:t> es código abierto y rápidos. Microsoft son más pesados pero con capacidades más avanzadas.</a:t>
            </a:r>
          </a:p>
          <a:p>
            <a:endParaRPr lang="es-ES" b="0" i="0" dirty="0">
              <a:solidFill>
                <a:srgbClr val="E6E6E6"/>
              </a:solidFill>
              <a:effectLst/>
              <a:latin typeface="Segoe UI" panose="020B0502040204020203" pitchFamily="34" charset="0"/>
            </a:endParaRPr>
          </a:p>
          <a:p>
            <a:r>
              <a:rPr lang="es-ES" b="0" i="0" dirty="0">
                <a:solidFill>
                  <a:srgbClr val="E6E6E6"/>
                </a:solidFill>
                <a:effectLst/>
                <a:latin typeface="Segoe UI" panose="020B0502040204020203" pitchFamily="34" charset="0"/>
              </a:rPr>
              <a:t>Ejemplos de </a:t>
            </a:r>
            <a:r>
              <a:rPr lang="es-ES" b="0" i="0" dirty="0" err="1">
                <a:solidFill>
                  <a:srgbClr val="E6E6E6"/>
                </a:solidFill>
                <a:effectLst/>
                <a:latin typeface="Segoe UI" panose="020B0502040204020203" pitchFamily="34" charset="0"/>
              </a:rPr>
              <a:t>custom</a:t>
            </a:r>
            <a:r>
              <a:rPr lang="es-ES" b="0" i="0" dirty="0">
                <a:solidFill>
                  <a:srgbClr val="E6E6E6"/>
                </a:solidFill>
                <a:effectLst/>
                <a:latin typeface="Segoe UI" panose="020B0502040204020203" pitchFamily="34" charset="0"/>
              </a:rPr>
              <a:t> </a:t>
            </a:r>
            <a:r>
              <a:rPr lang="es-ES" b="0" i="0" dirty="0" err="1">
                <a:solidFill>
                  <a:srgbClr val="E6E6E6"/>
                </a:solidFill>
                <a:effectLst/>
                <a:latin typeface="Segoe UI" panose="020B0502040204020203" pitchFamily="34" charset="0"/>
              </a:rPr>
              <a:t>analyzer</a:t>
            </a:r>
            <a:r>
              <a:rPr lang="es-ES" b="0" i="0" dirty="0">
                <a:solidFill>
                  <a:srgbClr val="E6E6E6"/>
                </a:solidFill>
                <a:effectLst/>
                <a:latin typeface="Segoe UI" panose="020B0502040204020203" pitchFamily="34" charset="0"/>
              </a:rPr>
              <a:t>: búsqueda fonética, enseñar </a:t>
            </a:r>
            <a:r>
              <a:rPr lang="es-ES" b="0" i="0" dirty="0" err="1">
                <a:solidFill>
                  <a:srgbClr val="E6E6E6"/>
                </a:solidFill>
                <a:effectLst/>
                <a:latin typeface="Segoe UI" panose="020B0502040204020203" pitchFamily="34" charset="0"/>
              </a:rPr>
              <a:t>dot_analyzers</a:t>
            </a:r>
            <a:r>
              <a:rPr lang="es-ES" b="0" i="0" dirty="0">
                <a:solidFill>
                  <a:srgbClr val="E6E6E6"/>
                </a:solidFill>
                <a:effectLst/>
                <a:latin typeface="Segoe UI" panose="020B0502040204020203" pitchFamily="34" charset="0"/>
              </a:rPr>
              <a:t> para quitar puntos (123.456-XYZ crea dos tokens cuando nosotros necesitábamos 3: 123, 456 y XYZ)</a:t>
            </a:r>
          </a:p>
          <a:p>
            <a:endParaRPr lang="es-ES" b="0" i="0" dirty="0">
              <a:solidFill>
                <a:srgbClr val="E6E6E6"/>
              </a:solidFill>
              <a:effectLst/>
              <a:latin typeface="Segoe UI" panose="020B0502040204020203" pitchFamily="34" charset="0"/>
            </a:endParaRPr>
          </a:p>
          <a:p>
            <a:r>
              <a:rPr lang="es-ES" b="0" i="0" dirty="0" err="1">
                <a:solidFill>
                  <a:srgbClr val="E6E6E6"/>
                </a:solidFill>
                <a:effectLst/>
                <a:latin typeface="Segoe UI" panose="020B0502040204020203" pitchFamily="34" charset="0"/>
              </a:rPr>
              <a:t>Tokenizers</a:t>
            </a:r>
            <a:r>
              <a:rPr lang="es-ES" b="0" i="0" dirty="0">
                <a:solidFill>
                  <a:srgbClr val="E6E6E6"/>
                </a:solidFill>
                <a:effectLst/>
                <a:latin typeface="Segoe UI" panose="020B0502040204020203" pitchFamily="34" charset="0"/>
              </a:rPr>
              <a:t>: enseñar </a:t>
            </a:r>
            <a:r>
              <a:rPr lang="es-ES" b="0" i="0" dirty="0" err="1">
                <a:solidFill>
                  <a:srgbClr val="E6E6E6"/>
                </a:solidFill>
                <a:effectLst/>
                <a:latin typeface="Segoe UI" panose="020B0502040204020203" pitchFamily="34" charset="0"/>
              </a:rPr>
              <a:t>keyword</a:t>
            </a:r>
            <a:r>
              <a:rPr lang="es-ES" b="0" i="0" dirty="0">
                <a:solidFill>
                  <a:srgbClr val="E6E6E6"/>
                </a:solidFill>
                <a:effectLst/>
                <a:latin typeface="Segoe UI" panose="020B0502040204020203" pitchFamily="34" charset="0"/>
              </a:rPr>
              <a:t>, </a:t>
            </a:r>
            <a:r>
              <a:rPr lang="es-ES" b="0" i="0" dirty="0" err="1">
                <a:solidFill>
                  <a:srgbClr val="E6E6E6"/>
                </a:solidFill>
                <a:effectLst/>
                <a:latin typeface="Segoe UI" panose="020B0502040204020203" pitchFamily="34" charset="0"/>
              </a:rPr>
              <a:t>ngram</a:t>
            </a:r>
            <a:endParaRPr lang="es-ES" b="0" i="0" dirty="0">
              <a:solidFill>
                <a:srgbClr val="E6E6E6"/>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5201BD0E-354B-C440-9698-83F7F74945AC}" type="slidenum">
              <a:rPr lang="es-ES_tradnl" smtClean="0"/>
              <a:t>10</a:t>
            </a:fld>
            <a:endParaRPr lang="es-ES_tradnl"/>
          </a:p>
        </p:txBody>
      </p:sp>
    </p:spTree>
    <p:extLst>
      <p:ext uri="{BB962C8B-B14F-4D97-AF65-F5344CB8AC3E}">
        <p14:creationId xmlns:p14="http://schemas.microsoft.com/office/powerpoint/2010/main" val="20482546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b="0" i="0" dirty="0" err="1">
                <a:solidFill>
                  <a:srgbClr val="E6E6E6"/>
                </a:solidFill>
                <a:effectLst/>
                <a:latin typeface="Segoe UI" panose="020B0502040204020203" pitchFamily="34" charset="0"/>
              </a:rPr>
              <a:t>Images</a:t>
            </a:r>
            <a:r>
              <a:rPr lang="es-ES" b="0" i="0" dirty="0">
                <a:solidFill>
                  <a:srgbClr val="E6E6E6"/>
                </a:solidFill>
                <a:effectLst/>
                <a:latin typeface="Segoe UI" panose="020B0502040204020203" pitchFamily="34" charset="0"/>
              </a:rPr>
              <a:t> </a:t>
            </a:r>
            <a:r>
              <a:rPr lang="es-ES" b="0" i="0" dirty="0" err="1">
                <a:solidFill>
                  <a:srgbClr val="E6E6E6"/>
                </a:solidFill>
                <a:effectLst/>
                <a:latin typeface="Segoe UI" panose="020B0502040204020203" pitchFamily="34" charset="0"/>
              </a:rPr>
              <a:t>Analysis</a:t>
            </a:r>
            <a:r>
              <a:rPr lang="es-ES" b="0" i="0" dirty="0">
                <a:solidFill>
                  <a:srgbClr val="E6E6E6"/>
                </a:solidFill>
                <a:effectLst/>
                <a:latin typeface="Segoe UI" panose="020B0502040204020203" pitchFamily="34" charset="0"/>
              </a:rPr>
              <a:t> uses Azure AI </a:t>
            </a:r>
            <a:r>
              <a:rPr lang="es-ES" b="0" i="0" dirty="0" err="1">
                <a:solidFill>
                  <a:srgbClr val="E6E6E6"/>
                </a:solidFill>
                <a:effectLst/>
                <a:latin typeface="Segoe UI" panose="020B0502040204020203" pitchFamily="34" charset="0"/>
              </a:rPr>
              <a:t>Vision</a:t>
            </a:r>
            <a:endParaRPr lang="es-ES" b="0" i="0">
              <a:solidFill>
                <a:srgbClr val="E6E6E6"/>
              </a:solidFill>
              <a:effectLst/>
              <a:latin typeface="Segoe UI" panose="020B0502040204020203" pitchFamily="34" charset="0"/>
            </a:endParaRPr>
          </a:p>
          <a:p>
            <a:r>
              <a:rPr lang="es-ES" b="0" i="0">
                <a:solidFill>
                  <a:srgbClr val="E6E6E6"/>
                </a:solidFill>
                <a:effectLst/>
                <a:latin typeface="Segoe UI" panose="020B0502040204020203" pitchFamily="34" charset="0"/>
              </a:rPr>
              <a:t>Text </a:t>
            </a:r>
            <a:r>
              <a:rPr lang="es-ES" b="0" i="0" dirty="0" err="1">
                <a:solidFill>
                  <a:srgbClr val="E6E6E6"/>
                </a:solidFill>
                <a:effectLst/>
                <a:latin typeface="Segoe UI" panose="020B0502040204020203" pitchFamily="34" charset="0"/>
              </a:rPr>
              <a:t>Translation</a:t>
            </a:r>
            <a:r>
              <a:rPr lang="es-ES" b="0" i="0" dirty="0">
                <a:solidFill>
                  <a:srgbClr val="E6E6E6"/>
                </a:solidFill>
                <a:effectLst/>
                <a:latin typeface="Segoe UI" panose="020B0502040204020203" pitchFamily="34" charset="0"/>
              </a:rPr>
              <a:t> usa Azure AI </a:t>
            </a:r>
            <a:r>
              <a:rPr lang="es-ES" b="0" i="0" dirty="0" err="1">
                <a:solidFill>
                  <a:srgbClr val="E6E6E6"/>
                </a:solidFill>
                <a:effectLst/>
                <a:latin typeface="Segoe UI" panose="020B0502040204020203" pitchFamily="34" charset="0"/>
              </a:rPr>
              <a:t>Translator</a:t>
            </a:r>
            <a:endParaRPr lang="es-ES" b="0" i="0" dirty="0">
              <a:solidFill>
                <a:srgbClr val="E6E6E6"/>
              </a:solidFill>
              <a:effectLst/>
              <a:latin typeface="Segoe UI" panose="020B0502040204020203" pitchFamily="34" charset="0"/>
            </a:endParaRPr>
          </a:p>
          <a:p>
            <a:r>
              <a:rPr lang="es-ES" b="0" i="0" dirty="0">
                <a:solidFill>
                  <a:srgbClr val="E6E6E6"/>
                </a:solidFill>
                <a:effectLst/>
                <a:latin typeface="Segoe UI" panose="020B0502040204020203" pitchFamily="34" charset="0"/>
              </a:rPr>
              <a:t>OCR reconoce también texto manuscrito y usa también Azure AI </a:t>
            </a:r>
            <a:r>
              <a:rPr lang="es-ES" b="0" i="0" dirty="0" err="1">
                <a:solidFill>
                  <a:srgbClr val="E6E6E6"/>
                </a:solidFill>
                <a:effectLst/>
                <a:latin typeface="Segoe UI" panose="020B0502040204020203" pitchFamily="34" charset="0"/>
              </a:rPr>
              <a:t>Vision</a:t>
            </a:r>
            <a:endParaRPr lang="es-ES" b="0" i="0" dirty="0">
              <a:solidFill>
                <a:srgbClr val="E6E6E6"/>
              </a:solidFill>
              <a:effectLst/>
              <a:latin typeface="Segoe UI" panose="020B0502040204020203" pitchFamily="34" charset="0"/>
            </a:endParaRPr>
          </a:p>
          <a:p>
            <a:r>
              <a:rPr lang="es-ES" b="0" i="0" dirty="0" err="1">
                <a:solidFill>
                  <a:srgbClr val="E6E6E6"/>
                </a:solidFill>
                <a:effectLst/>
                <a:latin typeface="Segoe UI" panose="020B0502040204020203" pitchFamily="34" charset="0"/>
              </a:rPr>
              <a:t>Sentiment</a:t>
            </a:r>
            <a:r>
              <a:rPr lang="es-ES" b="0" i="0" dirty="0">
                <a:solidFill>
                  <a:srgbClr val="E6E6E6"/>
                </a:solidFill>
                <a:effectLst/>
                <a:latin typeface="Segoe UI" panose="020B0502040204020203" pitchFamily="34" charset="0"/>
              </a:rPr>
              <a:t> usa Azure AI </a:t>
            </a:r>
            <a:r>
              <a:rPr lang="es-ES" b="0" i="0" dirty="0" err="1">
                <a:solidFill>
                  <a:srgbClr val="E6E6E6"/>
                </a:solidFill>
                <a:effectLst/>
                <a:latin typeface="Segoe UI" panose="020B0502040204020203" pitchFamily="34" charset="0"/>
              </a:rPr>
              <a:t>Language</a:t>
            </a:r>
            <a:endParaRPr lang="es-ES" b="0" i="0" dirty="0">
              <a:solidFill>
                <a:srgbClr val="E6E6E6"/>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5201BD0E-354B-C440-9698-83F7F74945AC}" type="slidenum">
              <a:rPr lang="es-ES_tradnl" smtClean="0"/>
              <a:t>11</a:t>
            </a:fld>
            <a:endParaRPr lang="es-ES_tradnl"/>
          </a:p>
        </p:txBody>
      </p:sp>
    </p:spTree>
    <p:extLst>
      <p:ext uri="{BB962C8B-B14F-4D97-AF65-F5344CB8AC3E}">
        <p14:creationId xmlns:p14="http://schemas.microsoft.com/office/powerpoint/2010/main" val="26492505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A03BD2-33A1-6E89-FA79-74A2F66E522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97CD90E-75CA-AE43-B138-895C0609586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877477E-7E23-2F05-D7BE-0AAF25A8865C}"/>
              </a:ext>
            </a:extLst>
          </p:cNvPr>
          <p:cNvSpPr>
            <a:spLocks noGrp="1"/>
          </p:cNvSpPr>
          <p:nvPr>
            <p:ph type="body" idx="1"/>
          </p:nvPr>
        </p:nvSpPr>
        <p:spPr/>
        <p:txBody>
          <a:bodyPr/>
          <a:lstStyle/>
          <a:p>
            <a:pPr marL="342900" indent="-342900" algn="just">
              <a:lnSpc>
                <a:spcPct val="150000"/>
              </a:lnSpc>
              <a:buFont typeface="Arial" panose="020B0604020202020204" pitchFamily="34" charset="0"/>
              <a:buChar char="•"/>
            </a:pPr>
            <a:r>
              <a:rPr lang="es-ES" sz="1200" dirty="0">
                <a:solidFill>
                  <a:srgbClr val="171717"/>
                </a:solidFill>
                <a:latin typeface="Segoe UI" panose="020B0502040204020203" pitchFamily="34" charset="0"/>
              </a:rPr>
              <a:t>Nos proporciona un segundo </a:t>
            </a:r>
            <a:r>
              <a:rPr lang="es-ES" sz="1200" dirty="0" err="1">
                <a:solidFill>
                  <a:srgbClr val="171717"/>
                </a:solidFill>
                <a:latin typeface="Segoe UI" panose="020B0502040204020203" pitchFamily="34" charset="0"/>
              </a:rPr>
              <a:t>scoring</a:t>
            </a:r>
            <a:r>
              <a:rPr lang="es-ES" sz="1200" dirty="0">
                <a:solidFill>
                  <a:srgbClr val="171717"/>
                </a:solidFill>
                <a:latin typeface="Segoe UI" panose="020B0502040204020203" pitchFamily="34" charset="0"/>
              </a:rPr>
              <a:t> de los resultados basado en modelos de aprendizaje y multilingües adaptados de Microsoft Bing para promover los resultados más semánticamente relevantes.</a:t>
            </a:r>
          </a:p>
        </p:txBody>
      </p:sp>
      <p:sp>
        <p:nvSpPr>
          <p:cNvPr id="4" name="Slide Number Placeholder 3">
            <a:extLst>
              <a:ext uri="{FF2B5EF4-FFF2-40B4-BE49-F238E27FC236}">
                <a16:creationId xmlns:a16="http://schemas.microsoft.com/office/drawing/2014/main" id="{1101C9CA-464C-852D-C79C-FFE9B8A15934}"/>
              </a:ext>
            </a:extLst>
          </p:cNvPr>
          <p:cNvSpPr>
            <a:spLocks noGrp="1"/>
          </p:cNvSpPr>
          <p:nvPr>
            <p:ph type="sldNum" sz="quarter" idx="5"/>
          </p:nvPr>
        </p:nvSpPr>
        <p:spPr/>
        <p:txBody>
          <a:bodyPr/>
          <a:lstStyle/>
          <a:p>
            <a:fld id="{5201BD0E-354B-C440-9698-83F7F74945AC}" type="slidenum">
              <a:rPr lang="es-ES_tradnl" smtClean="0"/>
              <a:t>12</a:t>
            </a:fld>
            <a:endParaRPr lang="es-ES_tradnl"/>
          </a:p>
        </p:txBody>
      </p:sp>
    </p:spTree>
    <p:extLst>
      <p:ext uri="{BB962C8B-B14F-4D97-AF65-F5344CB8AC3E}">
        <p14:creationId xmlns:p14="http://schemas.microsoft.com/office/powerpoint/2010/main" val="12958268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sv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svg"/><Relationship Id="rId9" Type="http://schemas.openxmlformats.org/officeDocument/2006/relationships/image" Target="../media/image9.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F37D321-B91B-446D-8A02-47059AC179C0}"/>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a:extLst>
              <a:ext uri="{FF2B5EF4-FFF2-40B4-BE49-F238E27FC236}">
                <a16:creationId xmlns:a16="http://schemas.microsoft.com/office/drawing/2014/main" id="{B3456E1E-B400-436E-A9B3-28F9B20DB04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a:extLst>
              <a:ext uri="{FF2B5EF4-FFF2-40B4-BE49-F238E27FC236}">
                <a16:creationId xmlns:a16="http://schemas.microsoft.com/office/drawing/2014/main" id="{C74279E3-BC56-4B8E-96DB-2983AD3F011F}"/>
              </a:ext>
            </a:extLst>
          </p:cNvPr>
          <p:cNvSpPr>
            <a:spLocks noGrp="1"/>
          </p:cNvSpPr>
          <p:nvPr>
            <p:ph type="dt" sz="half" idx="10"/>
          </p:nvPr>
        </p:nvSpPr>
        <p:spPr/>
        <p:txBody>
          <a:bodyPr/>
          <a:lstStyle/>
          <a:p>
            <a:fld id="{884406F1-D55D-4EF3-B6E5-F254E6012FCC}" type="datetimeFigureOut">
              <a:rPr lang="es-ES" smtClean="0"/>
              <a:t>22/03/2024</a:t>
            </a:fld>
            <a:endParaRPr lang="es-ES"/>
          </a:p>
        </p:txBody>
      </p:sp>
      <p:sp>
        <p:nvSpPr>
          <p:cNvPr id="5" name="Marcador de pie de página 4">
            <a:extLst>
              <a:ext uri="{FF2B5EF4-FFF2-40B4-BE49-F238E27FC236}">
                <a16:creationId xmlns:a16="http://schemas.microsoft.com/office/drawing/2014/main" id="{A6742364-6240-47B5-AA4D-5B06D992B0F2}"/>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6949FA35-C6A6-4888-A5E8-15FF854DCA9C}"/>
              </a:ext>
            </a:extLst>
          </p:cNvPr>
          <p:cNvSpPr>
            <a:spLocks noGrp="1"/>
          </p:cNvSpPr>
          <p:nvPr>
            <p:ph type="sldNum" sz="quarter" idx="12"/>
          </p:nvPr>
        </p:nvSpPr>
        <p:spPr/>
        <p:txBody>
          <a:bodyPr/>
          <a:lstStyle/>
          <a:p>
            <a:fld id="{17262D92-2B91-4EBB-B90A-3FC6785F5FB3}" type="slidenum">
              <a:rPr lang="es-ES" smtClean="0"/>
              <a:t>‹#›</a:t>
            </a:fld>
            <a:endParaRPr lang="es-ES"/>
          </a:p>
        </p:txBody>
      </p:sp>
    </p:spTree>
    <p:extLst>
      <p:ext uri="{BB962C8B-B14F-4D97-AF65-F5344CB8AC3E}">
        <p14:creationId xmlns:p14="http://schemas.microsoft.com/office/powerpoint/2010/main" val="27927015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_Diseño personalizado">
    <p:spTree>
      <p:nvGrpSpPr>
        <p:cNvPr id="1" name=""/>
        <p:cNvGrpSpPr/>
        <p:nvPr/>
      </p:nvGrpSpPr>
      <p:grpSpPr>
        <a:xfrm>
          <a:off x="0" y="0"/>
          <a:ext cx="0" cy="0"/>
          <a:chOff x="0" y="0"/>
          <a:chExt cx="0" cy="0"/>
        </a:xfrm>
      </p:grpSpPr>
      <p:pic>
        <p:nvPicPr>
          <p:cNvPr id="12" name="Imagen 11">
            <a:extLst>
              <a:ext uri="{FF2B5EF4-FFF2-40B4-BE49-F238E27FC236}">
                <a16:creationId xmlns:a16="http://schemas.microsoft.com/office/drawing/2014/main" id="{03F3A255-DB92-40F2-A720-8A93ABBCD96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25198" y="5361084"/>
            <a:ext cx="924339" cy="1048462"/>
          </a:xfrm>
          <a:prstGeom prst="rect">
            <a:avLst/>
          </a:prstGeom>
        </p:spPr>
      </p:pic>
      <p:sp>
        <p:nvSpPr>
          <p:cNvPr id="6" name="Rectángulo 5">
            <a:extLst>
              <a:ext uri="{FF2B5EF4-FFF2-40B4-BE49-F238E27FC236}">
                <a16:creationId xmlns:a16="http://schemas.microsoft.com/office/drawing/2014/main" id="{C7C8E554-3FDF-459F-A8F4-EDF854F8A935}"/>
              </a:ext>
            </a:extLst>
          </p:cNvPr>
          <p:cNvSpPr/>
          <p:nvPr userDrawn="1"/>
        </p:nvSpPr>
        <p:spPr>
          <a:xfrm>
            <a:off x="0" y="6413721"/>
            <a:ext cx="12192000" cy="444279"/>
          </a:xfrm>
          <a:prstGeom prst="rect">
            <a:avLst/>
          </a:prstGeom>
          <a:solidFill>
            <a:srgbClr val="561B6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 name="Rectángulo 6">
            <a:extLst>
              <a:ext uri="{FF2B5EF4-FFF2-40B4-BE49-F238E27FC236}">
                <a16:creationId xmlns:a16="http://schemas.microsoft.com/office/drawing/2014/main" id="{CFBFC3C6-7718-480B-BA55-A81A1259F61C}"/>
              </a:ext>
            </a:extLst>
          </p:cNvPr>
          <p:cNvSpPr/>
          <p:nvPr userDrawn="1"/>
        </p:nvSpPr>
        <p:spPr>
          <a:xfrm>
            <a:off x="0" y="1027906"/>
            <a:ext cx="12192000" cy="45719"/>
          </a:xfrm>
          <a:prstGeom prst="rect">
            <a:avLst/>
          </a:prstGeom>
          <a:solidFill>
            <a:srgbClr val="561B6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4" name="Marcador de fecha 13">
            <a:extLst>
              <a:ext uri="{FF2B5EF4-FFF2-40B4-BE49-F238E27FC236}">
                <a16:creationId xmlns:a16="http://schemas.microsoft.com/office/drawing/2014/main" id="{83FD43D3-BE7F-4EDF-9B3B-DF0C79ECFEA3}"/>
              </a:ext>
            </a:extLst>
          </p:cNvPr>
          <p:cNvSpPr>
            <a:spLocks noGrp="1"/>
          </p:cNvSpPr>
          <p:nvPr>
            <p:ph type="dt" sz="half" idx="10"/>
          </p:nvPr>
        </p:nvSpPr>
        <p:spPr>
          <a:xfrm>
            <a:off x="305938" y="6451762"/>
            <a:ext cx="2743200" cy="365125"/>
          </a:xfrm>
        </p:spPr>
        <p:txBody>
          <a:bodyPr/>
          <a:lstStyle>
            <a:lvl1pPr>
              <a:defRPr>
                <a:solidFill>
                  <a:schemeClr val="bg1"/>
                </a:solidFill>
              </a:defRPr>
            </a:lvl1pPr>
          </a:lstStyle>
          <a:p>
            <a:fld id="{DC76426A-DF8C-4B33-AC87-8CA5E8B7F10A}" type="datetimeFigureOut">
              <a:rPr lang="es-ES" smtClean="0"/>
              <a:pPr/>
              <a:t>22/03/2024</a:t>
            </a:fld>
            <a:endParaRPr lang="es-ES" dirty="0"/>
          </a:p>
        </p:txBody>
      </p:sp>
      <p:sp>
        <p:nvSpPr>
          <p:cNvPr id="15" name="Marcador de pie de página 14">
            <a:extLst>
              <a:ext uri="{FF2B5EF4-FFF2-40B4-BE49-F238E27FC236}">
                <a16:creationId xmlns:a16="http://schemas.microsoft.com/office/drawing/2014/main" id="{9499C88A-4D53-4D56-9323-867D9F2ED503}"/>
              </a:ext>
            </a:extLst>
          </p:cNvPr>
          <p:cNvSpPr>
            <a:spLocks noGrp="1"/>
          </p:cNvSpPr>
          <p:nvPr>
            <p:ph type="ftr" sz="quarter" idx="11"/>
          </p:nvPr>
        </p:nvSpPr>
        <p:spPr>
          <a:xfrm>
            <a:off x="3465394" y="6451762"/>
            <a:ext cx="4114800" cy="365125"/>
          </a:xfrm>
        </p:spPr>
        <p:txBody>
          <a:bodyPr/>
          <a:lstStyle>
            <a:lvl1pPr>
              <a:defRPr>
                <a:solidFill>
                  <a:schemeClr val="bg1"/>
                </a:solidFill>
              </a:defRPr>
            </a:lvl1pPr>
          </a:lstStyle>
          <a:p>
            <a:endParaRPr lang="es-ES"/>
          </a:p>
        </p:txBody>
      </p:sp>
      <p:sp>
        <p:nvSpPr>
          <p:cNvPr id="16" name="Marcador de número de diapositiva 15">
            <a:extLst>
              <a:ext uri="{FF2B5EF4-FFF2-40B4-BE49-F238E27FC236}">
                <a16:creationId xmlns:a16="http://schemas.microsoft.com/office/drawing/2014/main" id="{0922C18C-0DCC-45B3-B7A9-B85F96E0F7F7}"/>
              </a:ext>
            </a:extLst>
          </p:cNvPr>
          <p:cNvSpPr>
            <a:spLocks noGrp="1"/>
          </p:cNvSpPr>
          <p:nvPr>
            <p:ph type="sldNum" sz="quarter" idx="12"/>
          </p:nvPr>
        </p:nvSpPr>
        <p:spPr>
          <a:xfrm>
            <a:off x="7771264" y="6434485"/>
            <a:ext cx="2743200" cy="365125"/>
          </a:xfrm>
        </p:spPr>
        <p:txBody>
          <a:bodyPr/>
          <a:lstStyle>
            <a:lvl1pPr>
              <a:defRPr sz="1600">
                <a:solidFill>
                  <a:schemeClr val="bg1"/>
                </a:solidFill>
                <a:latin typeface="Helvetica" panose="020B0604020202020204" pitchFamily="34" charset="0"/>
                <a:cs typeface="Helvetica" panose="020B0604020202020204" pitchFamily="34" charset="0"/>
              </a:defRPr>
            </a:lvl1pPr>
          </a:lstStyle>
          <a:p>
            <a:endParaRPr lang="es-ES" dirty="0"/>
          </a:p>
        </p:txBody>
      </p:sp>
      <p:sp>
        <p:nvSpPr>
          <p:cNvPr id="8" name="Título 7">
            <a:extLst>
              <a:ext uri="{FF2B5EF4-FFF2-40B4-BE49-F238E27FC236}">
                <a16:creationId xmlns:a16="http://schemas.microsoft.com/office/drawing/2014/main" id="{18272690-7287-416B-8A94-44BB66DE741D}"/>
              </a:ext>
            </a:extLst>
          </p:cNvPr>
          <p:cNvSpPr>
            <a:spLocks noGrp="1"/>
          </p:cNvSpPr>
          <p:nvPr>
            <p:ph type="title"/>
          </p:nvPr>
        </p:nvSpPr>
        <p:spPr>
          <a:xfrm>
            <a:off x="838200" y="126587"/>
            <a:ext cx="10515600" cy="1171466"/>
          </a:xfrm>
          <a:noFill/>
        </p:spPr>
        <p:txBody>
          <a:bodyPr>
            <a:noAutofit/>
          </a:bodyPr>
          <a:lstStyle>
            <a:lvl1pPr>
              <a:defRPr sz="3600">
                <a:solidFill>
                  <a:srgbClr val="561B64"/>
                </a:solidFill>
              </a:defRPr>
            </a:lvl1pPr>
          </a:lstStyle>
          <a:p>
            <a:r>
              <a:rPr lang="es-ES" dirty="0"/>
              <a:t>Haga clic para modificar el estilo de título del patrón</a:t>
            </a:r>
          </a:p>
        </p:txBody>
      </p:sp>
      <p:sp>
        <p:nvSpPr>
          <p:cNvPr id="2" name="CuadroTexto 1">
            <a:extLst>
              <a:ext uri="{FF2B5EF4-FFF2-40B4-BE49-F238E27FC236}">
                <a16:creationId xmlns:a16="http://schemas.microsoft.com/office/drawing/2014/main" id="{9A161A1A-FF99-48CB-B1CC-88137F488B66}"/>
              </a:ext>
            </a:extLst>
          </p:cNvPr>
          <p:cNvSpPr txBox="1"/>
          <p:nvPr userDrawn="1"/>
        </p:nvSpPr>
        <p:spPr>
          <a:xfrm>
            <a:off x="10594618" y="6447555"/>
            <a:ext cx="151836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1800" b="0" dirty="0">
                <a:solidFill>
                  <a:schemeClr val="bg1"/>
                </a:solidFill>
                <a:latin typeface="Helvetica" panose="020B0604020202020204" pitchFamily="34" charset="0"/>
                <a:cs typeface="Helvetica" panose="020B0604020202020204" pitchFamily="34" charset="0"/>
              </a:rPr>
              <a:t>#</a:t>
            </a:r>
            <a:r>
              <a:rPr lang="es-ES" sz="1800" b="0" dirty="0" err="1">
                <a:solidFill>
                  <a:schemeClr val="bg1"/>
                </a:solidFill>
                <a:latin typeface="Helvetica" panose="020B0604020202020204" pitchFamily="34" charset="0"/>
                <a:cs typeface="Helvetica" panose="020B0604020202020204" pitchFamily="34" charset="0"/>
              </a:rPr>
              <a:t>netcoreconf</a:t>
            </a:r>
            <a:endParaRPr lang="es-ES" sz="1800" b="0" dirty="0">
              <a:solidFill>
                <a:schemeClr val="bg1"/>
              </a:solidFill>
              <a:latin typeface="Helvetica" panose="020B0604020202020204" pitchFamily="34" charset="0"/>
              <a:cs typeface="Helvetica" panose="020B0604020202020204" pitchFamily="34" charset="0"/>
            </a:endParaRPr>
          </a:p>
        </p:txBody>
      </p:sp>
      <p:sp>
        <p:nvSpPr>
          <p:cNvPr id="10" name="Marcador de texto 2">
            <a:extLst>
              <a:ext uri="{FF2B5EF4-FFF2-40B4-BE49-F238E27FC236}">
                <a16:creationId xmlns:a16="http://schemas.microsoft.com/office/drawing/2014/main" id="{B72CA792-D146-9342-95DE-270094613E5E}"/>
              </a:ext>
            </a:extLst>
          </p:cNvPr>
          <p:cNvSpPr>
            <a:spLocks noGrp="1"/>
          </p:cNvSpPr>
          <p:nvPr>
            <p:ph idx="1"/>
          </p:nvPr>
        </p:nvSpPr>
        <p:spPr>
          <a:xfrm>
            <a:off x="838200" y="1478756"/>
            <a:ext cx="10515600" cy="4351338"/>
          </a:xfrm>
          <a:prstGeom prst="rect">
            <a:avLst/>
          </a:prstGeom>
        </p:spPr>
        <p:txBody>
          <a:bodyPr vert="horz" lIns="91440" tIns="45720" rIns="91440" bIns="45720" rtlCol="0">
            <a:normAutofit/>
          </a:bodyPr>
          <a:lstStyle/>
          <a:p>
            <a:pPr lvl="0"/>
            <a:r>
              <a:rPr lang="es-ES" dirty="0"/>
              <a:t>Editar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p>
        </p:txBody>
      </p:sp>
      <p:sp>
        <p:nvSpPr>
          <p:cNvPr id="3" name="CuadroTexto 2">
            <a:extLst>
              <a:ext uri="{FF2B5EF4-FFF2-40B4-BE49-F238E27FC236}">
                <a16:creationId xmlns:a16="http://schemas.microsoft.com/office/drawing/2014/main" id="{570DACA1-5AB0-4211-B852-E7C7583AB261}"/>
              </a:ext>
            </a:extLst>
          </p:cNvPr>
          <p:cNvSpPr txBox="1"/>
          <p:nvPr userDrawn="1"/>
        </p:nvSpPr>
        <p:spPr>
          <a:xfrm rot="21065074">
            <a:off x="11316911" y="5988882"/>
            <a:ext cx="715483" cy="276999"/>
          </a:xfrm>
          <a:prstGeom prst="rect">
            <a:avLst/>
          </a:prstGeom>
          <a:noFill/>
        </p:spPr>
        <p:txBody>
          <a:bodyPr wrap="square" rtlCol="0">
            <a:spAutoFit/>
          </a:bodyPr>
          <a:lstStyle/>
          <a:p>
            <a:r>
              <a:rPr lang="es-ES" sz="1200" b="1" dirty="0">
                <a:solidFill>
                  <a:schemeClr val="bg1"/>
                </a:solidFill>
                <a:latin typeface="Trebuchet MS" panose="020B0603020202020204" pitchFamily="34" charset="0"/>
              </a:rPr>
              <a:t>2024</a:t>
            </a:r>
            <a:endParaRPr lang="es-ES" sz="2000" b="1" dirty="0">
              <a:solidFill>
                <a:schemeClr val="bg1"/>
              </a:solidFill>
              <a:latin typeface="Trebuchet MS" panose="020B0603020202020204" pitchFamily="34" charset="0"/>
            </a:endParaRPr>
          </a:p>
        </p:txBody>
      </p:sp>
    </p:spTree>
    <p:extLst>
      <p:ext uri="{BB962C8B-B14F-4D97-AF65-F5344CB8AC3E}">
        <p14:creationId xmlns:p14="http://schemas.microsoft.com/office/powerpoint/2010/main" val="3792403263"/>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Diseño personalizado">
    <p:spTree>
      <p:nvGrpSpPr>
        <p:cNvPr id="1" name=""/>
        <p:cNvGrpSpPr/>
        <p:nvPr/>
      </p:nvGrpSpPr>
      <p:grpSpPr>
        <a:xfrm>
          <a:off x="0" y="0"/>
          <a:ext cx="0" cy="0"/>
          <a:chOff x="0" y="0"/>
          <a:chExt cx="0" cy="0"/>
        </a:xfrm>
      </p:grpSpPr>
      <p:sp>
        <p:nvSpPr>
          <p:cNvPr id="25" name="Título 4">
            <a:extLst>
              <a:ext uri="{FF2B5EF4-FFF2-40B4-BE49-F238E27FC236}">
                <a16:creationId xmlns:a16="http://schemas.microsoft.com/office/drawing/2014/main" id="{12C73CDD-2924-F989-5639-D33939352387}"/>
              </a:ext>
            </a:extLst>
          </p:cNvPr>
          <p:cNvSpPr txBox="1">
            <a:spLocks/>
          </p:cNvSpPr>
          <p:nvPr userDrawn="1"/>
        </p:nvSpPr>
        <p:spPr>
          <a:xfrm>
            <a:off x="553507" y="178731"/>
            <a:ext cx="1730542" cy="61826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s-ES" sz="4000" b="1" dirty="0">
                <a:solidFill>
                  <a:schemeClr val="bg1"/>
                </a:solidFill>
              </a:rPr>
              <a:t>Agenda</a:t>
            </a:r>
          </a:p>
        </p:txBody>
      </p:sp>
      <p:sp>
        <p:nvSpPr>
          <p:cNvPr id="26" name="Flowchart: Manual Input 25">
            <a:extLst>
              <a:ext uri="{FF2B5EF4-FFF2-40B4-BE49-F238E27FC236}">
                <a16:creationId xmlns:a16="http://schemas.microsoft.com/office/drawing/2014/main" id="{15EAD17B-29A7-63B1-3169-9D4D9487371C}"/>
              </a:ext>
            </a:extLst>
          </p:cNvPr>
          <p:cNvSpPr/>
          <p:nvPr userDrawn="1"/>
        </p:nvSpPr>
        <p:spPr>
          <a:xfrm rot="10800000">
            <a:off x="-3" y="69"/>
            <a:ext cx="3946360" cy="975592"/>
          </a:xfrm>
          <a:prstGeom prst="flowChartManualInput">
            <a:avLst/>
          </a:prstGeom>
          <a:solidFill>
            <a:srgbClr val="682079"/>
          </a:solidFill>
          <a:ln>
            <a:solidFill>
              <a:srgbClr val="6820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28" name="Picture 27" descr="A mesh net in pink and purple hue forming a 3D outline">
            <a:extLst>
              <a:ext uri="{FF2B5EF4-FFF2-40B4-BE49-F238E27FC236}">
                <a16:creationId xmlns:a16="http://schemas.microsoft.com/office/drawing/2014/main" id="{DF874A6E-4D24-72F1-F624-42DFE3063838}"/>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9772" r="45232" b="-1"/>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
        <p:nvSpPr>
          <p:cNvPr id="29" name="TextBox 28">
            <a:extLst>
              <a:ext uri="{FF2B5EF4-FFF2-40B4-BE49-F238E27FC236}">
                <a16:creationId xmlns:a16="http://schemas.microsoft.com/office/drawing/2014/main" id="{3BF69AD7-BBFB-E297-C277-D650A5F545E9}"/>
              </a:ext>
            </a:extLst>
          </p:cNvPr>
          <p:cNvSpPr txBox="1"/>
          <p:nvPr userDrawn="1"/>
        </p:nvSpPr>
        <p:spPr>
          <a:xfrm>
            <a:off x="10240170" y="115981"/>
            <a:ext cx="1853291" cy="461665"/>
          </a:xfrm>
          <a:prstGeom prst="rect">
            <a:avLst/>
          </a:prstGeom>
          <a:noFill/>
        </p:spPr>
        <p:txBody>
          <a:bodyPr wrap="square">
            <a:spAutoFit/>
          </a:bodyPr>
          <a:lstStyle/>
          <a:p>
            <a:r>
              <a:rPr lang="es-ES" sz="2400" dirty="0">
                <a:solidFill>
                  <a:schemeClr val="bg1"/>
                </a:solidFill>
                <a:latin typeface="+mn-lt"/>
              </a:rPr>
              <a:t>#netcoreconf</a:t>
            </a:r>
          </a:p>
        </p:txBody>
      </p:sp>
      <p:pic>
        <p:nvPicPr>
          <p:cNvPr id="30" name="Imagen 11">
            <a:extLst>
              <a:ext uri="{FF2B5EF4-FFF2-40B4-BE49-F238E27FC236}">
                <a16:creationId xmlns:a16="http://schemas.microsoft.com/office/drawing/2014/main" id="{D7BB5C58-7416-09D2-51A6-60F6B9CE5D90}"/>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063614" y="5693557"/>
            <a:ext cx="924339" cy="1048462"/>
          </a:xfrm>
          <a:prstGeom prst="rect">
            <a:avLst/>
          </a:prstGeom>
        </p:spPr>
      </p:pic>
      <p:sp>
        <p:nvSpPr>
          <p:cNvPr id="31" name="CuadroTexto 2">
            <a:extLst>
              <a:ext uri="{FF2B5EF4-FFF2-40B4-BE49-F238E27FC236}">
                <a16:creationId xmlns:a16="http://schemas.microsoft.com/office/drawing/2014/main" id="{AC584D95-3FFD-3D97-A97D-DF210A46E8AC}"/>
              </a:ext>
            </a:extLst>
          </p:cNvPr>
          <p:cNvSpPr txBox="1"/>
          <p:nvPr userDrawn="1"/>
        </p:nvSpPr>
        <p:spPr>
          <a:xfrm rot="21065074">
            <a:off x="11255327" y="6321355"/>
            <a:ext cx="715483" cy="276999"/>
          </a:xfrm>
          <a:prstGeom prst="rect">
            <a:avLst/>
          </a:prstGeom>
          <a:noFill/>
        </p:spPr>
        <p:txBody>
          <a:bodyPr wrap="square" rtlCol="0">
            <a:spAutoFit/>
          </a:bodyPr>
          <a:lstStyle/>
          <a:p>
            <a:r>
              <a:rPr lang="es-ES" sz="1200" b="1" dirty="0">
                <a:solidFill>
                  <a:schemeClr val="bg1"/>
                </a:solidFill>
                <a:latin typeface="Trebuchet MS" panose="020B0603020202020204" pitchFamily="34" charset="0"/>
              </a:rPr>
              <a:t>2024</a:t>
            </a:r>
            <a:endParaRPr lang="es-ES" sz="2000" b="1" dirty="0">
              <a:solidFill>
                <a:schemeClr val="bg1"/>
              </a:solidFill>
              <a:latin typeface="Trebuchet MS" panose="020B0603020202020204" pitchFamily="34" charset="0"/>
            </a:endParaRPr>
          </a:p>
        </p:txBody>
      </p:sp>
    </p:spTree>
    <p:extLst>
      <p:ext uri="{BB962C8B-B14F-4D97-AF65-F5344CB8AC3E}">
        <p14:creationId xmlns:p14="http://schemas.microsoft.com/office/powerpoint/2010/main" val="2909841865"/>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Diseño personalizado">
    <p:spTree>
      <p:nvGrpSpPr>
        <p:cNvPr id="1" name=""/>
        <p:cNvGrpSpPr/>
        <p:nvPr/>
      </p:nvGrpSpPr>
      <p:grpSpPr>
        <a:xfrm>
          <a:off x="0" y="0"/>
          <a:ext cx="0" cy="0"/>
          <a:chOff x="0" y="0"/>
          <a:chExt cx="0" cy="0"/>
        </a:xfrm>
      </p:grpSpPr>
      <p:sp>
        <p:nvSpPr>
          <p:cNvPr id="6" name="Rectángulo 5">
            <a:extLst>
              <a:ext uri="{FF2B5EF4-FFF2-40B4-BE49-F238E27FC236}">
                <a16:creationId xmlns:a16="http://schemas.microsoft.com/office/drawing/2014/main" id="{C7C8E554-3FDF-459F-A8F4-EDF854F8A935}"/>
              </a:ext>
            </a:extLst>
          </p:cNvPr>
          <p:cNvSpPr/>
          <p:nvPr userDrawn="1"/>
        </p:nvSpPr>
        <p:spPr>
          <a:xfrm>
            <a:off x="0" y="6413721"/>
            <a:ext cx="12192000" cy="444279"/>
          </a:xfrm>
          <a:prstGeom prst="rect">
            <a:avLst/>
          </a:prstGeom>
          <a:solidFill>
            <a:srgbClr val="561B6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 name="Rectángulo 6">
            <a:extLst>
              <a:ext uri="{FF2B5EF4-FFF2-40B4-BE49-F238E27FC236}">
                <a16:creationId xmlns:a16="http://schemas.microsoft.com/office/drawing/2014/main" id="{CFBFC3C6-7718-480B-BA55-A81A1259F61C}"/>
              </a:ext>
            </a:extLst>
          </p:cNvPr>
          <p:cNvSpPr/>
          <p:nvPr userDrawn="1"/>
        </p:nvSpPr>
        <p:spPr>
          <a:xfrm>
            <a:off x="0" y="1027906"/>
            <a:ext cx="12192000" cy="45719"/>
          </a:xfrm>
          <a:prstGeom prst="rect">
            <a:avLst/>
          </a:prstGeom>
          <a:solidFill>
            <a:srgbClr val="561B6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4" name="Marcador de fecha 13">
            <a:extLst>
              <a:ext uri="{FF2B5EF4-FFF2-40B4-BE49-F238E27FC236}">
                <a16:creationId xmlns:a16="http://schemas.microsoft.com/office/drawing/2014/main" id="{83FD43D3-BE7F-4EDF-9B3B-DF0C79ECFEA3}"/>
              </a:ext>
            </a:extLst>
          </p:cNvPr>
          <p:cNvSpPr>
            <a:spLocks noGrp="1"/>
          </p:cNvSpPr>
          <p:nvPr>
            <p:ph type="dt" sz="half" idx="10"/>
          </p:nvPr>
        </p:nvSpPr>
        <p:spPr>
          <a:xfrm>
            <a:off x="305938" y="6451762"/>
            <a:ext cx="2743200" cy="365125"/>
          </a:xfrm>
        </p:spPr>
        <p:txBody>
          <a:bodyPr/>
          <a:lstStyle>
            <a:lvl1pPr>
              <a:defRPr>
                <a:solidFill>
                  <a:schemeClr val="bg1"/>
                </a:solidFill>
              </a:defRPr>
            </a:lvl1pPr>
          </a:lstStyle>
          <a:p>
            <a:fld id="{DC76426A-DF8C-4B33-AC87-8CA5E8B7F10A}" type="datetimeFigureOut">
              <a:rPr lang="es-ES" smtClean="0"/>
              <a:pPr/>
              <a:t>22/03/2024</a:t>
            </a:fld>
            <a:endParaRPr lang="es-ES" dirty="0"/>
          </a:p>
        </p:txBody>
      </p:sp>
      <p:sp>
        <p:nvSpPr>
          <p:cNvPr id="15" name="Marcador de pie de página 14">
            <a:extLst>
              <a:ext uri="{FF2B5EF4-FFF2-40B4-BE49-F238E27FC236}">
                <a16:creationId xmlns:a16="http://schemas.microsoft.com/office/drawing/2014/main" id="{9499C88A-4D53-4D56-9323-867D9F2ED503}"/>
              </a:ext>
            </a:extLst>
          </p:cNvPr>
          <p:cNvSpPr>
            <a:spLocks noGrp="1"/>
          </p:cNvSpPr>
          <p:nvPr>
            <p:ph type="ftr" sz="quarter" idx="11"/>
          </p:nvPr>
        </p:nvSpPr>
        <p:spPr>
          <a:xfrm>
            <a:off x="3465394" y="6451762"/>
            <a:ext cx="4114800" cy="365125"/>
          </a:xfrm>
        </p:spPr>
        <p:txBody>
          <a:bodyPr/>
          <a:lstStyle>
            <a:lvl1pPr>
              <a:defRPr>
                <a:solidFill>
                  <a:schemeClr val="bg1"/>
                </a:solidFill>
              </a:defRPr>
            </a:lvl1pPr>
          </a:lstStyle>
          <a:p>
            <a:endParaRPr lang="es-ES"/>
          </a:p>
        </p:txBody>
      </p:sp>
      <p:sp>
        <p:nvSpPr>
          <p:cNvPr id="16" name="Marcador de número de diapositiva 15">
            <a:extLst>
              <a:ext uri="{FF2B5EF4-FFF2-40B4-BE49-F238E27FC236}">
                <a16:creationId xmlns:a16="http://schemas.microsoft.com/office/drawing/2014/main" id="{0922C18C-0DCC-45B3-B7A9-B85F96E0F7F7}"/>
              </a:ext>
            </a:extLst>
          </p:cNvPr>
          <p:cNvSpPr>
            <a:spLocks noGrp="1"/>
          </p:cNvSpPr>
          <p:nvPr>
            <p:ph type="sldNum" sz="quarter" idx="12"/>
          </p:nvPr>
        </p:nvSpPr>
        <p:spPr>
          <a:xfrm>
            <a:off x="7771264" y="6434485"/>
            <a:ext cx="2743200" cy="365125"/>
          </a:xfrm>
        </p:spPr>
        <p:txBody>
          <a:bodyPr/>
          <a:lstStyle>
            <a:lvl1pPr>
              <a:defRPr sz="1600">
                <a:solidFill>
                  <a:schemeClr val="bg1"/>
                </a:solidFill>
                <a:latin typeface="Helvetica" panose="020B0604020202020204" pitchFamily="34" charset="0"/>
                <a:cs typeface="Helvetica" panose="020B0604020202020204" pitchFamily="34" charset="0"/>
              </a:defRPr>
            </a:lvl1pPr>
          </a:lstStyle>
          <a:p>
            <a:endParaRPr lang="es-ES" dirty="0"/>
          </a:p>
        </p:txBody>
      </p:sp>
      <p:sp>
        <p:nvSpPr>
          <p:cNvPr id="8" name="Título 7">
            <a:extLst>
              <a:ext uri="{FF2B5EF4-FFF2-40B4-BE49-F238E27FC236}">
                <a16:creationId xmlns:a16="http://schemas.microsoft.com/office/drawing/2014/main" id="{18272690-7287-416B-8A94-44BB66DE741D}"/>
              </a:ext>
            </a:extLst>
          </p:cNvPr>
          <p:cNvSpPr>
            <a:spLocks noGrp="1"/>
          </p:cNvSpPr>
          <p:nvPr>
            <p:ph type="title"/>
          </p:nvPr>
        </p:nvSpPr>
        <p:spPr>
          <a:xfrm>
            <a:off x="838200" y="126587"/>
            <a:ext cx="10515600" cy="1171466"/>
          </a:xfrm>
          <a:noFill/>
        </p:spPr>
        <p:txBody>
          <a:bodyPr>
            <a:noAutofit/>
          </a:bodyPr>
          <a:lstStyle>
            <a:lvl1pPr>
              <a:defRPr sz="3600">
                <a:solidFill>
                  <a:srgbClr val="561B64"/>
                </a:solidFill>
              </a:defRPr>
            </a:lvl1pPr>
          </a:lstStyle>
          <a:p>
            <a:r>
              <a:rPr lang="es-ES"/>
              <a:t>Haga clic para modificar el estilo de título del patrón</a:t>
            </a:r>
          </a:p>
        </p:txBody>
      </p:sp>
      <p:sp>
        <p:nvSpPr>
          <p:cNvPr id="2" name="CuadroTexto 1">
            <a:extLst>
              <a:ext uri="{FF2B5EF4-FFF2-40B4-BE49-F238E27FC236}">
                <a16:creationId xmlns:a16="http://schemas.microsoft.com/office/drawing/2014/main" id="{9A161A1A-FF99-48CB-B1CC-88137F488B66}"/>
              </a:ext>
            </a:extLst>
          </p:cNvPr>
          <p:cNvSpPr txBox="1"/>
          <p:nvPr userDrawn="1"/>
        </p:nvSpPr>
        <p:spPr>
          <a:xfrm>
            <a:off x="10594618" y="6447555"/>
            <a:ext cx="151836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1800" b="0" dirty="0">
                <a:solidFill>
                  <a:schemeClr val="bg1"/>
                </a:solidFill>
                <a:latin typeface="Helvetica" panose="020B0604020202020204" pitchFamily="34" charset="0"/>
                <a:cs typeface="Helvetica" panose="020B0604020202020204" pitchFamily="34" charset="0"/>
              </a:rPr>
              <a:t>#</a:t>
            </a:r>
            <a:r>
              <a:rPr lang="es-ES" sz="1800" b="0" dirty="0" err="1">
                <a:solidFill>
                  <a:schemeClr val="bg1"/>
                </a:solidFill>
                <a:latin typeface="Helvetica" panose="020B0604020202020204" pitchFamily="34" charset="0"/>
                <a:cs typeface="Helvetica" panose="020B0604020202020204" pitchFamily="34" charset="0"/>
              </a:rPr>
              <a:t>netcoreconf</a:t>
            </a:r>
            <a:endParaRPr lang="es-ES" sz="1800" b="0" dirty="0">
              <a:solidFill>
                <a:schemeClr val="bg1"/>
              </a:solidFill>
              <a:latin typeface="Helvetica" panose="020B0604020202020204" pitchFamily="34" charset="0"/>
              <a:cs typeface="Helvetica" panose="020B0604020202020204" pitchFamily="34" charset="0"/>
            </a:endParaRPr>
          </a:p>
        </p:txBody>
      </p:sp>
      <p:pic>
        <p:nvPicPr>
          <p:cNvPr id="10" name="Imagen 9">
            <a:extLst>
              <a:ext uri="{FF2B5EF4-FFF2-40B4-BE49-F238E27FC236}">
                <a16:creationId xmlns:a16="http://schemas.microsoft.com/office/drawing/2014/main" id="{5C2E35EC-C071-4151-846C-96382F3E5A5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25198" y="5361084"/>
            <a:ext cx="924339" cy="1048462"/>
          </a:xfrm>
          <a:prstGeom prst="rect">
            <a:avLst/>
          </a:prstGeom>
        </p:spPr>
      </p:pic>
      <p:sp>
        <p:nvSpPr>
          <p:cNvPr id="11" name="CuadroTexto 10">
            <a:extLst>
              <a:ext uri="{FF2B5EF4-FFF2-40B4-BE49-F238E27FC236}">
                <a16:creationId xmlns:a16="http://schemas.microsoft.com/office/drawing/2014/main" id="{33A036FA-1D18-4566-A8E4-60AD950CAAE8}"/>
              </a:ext>
            </a:extLst>
          </p:cNvPr>
          <p:cNvSpPr txBox="1"/>
          <p:nvPr userDrawn="1"/>
        </p:nvSpPr>
        <p:spPr>
          <a:xfrm rot="21065074">
            <a:off x="11316911" y="5988882"/>
            <a:ext cx="715483" cy="276999"/>
          </a:xfrm>
          <a:prstGeom prst="rect">
            <a:avLst/>
          </a:prstGeom>
          <a:noFill/>
        </p:spPr>
        <p:txBody>
          <a:bodyPr wrap="square" rtlCol="0">
            <a:spAutoFit/>
          </a:bodyPr>
          <a:lstStyle/>
          <a:p>
            <a:r>
              <a:rPr lang="es-ES" sz="1200" b="1" dirty="0">
                <a:solidFill>
                  <a:schemeClr val="bg1"/>
                </a:solidFill>
                <a:latin typeface="Trebuchet MS" panose="020B0603020202020204" pitchFamily="34" charset="0"/>
              </a:rPr>
              <a:t>2024</a:t>
            </a:r>
            <a:endParaRPr lang="es-ES" sz="2000" b="1" dirty="0">
              <a:solidFill>
                <a:schemeClr val="bg1"/>
              </a:solidFill>
              <a:latin typeface="Trebuchet MS" panose="020B0603020202020204" pitchFamily="34" charset="0"/>
            </a:endParaRPr>
          </a:p>
        </p:txBody>
      </p:sp>
    </p:spTree>
    <p:extLst>
      <p:ext uri="{BB962C8B-B14F-4D97-AF65-F5344CB8AC3E}">
        <p14:creationId xmlns:p14="http://schemas.microsoft.com/office/powerpoint/2010/main" val="2514768229"/>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B254DF-C8A5-C332-7176-34B09B9900B3}"/>
              </a:ext>
            </a:extLst>
          </p:cNvPr>
          <p:cNvSpPr>
            <a:spLocks noGrp="1"/>
          </p:cNvSpPr>
          <p:nvPr>
            <p:ph type="title"/>
          </p:nvPr>
        </p:nvSpPr>
        <p:spPr>
          <a:xfrm>
            <a:off x="4185789" y="732385"/>
            <a:ext cx="7053943" cy="1325563"/>
          </a:xfrm>
        </p:spPr>
        <p:txBody>
          <a:bodyPr/>
          <a:lstStyle/>
          <a:p>
            <a:r>
              <a:rPr lang="en-US"/>
              <a:t>Click to edit Master title style</a:t>
            </a:r>
            <a:endParaRPr lang="es-ES"/>
          </a:p>
        </p:txBody>
      </p:sp>
      <p:sp>
        <p:nvSpPr>
          <p:cNvPr id="3" name="Date Placeholder 2">
            <a:extLst>
              <a:ext uri="{FF2B5EF4-FFF2-40B4-BE49-F238E27FC236}">
                <a16:creationId xmlns:a16="http://schemas.microsoft.com/office/drawing/2014/main" id="{E53F69DC-658D-563A-C214-E2C8660458DA}"/>
              </a:ext>
            </a:extLst>
          </p:cNvPr>
          <p:cNvSpPr>
            <a:spLocks noGrp="1"/>
          </p:cNvSpPr>
          <p:nvPr>
            <p:ph type="dt" sz="half" idx="10"/>
          </p:nvPr>
        </p:nvSpPr>
        <p:spPr/>
        <p:txBody>
          <a:bodyPr/>
          <a:lstStyle/>
          <a:p>
            <a:fld id="{884406F1-D55D-4EF3-B6E5-F254E6012FCC}" type="datetimeFigureOut">
              <a:rPr lang="es-ES" smtClean="0"/>
              <a:t>22/03/2024</a:t>
            </a:fld>
            <a:endParaRPr lang="es-ES"/>
          </a:p>
        </p:txBody>
      </p:sp>
      <p:sp>
        <p:nvSpPr>
          <p:cNvPr id="4" name="Footer Placeholder 3">
            <a:extLst>
              <a:ext uri="{FF2B5EF4-FFF2-40B4-BE49-F238E27FC236}">
                <a16:creationId xmlns:a16="http://schemas.microsoft.com/office/drawing/2014/main" id="{C3D62EB3-B13C-9D11-E0C3-E15E4D5856E3}"/>
              </a:ext>
            </a:extLst>
          </p:cNvPr>
          <p:cNvSpPr>
            <a:spLocks noGrp="1"/>
          </p:cNvSpPr>
          <p:nvPr>
            <p:ph type="ftr" sz="quarter" idx="11"/>
          </p:nvPr>
        </p:nvSpPr>
        <p:spPr/>
        <p:txBody>
          <a:bodyPr/>
          <a:lstStyle/>
          <a:p>
            <a:endParaRPr lang="es-ES"/>
          </a:p>
        </p:txBody>
      </p:sp>
      <p:sp>
        <p:nvSpPr>
          <p:cNvPr id="5" name="Slide Number Placeholder 4">
            <a:extLst>
              <a:ext uri="{FF2B5EF4-FFF2-40B4-BE49-F238E27FC236}">
                <a16:creationId xmlns:a16="http://schemas.microsoft.com/office/drawing/2014/main" id="{87241846-52DB-3F30-9477-B637786ACB46}"/>
              </a:ext>
            </a:extLst>
          </p:cNvPr>
          <p:cNvSpPr>
            <a:spLocks noGrp="1"/>
          </p:cNvSpPr>
          <p:nvPr>
            <p:ph type="sldNum" sz="quarter" idx="12"/>
          </p:nvPr>
        </p:nvSpPr>
        <p:spPr/>
        <p:txBody>
          <a:bodyPr/>
          <a:lstStyle/>
          <a:p>
            <a:fld id="{17262D92-2B91-4EBB-B90A-3FC6785F5FB3}" type="slidenum">
              <a:rPr lang="es-ES" smtClean="0"/>
              <a:t>‹#›</a:t>
            </a:fld>
            <a:endParaRPr lang="es-ES"/>
          </a:p>
        </p:txBody>
      </p:sp>
      <p:sp>
        <p:nvSpPr>
          <p:cNvPr id="6" name="Rectangle: Single Corner Snipped 5">
            <a:extLst>
              <a:ext uri="{FF2B5EF4-FFF2-40B4-BE49-F238E27FC236}">
                <a16:creationId xmlns:a16="http://schemas.microsoft.com/office/drawing/2014/main" id="{16058DC2-7245-4066-8581-FCBF2F2EBA59}"/>
              </a:ext>
            </a:extLst>
          </p:cNvPr>
          <p:cNvSpPr/>
          <p:nvPr userDrawn="1"/>
        </p:nvSpPr>
        <p:spPr>
          <a:xfrm rot="10800000">
            <a:off x="11368454" y="211013"/>
            <a:ext cx="823546" cy="650632"/>
          </a:xfrm>
          <a:prstGeom prst="snip1Rect">
            <a:avLst/>
          </a:prstGeom>
          <a:solidFill>
            <a:srgbClr val="68207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8" name="Text Placeholder 7">
            <a:extLst>
              <a:ext uri="{FF2B5EF4-FFF2-40B4-BE49-F238E27FC236}">
                <a16:creationId xmlns:a16="http://schemas.microsoft.com/office/drawing/2014/main" id="{7CCFD913-25F9-0783-2B4A-DB9C4E057810}"/>
              </a:ext>
            </a:extLst>
          </p:cNvPr>
          <p:cNvSpPr>
            <a:spLocks noGrp="1"/>
          </p:cNvSpPr>
          <p:nvPr>
            <p:ph type="body" sz="quarter" idx="13" hasCustomPrompt="1"/>
          </p:nvPr>
        </p:nvSpPr>
        <p:spPr>
          <a:xfrm>
            <a:off x="11497176" y="340272"/>
            <a:ext cx="566102" cy="392113"/>
          </a:xfrm>
        </p:spPr>
        <p:txBody>
          <a:bodyPr/>
          <a:lstStyle>
            <a:lvl1pPr marL="0" indent="0">
              <a:buNone/>
              <a:defRPr b="1">
                <a:solidFill>
                  <a:schemeClr val="bg1"/>
                </a:solidFill>
                <a:latin typeface="+mj-lt"/>
              </a:defRPr>
            </a:lvl1pPr>
          </a:lstStyle>
          <a:p>
            <a:pPr lvl="0"/>
            <a:r>
              <a:rPr lang="en-US" dirty="0"/>
              <a:t>01</a:t>
            </a:r>
            <a:endParaRPr lang="es-ES" dirty="0"/>
          </a:p>
        </p:txBody>
      </p:sp>
    </p:spTree>
    <p:extLst>
      <p:ext uri="{BB962C8B-B14F-4D97-AF65-F5344CB8AC3E}">
        <p14:creationId xmlns:p14="http://schemas.microsoft.com/office/powerpoint/2010/main" val="35118706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Custom Layout">
    <p:bg>
      <p:bgPr>
        <a:solidFill>
          <a:schemeClr val="bg1"/>
        </a:solidFill>
        <a:effectLst/>
      </p:bgPr>
    </p:bg>
    <p:spTree>
      <p:nvGrpSpPr>
        <p:cNvPr id="1" name=""/>
        <p:cNvGrpSpPr/>
        <p:nvPr/>
      </p:nvGrpSpPr>
      <p:grpSpPr>
        <a:xfrm>
          <a:off x="0" y="0"/>
          <a:ext cx="0" cy="0"/>
          <a:chOff x="0" y="0"/>
          <a:chExt cx="0" cy="0"/>
        </a:xfrm>
      </p:grpSpPr>
      <p:sp>
        <p:nvSpPr>
          <p:cNvPr id="10" name="Rectángulo 9">
            <a:extLst>
              <a:ext uri="{FF2B5EF4-FFF2-40B4-BE49-F238E27FC236}">
                <a16:creationId xmlns:a16="http://schemas.microsoft.com/office/drawing/2014/main" id="{3A59D070-F1A6-1383-EA33-8349059A6FEA}"/>
              </a:ext>
            </a:extLst>
          </p:cNvPr>
          <p:cNvSpPr/>
          <p:nvPr userDrawn="1"/>
        </p:nvSpPr>
        <p:spPr>
          <a:xfrm>
            <a:off x="824948" y="-469208"/>
            <a:ext cx="12192000" cy="6858000"/>
          </a:xfrm>
          <a:prstGeom prst="rect">
            <a:avLst/>
          </a:prstGeom>
          <a:solidFill>
            <a:srgbClr val="000000">
              <a:alpha val="117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16" name="Imagen 11">
            <a:extLst>
              <a:ext uri="{FF2B5EF4-FFF2-40B4-BE49-F238E27FC236}">
                <a16:creationId xmlns:a16="http://schemas.microsoft.com/office/drawing/2014/main" id="{3FA789FB-F82B-14DB-96A2-2EECA0C37EC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823917" y="5498248"/>
            <a:ext cx="924339" cy="1048462"/>
          </a:xfrm>
          <a:prstGeom prst="rect">
            <a:avLst/>
          </a:prstGeom>
        </p:spPr>
      </p:pic>
      <p:sp>
        <p:nvSpPr>
          <p:cNvPr id="17" name="CuadroTexto 2">
            <a:extLst>
              <a:ext uri="{FF2B5EF4-FFF2-40B4-BE49-F238E27FC236}">
                <a16:creationId xmlns:a16="http://schemas.microsoft.com/office/drawing/2014/main" id="{82604007-F743-7E10-F201-F2C4723CC2CF}"/>
              </a:ext>
            </a:extLst>
          </p:cNvPr>
          <p:cNvSpPr txBox="1"/>
          <p:nvPr userDrawn="1"/>
        </p:nvSpPr>
        <p:spPr>
          <a:xfrm rot="21065074">
            <a:off x="11015630" y="6126046"/>
            <a:ext cx="715483" cy="276999"/>
          </a:xfrm>
          <a:prstGeom prst="rect">
            <a:avLst/>
          </a:prstGeom>
          <a:noFill/>
        </p:spPr>
        <p:txBody>
          <a:bodyPr wrap="square" rtlCol="0">
            <a:spAutoFit/>
          </a:bodyPr>
          <a:lstStyle/>
          <a:p>
            <a:r>
              <a:rPr lang="es-ES" sz="1200" b="1" dirty="0">
                <a:solidFill>
                  <a:schemeClr val="bg1"/>
                </a:solidFill>
                <a:latin typeface="Trebuchet MS" panose="020B0603020202020204" pitchFamily="34" charset="0"/>
              </a:rPr>
              <a:t>2024</a:t>
            </a:r>
            <a:endParaRPr lang="es-ES" sz="2000" b="1" dirty="0">
              <a:solidFill>
                <a:schemeClr val="bg1"/>
              </a:solidFill>
              <a:latin typeface="Trebuchet MS" panose="020B0603020202020204" pitchFamily="34" charset="0"/>
            </a:endParaRPr>
          </a:p>
        </p:txBody>
      </p:sp>
      <p:sp>
        <p:nvSpPr>
          <p:cNvPr id="18" name="TextBox 17">
            <a:extLst>
              <a:ext uri="{FF2B5EF4-FFF2-40B4-BE49-F238E27FC236}">
                <a16:creationId xmlns:a16="http://schemas.microsoft.com/office/drawing/2014/main" id="{E2C5460B-6848-30AF-AD82-03F2D4BEF563}"/>
              </a:ext>
            </a:extLst>
          </p:cNvPr>
          <p:cNvSpPr txBox="1"/>
          <p:nvPr userDrawn="1"/>
        </p:nvSpPr>
        <p:spPr>
          <a:xfrm>
            <a:off x="314935" y="6161295"/>
            <a:ext cx="1853291" cy="461665"/>
          </a:xfrm>
          <a:prstGeom prst="rect">
            <a:avLst/>
          </a:prstGeom>
          <a:noFill/>
        </p:spPr>
        <p:txBody>
          <a:bodyPr wrap="square">
            <a:spAutoFit/>
          </a:bodyPr>
          <a:lstStyle/>
          <a:p>
            <a:r>
              <a:rPr lang="es-ES" sz="2400" dirty="0">
                <a:solidFill>
                  <a:srgbClr val="682079"/>
                </a:solidFill>
                <a:latin typeface="+mn-lt"/>
              </a:rPr>
              <a:t>#netcoreconf</a:t>
            </a:r>
          </a:p>
        </p:txBody>
      </p:sp>
      <p:pic>
        <p:nvPicPr>
          <p:cNvPr id="7" name="Gráfico 6">
            <a:extLst>
              <a:ext uri="{FF2B5EF4-FFF2-40B4-BE49-F238E27FC236}">
                <a16:creationId xmlns:a16="http://schemas.microsoft.com/office/drawing/2014/main" id="{777006CE-66D0-30E3-DB67-B1CDFAB65A64}"/>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989719" y="1533164"/>
            <a:ext cx="7680244" cy="1129448"/>
          </a:xfrm>
          <a:prstGeom prst="rect">
            <a:avLst/>
          </a:prstGeom>
          <a:effectLst>
            <a:glow>
              <a:schemeClr val="accent1">
                <a:alpha val="40000"/>
              </a:schemeClr>
            </a:glow>
          </a:effectLst>
        </p:spPr>
      </p:pic>
      <p:grpSp>
        <p:nvGrpSpPr>
          <p:cNvPr id="24" name="Grupo 23">
            <a:extLst>
              <a:ext uri="{FF2B5EF4-FFF2-40B4-BE49-F238E27FC236}">
                <a16:creationId xmlns:a16="http://schemas.microsoft.com/office/drawing/2014/main" id="{CC485B8E-C5CB-55E4-A99F-78A68B43B372}"/>
              </a:ext>
            </a:extLst>
          </p:cNvPr>
          <p:cNvGrpSpPr/>
          <p:nvPr userDrawn="1"/>
        </p:nvGrpSpPr>
        <p:grpSpPr>
          <a:xfrm>
            <a:off x="718087" y="2992004"/>
            <a:ext cx="10755825" cy="2506244"/>
            <a:chOff x="898645" y="2920564"/>
            <a:chExt cx="10755825" cy="2506244"/>
          </a:xfrm>
        </p:grpSpPr>
        <p:pic>
          <p:nvPicPr>
            <p:cNvPr id="12" name="Imagen 11" descr="Un letrero de color negro&#10;&#10;Descripción generada automáticamente con confianza media">
              <a:extLst>
                <a:ext uri="{FF2B5EF4-FFF2-40B4-BE49-F238E27FC236}">
                  <a16:creationId xmlns:a16="http://schemas.microsoft.com/office/drawing/2014/main" id="{99B5C0DF-0667-6BB4-B087-2A338F8F0D64}"/>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898645" y="3990580"/>
              <a:ext cx="1868496" cy="685453"/>
            </a:xfrm>
            <a:prstGeom prst="rect">
              <a:avLst/>
            </a:prstGeom>
          </p:spPr>
        </p:pic>
        <p:pic>
          <p:nvPicPr>
            <p:cNvPr id="14" name="Gráfico 13">
              <a:extLst>
                <a:ext uri="{FF2B5EF4-FFF2-40B4-BE49-F238E27FC236}">
                  <a16:creationId xmlns:a16="http://schemas.microsoft.com/office/drawing/2014/main" id="{46E2EE14-7E78-EC1F-E1B2-FF397C97CBAC}"/>
                </a:ext>
              </a:extLst>
            </p:cNvPr>
            <p:cNvPicPr>
              <a:picLocks noChangeAspect="1"/>
            </p:cNvPicPr>
            <p:nvPr userDrawn="1"/>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709382" y="2920564"/>
              <a:ext cx="3542080" cy="2506244"/>
            </a:xfrm>
            <a:prstGeom prst="rect">
              <a:avLst/>
            </a:prstGeom>
          </p:spPr>
        </p:pic>
        <p:pic>
          <p:nvPicPr>
            <p:cNvPr id="22" name="Imagen 21">
              <a:extLst>
                <a:ext uri="{FF2B5EF4-FFF2-40B4-BE49-F238E27FC236}">
                  <a16:creationId xmlns:a16="http://schemas.microsoft.com/office/drawing/2014/main" id="{D8E122EB-331F-BDFC-0229-351794A7FFDC}"/>
                </a:ext>
              </a:extLst>
            </p:cNvPr>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8730283" y="4175494"/>
              <a:ext cx="2924187" cy="357198"/>
            </a:xfrm>
            <a:prstGeom prst="rect">
              <a:avLst/>
            </a:prstGeom>
          </p:spPr>
        </p:pic>
      </p:grpSp>
      <p:sp>
        <p:nvSpPr>
          <p:cNvPr id="31" name="Título 4">
            <a:extLst>
              <a:ext uri="{FF2B5EF4-FFF2-40B4-BE49-F238E27FC236}">
                <a16:creationId xmlns:a16="http://schemas.microsoft.com/office/drawing/2014/main" id="{3B3ECC5B-FE42-8C8C-1B85-91F9FB2864C8}"/>
              </a:ext>
            </a:extLst>
          </p:cNvPr>
          <p:cNvSpPr txBox="1">
            <a:spLocks/>
          </p:cNvSpPr>
          <p:nvPr userDrawn="1"/>
        </p:nvSpPr>
        <p:spPr>
          <a:xfrm>
            <a:off x="4366848" y="184662"/>
            <a:ext cx="2963320" cy="65436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s-ES" sz="4800" b="1" dirty="0">
                <a:solidFill>
                  <a:srgbClr val="682079"/>
                </a:solidFill>
                <a:latin typeface="Trebuchet MS" panose="020B0603020202020204" pitchFamily="34" charset="0"/>
              </a:rPr>
              <a:t>Sponsors</a:t>
            </a:r>
          </a:p>
        </p:txBody>
      </p:sp>
      <p:pic>
        <p:nvPicPr>
          <p:cNvPr id="4" name="Imagen 3" descr="Imagen que contiene Icono&#10;&#10;Descripción generada automáticamente">
            <a:extLst>
              <a:ext uri="{FF2B5EF4-FFF2-40B4-BE49-F238E27FC236}">
                <a16:creationId xmlns:a16="http://schemas.microsoft.com/office/drawing/2014/main" id="{47F207C7-832F-10BC-2A39-A3F9B253F34B}"/>
              </a:ext>
            </a:extLst>
          </p:cNvPr>
          <p:cNvPicPr>
            <a:picLocks noChangeAspect="1"/>
          </p:cNvPicPr>
          <p:nvPr userDrawn="1"/>
        </p:nvPicPr>
        <p:blipFill>
          <a:blip r:embed="rId9">
            <a:extLst>
              <a:ext uri="{28A0092B-C50C-407E-A947-70E740481C1C}">
                <a14:useLocalDpi xmlns:a14="http://schemas.microsoft.com/office/drawing/2010/main" val="0"/>
              </a:ext>
            </a:extLst>
          </a:blip>
          <a:stretch>
            <a:fillRect/>
          </a:stretch>
        </p:blipFill>
        <p:spPr>
          <a:xfrm>
            <a:off x="5926271" y="5203716"/>
            <a:ext cx="1136552" cy="761490"/>
          </a:xfrm>
          <a:prstGeom prst="rect">
            <a:avLst/>
          </a:prstGeom>
        </p:spPr>
      </p:pic>
      <p:pic>
        <p:nvPicPr>
          <p:cNvPr id="3" name="Picture 2">
            <a:extLst>
              <a:ext uri="{FF2B5EF4-FFF2-40B4-BE49-F238E27FC236}">
                <a16:creationId xmlns:a16="http://schemas.microsoft.com/office/drawing/2014/main" id="{B4176632-A321-21E2-C7C6-573C7A2D8343}"/>
              </a:ext>
            </a:extLst>
          </p:cNvPr>
          <p:cNvPicPr>
            <a:picLocks noChangeAspect="1"/>
          </p:cNvPicPr>
          <p:nvPr userDrawn="1"/>
        </p:nvPicPr>
        <p:blipFill>
          <a:blip r:embed="rId10"/>
          <a:stretch>
            <a:fillRect/>
          </a:stretch>
        </p:blipFill>
        <p:spPr>
          <a:xfrm>
            <a:off x="3249251" y="5217760"/>
            <a:ext cx="2092141" cy="775535"/>
          </a:xfrm>
          <a:prstGeom prst="rect">
            <a:avLst/>
          </a:prstGeom>
        </p:spPr>
      </p:pic>
      <p:pic>
        <p:nvPicPr>
          <p:cNvPr id="5" name="Picture 4">
            <a:extLst>
              <a:ext uri="{FF2B5EF4-FFF2-40B4-BE49-F238E27FC236}">
                <a16:creationId xmlns:a16="http://schemas.microsoft.com/office/drawing/2014/main" id="{15D29524-1953-CA71-D36E-2EBF2FC0F88E}"/>
              </a:ext>
            </a:extLst>
          </p:cNvPr>
          <p:cNvPicPr>
            <a:picLocks noChangeAspect="1"/>
          </p:cNvPicPr>
          <p:nvPr userDrawn="1"/>
        </p:nvPicPr>
        <p:blipFill>
          <a:blip r:embed="rId11"/>
          <a:stretch>
            <a:fillRect/>
          </a:stretch>
        </p:blipFill>
        <p:spPr>
          <a:xfrm>
            <a:off x="5829841" y="4044454"/>
            <a:ext cx="3019159" cy="664215"/>
          </a:xfrm>
          <a:prstGeom prst="rect">
            <a:avLst/>
          </a:prstGeom>
        </p:spPr>
      </p:pic>
    </p:spTree>
    <p:extLst>
      <p:ext uri="{BB962C8B-B14F-4D97-AF65-F5344CB8AC3E}">
        <p14:creationId xmlns:p14="http://schemas.microsoft.com/office/powerpoint/2010/main" val="407045779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DF81D293-0B87-4B41-BAF7-02CBC0D387F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B1810698-DADF-4575-91EC-BC5C75C6FA5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25F9F5DC-868D-4317-8620-701415C47B2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84406F1-D55D-4EF3-B6E5-F254E6012FCC}" type="datetimeFigureOut">
              <a:rPr lang="es-ES" smtClean="0"/>
              <a:t>22/03/2024</a:t>
            </a:fld>
            <a:endParaRPr lang="es-ES"/>
          </a:p>
        </p:txBody>
      </p:sp>
      <p:sp>
        <p:nvSpPr>
          <p:cNvPr id="5" name="Marcador de pie de página 4">
            <a:extLst>
              <a:ext uri="{FF2B5EF4-FFF2-40B4-BE49-F238E27FC236}">
                <a16:creationId xmlns:a16="http://schemas.microsoft.com/office/drawing/2014/main" id="{B865D76D-4F78-45EB-813B-B96349766B3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a:extLst>
              <a:ext uri="{FF2B5EF4-FFF2-40B4-BE49-F238E27FC236}">
                <a16:creationId xmlns:a16="http://schemas.microsoft.com/office/drawing/2014/main" id="{BC2F50A0-E56E-436D-930F-5C92E6EA7F8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7262D92-2B91-4EBB-B90A-3FC6785F5FB3}" type="slidenum">
              <a:rPr lang="es-ES" smtClean="0"/>
              <a:t>‹#›</a:t>
            </a:fld>
            <a:endParaRPr lang="es-ES"/>
          </a:p>
        </p:txBody>
      </p:sp>
    </p:spTree>
    <p:extLst>
      <p:ext uri="{BB962C8B-B14F-4D97-AF65-F5344CB8AC3E}">
        <p14:creationId xmlns:p14="http://schemas.microsoft.com/office/powerpoint/2010/main" val="3653831248"/>
      </p:ext>
    </p:extLst>
  </p:cSld>
  <p:clrMap bg1="lt1" tx1="dk1" bg2="lt2" tx2="dk2" accent1="accent1" accent2="accent2" accent3="accent3" accent4="accent4" accent5="accent5" accent6="accent6" hlink="hlink" folHlink="folHlink"/>
  <p:sldLayoutIdLst>
    <p:sldLayoutId id="2147483649" r:id="rId1"/>
    <p:sldLayoutId id="2147483665" r:id="rId2"/>
    <p:sldLayoutId id="2147483660" r:id="rId3"/>
    <p:sldLayoutId id="2147483666" r:id="rId4"/>
    <p:sldLayoutId id="2147483668" r:id="rId5"/>
    <p:sldLayoutId id="2147483670" r:id="rId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1.jpe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2.emf"/></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3.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hyperlink" Target="mailto:info@netcoreconf.co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6.jpeg"/><Relationship Id="rId2" Type="http://schemas.openxmlformats.org/officeDocument/2006/relationships/notesSlide" Target="../notesSlides/notesSlide1.xml"/><Relationship Id="rId1" Type="http://schemas.openxmlformats.org/officeDocument/2006/relationships/slideLayout" Target="../slideLayouts/slideLayout5.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azure.microsoft.com/en-us/pricing/details/search/"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C475749F-F487-4EFB-ABC7-C1359590EB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AB30FD0-BBF3-7A83-C454-5DB49D2DFD15}"/>
              </a:ext>
            </a:extLst>
          </p:cNvPr>
          <p:cNvSpPr>
            <a:spLocks noGrp="1"/>
          </p:cNvSpPr>
          <p:nvPr>
            <p:ph type="ctrTitle"/>
          </p:nvPr>
        </p:nvSpPr>
        <p:spPr>
          <a:xfrm>
            <a:off x="7180028" y="3376123"/>
            <a:ext cx="4515147" cy="1529232"/>
          </a:xfrm>
        </p:spPr>
        <p:txBody>
          <a:bodyPr>
            <a:normAutofit/>
          </a:bodyPr>
          <a:lstStyle/>
          <a:p>
            <a:pPr algn="r"/>
            <a:r>
              <a:rPr lang="en-GB" sz="2800" dirty="0"/>
              <a:t>Azure AI Search</a:t>
            </a:r>
            <a:endParaRPr lang="es-ES" sz="4400" dirty="0"/>
          </a:p>
        </p:txBody>
      </p:sp>
      <p:sp>
        <p:nvSpPr>
          <p:cNvPr id="3" name="Subtitle 2">
            <a:extLst>
              <a:ext uri="{FF2B5EF4-FFF2-40B4-BE49-F238E27FC236}">
                <a16:creationId xmlns:a16="http://schemas.microsoft.com/office/drawing/2014/main" id="{339EAD7C-415C-5614-4D83-CA7FA6773290}"/>
              </a:ext>
            </a:extLst>
          </p:cNvPr>
          <p:cNvSpPr>
            <a:spLocks noGrp="1"/>
          </p:cNvSpPr>
          <p:nvPr>
            <p:ph type="subTitle" idx="1"/>
          </p:nvPr>
        </p:nvSpPr>
        <p:spPr>
          <a:xfrm>
            <a:off x="7529886" y="4905356"/>
            <a:ext cx="4165290" cy="617620"/>
          </a:xfrm>
        </p:spPr>
        <p:txBody>
          <a:bodyPr>
            <a:normAutofit fontScale="92500"/>
          </a:bodyPr>
          <a:lstStyle/>
          <a:p>
            <a:pPr algn="r"/>
            <a:r>
              <a:rPr lang="es-ES" dirty="0"/>
              <a:t>José Alberto Coronado de la Rosa</a:t>
            </a:r>
          </a:p>
        </p:txBody>
      </p:sp>
      <p:pic>
        <p:nvPicPr>
          <p:cNvPr id="9" name="Picture 8" descr="A high angle view of a city&#10;&#10;Description automatically generated with medium confidence">
            <a:extLst>
              <a:ext uri="{FF2B5EF4-FFF2-40B4-BE49-F238E27FC236}">
                <a16:creationId xmlns:a16="http://schemas.microsoft.com/office/drawing/2014/main" id="{CA6E423E-B438-A0C5-34E7-04A2096FD41A}"/>
              </a:ext>
            </a:extLst>
          </p:cNvPr>
          <p:cNvPicPr>
            <a:picLocks noChangeAspect="1"/>
          </p:cNvPicPr>
          <p:nvPr/>
        </p:nvPicPr>
        <p:blipFill rotWithShape="1">
          <a:blip r:embed="rId2">
            <a:extLst>
              <a:ext uri="{28A0092B-C50C-407E-A947-70E740481C1C}">
                <a14:useLocalDpi xmlns:a14="http://schemas.microsoft.com/office/drawing/2010/main" val="0"/>
              </a:ext>
            </a:extLst>
          </a:blip>
          <a:srcRect l="15351" r="2536" b="-1"/>
          <a:stretch/>
        </p:blipFill>
        <p:spPr>
          <a:xfrm>
            <a:off x="-2192" y="10"/>
            <a:ext cx="8436340" cy="6857990"/>
          </a:xfrm>
          <a:custGeom>
            <a:avLst/>
            <a:gdLst/>
            <a:ahLst/>
            <a:cxnLst/>
            <a:rect l="l" t="t" r="r" b="b"/>
            <a:pathLst>
              <a:path w="8436340" h="6858000">
                <a:moveTo>
                  <a:pt x="6950358" y="3911316"/>
                </a:moveTo>
                <a:lnTo>
                  <a:pt x="6950358" y="3925503"/>
                </a:lnTo>
                <a:lnTo>
                  <a:pt x="6948404" y="3918409"/>
                </a:lnTo>
                <a:close/>
                <a:moveTo>
                  <a:pt x="890899" y="2071857"/>
                </a:moveTo>
                <a:cubicBezTo>
                  <a:pt x="890899" y="2071857"/>
                  <a:pt x="890899" y="2071857"/>
                  <a:pt x="4934362" y="2071857"/>
                </a:cubicBezTo>
                <a:cubicBezTo>
                  <a:pt x="5187625" y="2071857"/>
                  <a:pt x="5432153" y="2211072"/>
                  <a:pt x="5554418" y="2437296"/>
                </a:cubicBezTo>
                <a:cubicBezTo>
                  <a:pt x="5554418" y="2437296"/>
                  <a:pt x="5554418" y="2437296"/>
                  <a:pt x="7580515" y="5926372"/>
                </a:cubicBezTo>
                <a:cubicBezTo>
                  <a:pt x="7711513" y="6143896"/>
                  <a:pt x="7711513" y="6422327"/>
                  <a:pt x="7580515" y="6639850"/>
                </a:cubicBezTo>
                <a:cubicBezTo>
                  <a:pt x="7580515" y="6639850"/>
                  <a:pt x="7580515" y="6639850"/>
                  <a:pt x="7473670" y="6823844"/>
                </a:cubicBezTo>
                <a:lnTo>
                  <a:pt x="7453836" y="6858000"/>
                </a:lnTo>
                <a:lnTo>
                  <a:pt x="0" y="6858000"/>
                </a:lnTo>
                <a:lnTo>
                  <a:pt x="0" y="2890622"/>
                </a:lnTo>
                <a:lnTo>
                  <a:pt x="78831" y="2754282"/>
                </a:lnTo>
                <a:cubicBezTo>
                  <a:pt x="137995" y="2651956"/>
                  <a:pt x="199068" y="2546330"/>
                  <a:pt x="262110" y="2437296"/>
                </a:cubicBezTo>
                <a:cubicBezTo>
                  <a:pt x="393108" y="2211072"/>
                  <a:pt x="628904" y="2071857"/>
                  <a:pt x="890899" y="2071857"/>
                </a:cubicBezTo>
                <a:close/>
                <a:moveTo>
                  <a:pt x="6355444" y="753840"/>
                </a:moveTo>
                <a:cubicBezTo>
                  <a:pt x="6355444" y="753840"/>
                  <a:pt x="6355444" y="753840"/>
                  <a:pt x="7595013" y="753840"/>
                </a:cubicBezTo>
                <a:cubicBezTo>
                  <a:pt x="7672653" y="753840"/>
                  <a:pt x="7747616" y="796518"/>
                  <a:pt x="7785098" y="865869"/>
                </a:cubicBezTo>
                <a:cubicBezTo>
                  <a:pt x="7785098" y="865869"/>
                  <a:pt x="7785098" y="865869"/>
                  <a:pt x="8406222" y="1935484"/>
                </a:cubicBezTo>
                <a:cubicBezTo>
                  <a:pt x="8446380" y="2002169"/>
                  <a:pt x="8446380" y="2087523"/>
                  <a:pt x="8406222" y="2154207"/>
                </a:cubicBezTo>
                <a:cubicBezTo>
                  <a:pt x="8406222" y="2154207"/>
                  <a:pt x="8406222" y="2154207"/>
                  <a:pt x="7785098" y="3223823"/>
                </a:cubicBezTo>
                <a:cubicBezTo>
                  <a:pt x="7747616" y="3293174"/>
                  <a:pt x="7672653" y="3335852"/>
                  <a:pt x="7595013" y="3335852"/>
                </a:cubicBezTo>
                <a:cubicBezTo>
                  <a:pt x="7595013" y="3335852"/>
                  <a:pt x="7595013" y="3335852"/>
                  <a:pt x="6355444" y="3335852"/>
                </a:cubicBezTo>
                <a:cubicBezTo>
                  <a:pt x="6275127" y="3335852"/>
                  <a:pt x="6202841" y="3293174"/>
                  <a:pt x="6162682" y="3223823"/>
                </a:cubicBezTo>
                <a:cubicBezTo>
                  <a:pt x="6162682" y="3223823"/>
                  <a:pt x="6162682" y="3223823"/>
                  <a:pt x="5544237" y="2154207"/>
                </a:cubicBezTo>
                <a:cubicBezTo>
                  <a:pt x="5504078" y="2087523"/>
                  <a:pt x="5504078" y="2002169"/>
                  <a:pt x="5544237" y="1935484"/>
                </a:cubicBezTo>
                <a:cubicBezTo>
                  <a:pt x="5544237" y="1935484"/>
                  <a:pt x="5544237" y="1935484"/>
                  <a:pt x="6162682" y="865869"/>
                </a:cubicBezTo>
                <a:cubicBezTo>
                  <a:pt x="6202841" y="796518"/>
                  <a:pt x="6275127" y="753840"/>
                  <a:pt x="6355444" y="753840"/>
                </a:cubicBezTo>
                <a:close/>
                <a:moveTo>
                  <a:pt x="0" y="0"/>
                </a:moveTo>
                <a:lnTo>
                  <a:pt x="6535339" y="0"/>
                </a:lnTo>
                <a:lnTo>
                  <a:pt x="6421432" y="196155"/>
                </a:lnTo>
                <a:cubicBezTo>
                  <a:pt x="6196056" y="584267"/>
                  <a:pt x="5928944" y="1044253"/>
                  <a:pt x="5612367" y="1589421"/>
                </a:cubicBezTo>
                <a:cubicBezTo>
                  <a:pt x="5490102" y="1815646"/>
                  <a:pt x="5245573" y="1954861"/>
                  <a:pt x="4992310" y="1954861"/>
                </a:cubicBezTo>
                <a:cubicBezTo>
                  <a:pt x="4992310" y="1954861"/>
                  <a:pt x="4992310" y="1954861"/>
                  <a:pt x="948847" y="1954861"/>
                </a:cubicBezTo>
                <a:cubicBezTo>
                  <a:pt x="686852" y="1954861"/>
                  <a:pt x="451057" y="1815646"/>
                  <a:pt x="320058" y="1589421"/>
                </a:cubicBezTo>
                <a:cubicBezTo>
                  <a:pt x="320058" y="1589421"/>
                  <a:pt x="320058" y="1589421"/>
                  <a:pt x="4048" y="1042874"/>
                </a:cubicBezTo>
                <a:lnTo>
                  <a:pt x="0" y="1035874"/>
                </a:lnTo>
                <a:close/>
              </a:path>
            </a:pathLst>
          </a:custGeom>
        </p:spPr>
      </p:pic>
      <p:sp>
        <p:nvSpPr>
          <p:cNvPr id="18" name="Rectangle 17">
            <a:extLst>
              <a:ext uri="{FF2B5EF4-FFF2-40B4-BE49-F238E27FC236}">
                <a16:creationId xmlns:a16="http://schemas.microsoft.com/office/drawing/2014/main" id="{99B9FA0C-3707-B3C1-AB98-D2819395196F}"/>
              </a:ext>
            </a:extLst>
          </p:cNvPr>
          <p:cNvSpPr/>
          <p:nvPr/>
        </p:nvSpPr>
        <p:spPr>
          <a:xfrm>
            <a:off x="9399639" y="268679"/>
            <a:ext cx="2792361" cy="810533"/>
          </a:xfrm>
          <a:prstGeom prst="rect">
            <a:avLst/>
          </a:prstGeom>
          <a:solidFill>
            <a:srgbClr val="682079"/>
          </a:solidFill>
          <a:ln>
            <a:solidFill>
              <a:srgbClr val="6820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9" name="Title 1">
            <a:extLst>
              <a:ext uri="{FF2B5EF4-FFF2-40B4-BE49-F238E27FC236}">
                <a16:creationId xmlns:a16="http://schemas.microsoft.com/office/drawing/2014/main" id="{26C48582-ED3C-75C2-2BD7-3F06D48DCB9F}"/>
              </a:ext>
            </a:extLst>
          </p:cNvPr>
          <p:cNvSpPr txBox="1">
            <a:spLocks/>
          </p:cNvSpPr>
          <p:nvPr/>
        </p:nvSpPr>
        <p:spPr>
          <a:xfrm>
            <a:off x="9399639" y="344129"/>
            <a:ext cx="2792360" cy="662379"/>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s-ES" sz="4000" b="1" i="0" u="none" strike="noStrike" kern="1200" cap="none" spc="0" normalizeH="0" baseline="0" noProof="0" dirty="0">
                <a:ln>
                  <a:noFill/>
                </a:ln>
                <a:solidFill>
                  <a:prstClr val="white"/>
                </a:solidFill>
                <a:effectLst/>
                <a:uLnTx/>
                <a:uFillTx/>
                <a:latin typeface="Calibri Light" panose="020F0302020204030204"/>
                <a:ea typeface="+mj-ea"/>
                <a:cs typeface="+mj-cs"/>
              </a:rPr>
              <a:t>2024</a:t>
            </a:r>
          </a:p>
        </p:txBody>
      </p:sp>
      <p:grpSp>
        <p:nvGrpSpPr>
          <p:cNvPr id="20" name="Group 19">
            <a:extLst>
              <a:ext uri="{FF2B5EF4-FFF2-40B4-BE49-F238E27FC236}">
                <a16:creationId xmlns:a16="http://schemas.microsoft.com/office/drawing/2014/main" id="{F930990E-8B69-362E-E1AF-3F937E8A7A5C}"/>
              </a:ext>
            </a:extLst>
          </p:cNvPr>
          <p:cNvGrpSpPr/>
          <p:nvPr/>
        </p:nvGrpSpPr>
        <p:grpSpPr>
          <a:xfrm>
            <a:off x="11062470" y="5673916"/>
            <a:ext cx="982564" cy="1090362"/>
            <a:chOff x="11062470" y="5673916"/>
            <a:chExt cx="982564" cy="1090362"/>
          </a:xfrm>
        </p:grpSpPr>
        <p:pic>
          <p:nvPicPr>
            <p:cNvPr id="21" name="Imagen 8">
              <a:extLst>
                <a:ext uri="{FF2B5EF4-FFF2-40B4-BE49-F238E27FC236}">
                  <a16:creationId xmlns:a16="http://schemas.microsoft.com/office/drawing/2014/main" id="{223068E0-C7BC-E021-4D0E-2352447236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83756" y="5673916"/>
              <a:ext cx="961278" cy="1090362"/>
            </a:xfrm>
            <a:prstGeom prst="rect">
              <a:avLst/>
            </a:prstGeom>
          </p:spPr>
        </p:pic>
        <p:sp>
          <p:nvSpPr>
            <p:cNvPr id="22" name="CuadroTexto 9">
              <a:extLst>
                <a:ext uri="{FF2B5EF4-FFF2-40B4-BE49-F238E27FC236}">
                  <a16:creationId xmlns:a16="http://schemas.microsoft.com/office/drawing/2014/main" id="{805D8989-827A-E2D9-3E25-AE30996619A3}"/>
                </a:ext>
              </a:extLst>
            </p:cNvPr>
            <p:cNvSpPr txBox="1"/>
            <p:nvPr/>
          </p:nvSpPr>
          <p:spPr>
            <a:xfrm rot="21187121">
              <a:off x="11062470" y="6364026"/>
              <a:ext cx="960519" cy="261610"/>
            </a:xfrm>
            <a:prstGeom prst="rect">
              <a:avLst/>
            </a:prstGeom>
            <a:noFill/>
          </p:spPr>
          <p:txBody>
            <a:bodyPr wrap="none" rtlCol="0"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1100" b="1" i="0" u="none" strike="noStrike" kern="1200" cap="none" spc="0" normalizeH="0" baseline="0" noProof="0" dirty="0">
                  <a:ln>
                    <a:noFill/>
                  </a:ln>
                  <a:solidFill>
                    <a:prstClr val="white"/>
                  </a:solidFill>
                  <a:effectLst/>
                  <a:uLnTx/>
                  <a:uFillTx/>
                  <a:latin typeface="Trebuchet MS" panose="020B0603020202020204" pitchFamily="34" charset="0"/>
                  <a:ea typeface="+mn-ea"/>
                  <a:cs typeface="Helvetica"/>
                </a:rPr>
                <a:t>23/03/2024</a:t>
              </a:r>
              <a:endParaRPr kumimoji="0" lang="es-ES" sz="1100" b="1" i="0" u="none" strike="noStrike" kern="1200" cap="none" spc="0" normalizeH="0" baseline="0" noProof="0" dirty="0">
                <a:ln>
                  <a:noFill/>
                </a:ln>
                <a:solidFill>
                  <a:prstClr val="white"/>
                </a:solidFill>
                <a:effectLst/>
                <a:uLnTx/>
                <a:uFillTx/>
                <a:latin typeface="Trebuchet MS" panose="020B0603020202020204" pitchFamily="34" charset="0"/>
                <a:ea typeface="+mn-ea"/>
                <a:cs typeface="Helvetica" panose="020B0604020202020204" pitchFamily="34" charset="0"/>
              </a:endParaRPr>
            </a:p>
          </p:txBody>
        </p:sp>
      </p:grpSp>
    </p:spTree>
    <p:extLst>
      <p:ext uri="{BB962C8B-B14F-4D97-AF65-F5344CB8AC3E}">
        <p14:creationId xmlns:p14="http://schemas.microsoft.com/office/powerpoint/2010/main" val="33507202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0F5D4E1C-BECE-4044-8955-F7990D60F576}"/>
              </a:ext>
            </a:extLst>
          </p:cNvPr>
          <p:cNvSpPr>
            <a:spLocks noGrp="1"/>
          </p:cNvSpPr>
          <p:nvPr>
            <p:ph type="title"/>
          </p:nvPr>
        </p:nvSpPr>
        <p:spPr/>
        <p:txBody>
          <a:bodyPr/>
          <a:lstStyle/>
          <a:p>
            <a:r>
              <a:rPr lang="es-ES" dirty="0" err="1"/>
              <a:t>Analyzers</a:t>
            </a:r>
            <a:endParaRPr lang="es-ES" dirty="0"/>
          </a:p>
        </p:txBody>
      </p:sp>
      <p:sp>
        <p:nvSpPr>
          <p:cNvPr id="3" name="Título 4">
            <a:extLst>
              <a:ext uri="{FF2B5EF4-FFF2-40B4-BE49-F238E27FC236}">
                <a16:creationId xmlns:a16="http://schemas.microsoft.com/office/drawing/2014/main" id="{08B4A7D6-21D8-4A2C-86E4-CEFE8DD02180}"/>
              </a:ext>
            </a:extLst>
          </p:cNvPr>
          <p:cNvSpPr txBox="1">
            <a:spLocks/>
          </p:cNvSpPr>
          <p:nvPr/>
        </p:nvSpPr>
        <p:spPr>
          <a:xfrm>
            <a:off x="838200" y="1195523"/>
            <a:ext cx="6921843" cy="4908715"/>
          </a:xfrm>
          <a:prstGeom prst="rect">
            <a:avLst/>
          </a:prstGeom>
          <a:noFill/>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a:solidFill>
                  <a:srgbClr val="561B64"/>
                </a:solidFill>
                <a:latin typeface="+mj-lt"/>
                <a:ea typeface="+mj-ea"/>
                <a:cs typeface="+mj-cs"/>
              </a:defRPr>
            </a:lvl1pPr>
          </a:lstStyle>
          <a:p>
            <a:pPr marL="342900" indent="-342900" algn="just">
              <a:lnSpc>
                <a:spcPct val="150000"/>
              </a:lnSpc>
              <a:buFont typeface="Arial" panose="020B0604020202020204" pitchFamily="34" charset="0"/>
              <a:buChar char="•"/>
            </a:pPr>
            <a:r>
              <a:rPr lang="es-ES" sz="2000" dirty="0">
                <a:solidFill>
                  <a:srgbClr val="171717"/>
                </a:solidFill>
                <a:latin typeface="Segoe UI" panose="020B0502040204020203" pitchFamily="34" charset="0"/>
              </a:rPr>
              <a:t>Standard vs </a:t>
            </a:r>
            <a:r>
              <a:rPr lang="es-ES" sz="2000" dirty="0" err="1">
                <a:solidFill>
                  <a:srgbClr val="171717"/>
                </a:solidFill>
                <a:latin typeface="Segoe UI" panose="020B0502040204020203" pitchFamily="34" charset="0"/>
              </a:rPr>
              <a:t>custom</a:t>
            </a:r>
            <a:r>
              <a:rPr lang="es-ES" sz="2000" dirty="0">
                <a:solidFill>
                  <a:srgbClr val="171717"/>
                </a:solidFill>
                <a:latin typeface="Segoe UI" panose="020B0502040204020203" pitchFamily="34" charset="0"/>
              </a:rPr>
              <a:t>.</a:t>
            </a:r>
          </a:p>
          <a:p>
            <a:pPr marL="342900" indent="-342900" algn="just">
              <a:lnSpc>
                <a:spcPct val="150000"/>
              </a:lnSpc>
              <a:buFont typeface="Arial" panose="020B0604020202020204" pitchFamily="34" charset="0"/>
              <a:buChar char="•"/>
            </a:pPr>
            <a:endParaRPr lang="es-ES" sz="2000" dirty="0">
              <a:solidFill>
                <a:srgbClr val="171717"/>
              </a:solidFill>
              <a:latin typeface="Segoe UI" panose="020B0502040204020203" pitchFamily="34" charset="0"/>
            </a:endParaRPr>
          </a:p>
          <a:p>
            <a:pPr marL="342900" indent="-342900" algn="just">
              <a:lnSpc>
                <a:spcPct val="150000"/>
              </a:lnSpc>
              <a:buFont typeface="Arial" panose="020B0604020202020204" pitchFamily="34" charset="0"/>
              <a:buChar char="•"/>
            </a:pPr>
            <a:r>
              <a:rPr lang="es-ES" sz="2000" dirty="0" err="1">
                <a:solidFill>
                  <a:srgbClr val="171717"/>
                </a:solidFill>
                <a:latin typeface="Segoe UI" panose="020B0502040204020203" pitchFamily="34" charset="0"/>
              </a:rPr>
              <a:t>Language</a:t>
            </a:r>
            <a:r>
              <a:rPr lang="es-ES" sz="2000" dirty="0">
                <a:solidFill>
                  <a:srgbClr val="171717"/>
                </a:solidFill>
                <a:latin typeface="Segoe UI" panose="020B0502040204020203" pitchFamily="34" charset="0"/>
              </a:rPr>
              <a:t> </a:t>
            </a:r>
            <a:r>
              <a:rPr lang="es-ES" sz="2000" dirty="0" err="1">
                <a:solidFill>
                  <a:srgbClr val="171717"/>
                </a:solidFill>
                <a:latin typeface="Segoe UI" panose="020B0502040204020203" pitchFamily="34" charset="0"/>
              </a:rPr>
              <a:t>analyzers</a:t>
            </a:r>
            <a:r>
              <a:rPr lang="es-ES" sz="2000" dirty="0">
                <a:solidFill>
                  <a:srgbClr val="171717"/>
                </a:solidFill>
                <a:latin typeface="Segoe UI" panose="020B0502040204020203" pitchFamily="34" charset="0"/>
              </a:rPr>
              <a:t> (</a:t>
            </a:r>
            <a:r>
              <a:rPr lang="es-ES" sz="2000" dirty="0" err="1">
                <a:solidFill>
                  <a:srgbClr val="171717"/>
                </a:solidFill>
                <a:latin typeface="Segoe UI" panose="020B0502040204020203" pitchFamily="34" charset="0"/>
              </a:rPr>
              <a:t>Lucene</a:t>
            </a:r>
            <a:r>
              <a:rPr lang="es-ES" sz="2000" dirty="0">
                <a:solidFill>
                  <a:srgbClr val="171717"/>
                </a:solidFill>
                <a:latin typeface="Segoe UI" panose="020B0502040204020203" pitchFamily="34" charset="0"/>
              </a:rPr>
              <a:t> y Microsoft).</a:t>
            </a:r>
          </a:p>
          <a:p>
            <a:pPr marL="342900" indent="-342900" algn="just">
              <a:lnSpc>
                <a:spcPct val="150000"/>
              </a:lnSpc>
              <a:buFont typeface="Arial" panose="020B0604020202020204" pitchFamily="34" charset="0"/>
              <a:buChar char="•"/>
            </a:pPr>
            <a:endParaRPr lang="es-ES" sz="2000" dirty="0">
              <a:solidFill>
                <a:srgbClr val="171717"/>
              </a:solidFill>
              <a:latin typeface="Segoe UI" panose="020B0502040204020203" pitchFamily="34" charset="0"/>
            </a:endParaRPr>
          </a:p>
          <a:p>
            <a:pPr marL="342900" indent="-342900" algn="just">
              <a:lnSpc>
                <a:spcPct val="150000"/>
              </a:lnSpc>
              <a:buFont typeface="Arial" panose="020B0604020202020204" pitchFamily="34" charset="0"/>
              <a:buChar char="•"/>
            </a:pPr>
            <a:r>
              <a:rPr lang="es-ES" sz="2000" dirty="0">
                <a:solidFill>
                  <a:srgbClr val="171717"/>
                </a:solidFill>
                <a:latin typeface="Segoe UI" panose="020B0502040204020203" pitchFamily="34" charset="0"/>
              </a:rPr>
              <a:t>Pueden incrementar el tamaño del </a:t>
            </a:r>
            <a:r>
              <a:rPr lang="es-ES" sz="2000" dirty="0" err="1">
                <a:solidFill>
                  <a:srgbClr val="171717"/>
                </a:solidFill>
                <a:latin typeface="Segoe UI" panose="020B0502040204020203" pitchFamily="34" charset="0"/>
              </a:rPr>
              <a:t>index</a:t>
            </a:r>
            <a:endParaRPr lang="es-ES" sz="2000" dirty="0">
              <a:solidFill>
                <a:srgbClr val="171717"/>
              </a:solidFill>
              <a:latin typeface="Segoe UI" panose="020B0502040204020203" pitchFamily="34" charset="0"/>
            </a:endParaRPr>
          </a:p>
        </p:txBody>
      </p:sp>
      <p:pic>
        <p:nvPicPr>
          <p:cNvPr id="6" name="Imagen 5">
            <a:extLst>
              <a:ext uri="{FF2B5EF4-FFF2-40B4-BE49-F238E27FC236}">
                <a16:creationId xmlns:a16="http://schemas.microsoft.com/office/drawing/2014/main" id="{B587B6EB-2BAC-4647-B73A-4C195A6473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27471" y="1709964"/>
            <a:ext cx="3031051" cy="3438070"/>
          </a:xfrm>
          <a:prstGeom prst="rect">
            <a:avLst/>
          </a:prstGeom>
        </p:spPr>
      </p:pic>
    </p:spTree>
    <p:extLst>
      <p:ext uri="{BB962C8B-B14F-4D97-AF65-F5344CB8AC3E}">
        <p14:creationId xmlns:p14="http://schemas.microsoft.com/office/powerpoint/2010/main" val="10170836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0F5D4E1C-BECE-4044-8955-F7990D60F576}"/>
              </a:ext>
            </a:extLst>
          </p:cNvPr>
          <p:cNvSpPr>
            <a:spLocks noGrp="1"/>
          </p:cNvSpPr>
          <p:nvPr>
            <p:ph type="title"/>
          </p:nvPr>
        </p:nvSpPr>
        <p:spPr/>
        <p:txBody>
          <a:bodyPr/>
          <a:lstStyle/>
          <a:p>
            <a:r>
              <a:rPr lang="es-ES" dirty="0" err="1"/>
              <a:t>Skillsets</a:t>
            </a:r>
            <a:endParaRPr lang="es-ES" dirty="0"/>
          </a:p>
        </p:txBody>
      </p:sp>
      <p:pic>
        <p:nvPicPr>
          <p:cNvPr id="6" name="Imagen 5">
            <a:extLst>
              <a:ext uri="{FF2B5EF4-FFF2-40B4-BE49-F238E27FC236}">
                <a16:creationId xmlns:a16="http://schemas.microsoft.com/office/drawing/2014/main" id="{B587B6EB-2BAC-4647-B73A-4C195A6473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27471" y="1709964"/>
            <a:ext cx="3031051" cy="3438070"/>
          </a:xfrm>
          <a:prstGeom prst="rect">
            <a:avLst/>
          </a:prstGeom>
        </p:spPr>
      </p:pic>
      <p:pic>
        <p:nvPicPr>
          <p:cNvPr id="1026" name="Picture 2" descr="Diagram showing skillset data flows, with focus on inputs, outputs, and mappings.">
            <a:extLst>
              <a:ext uri="{FF2B5EF4-FFF2-40B4-BE49-F238E27FC236}">
                <a16:creationId xmlns:a16="http://schemas.microsoft.com/office/drawing/2014/main" id="{1B3A390D-662E-B964-7A3D-80904B7A2EC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b="4494"/>
          <a:stretch/>
        </p:blipFill>
        <p:spPr bwMode="auto">
          <a:xfrm>
            <a:off x="1175659" y="2883174"/>
            <a:ext cx="6305009" cy="3455031"/>
          </a:xfrm>
          <a:prstGeom prst="rect">
            <a:avLst/>
          </a:prstGeom>
          <a:noFill/>
          <a:extLst>
            <a:ext uri="{909E8E84-426E-40DD-AFC4-6F175D3DCCD1}">
              <a14:hiddenFill xmlns:a14="http://schemas.microsoft.com/office/drawing/2010/main">
                <a:solidFill>
                  <a:srgbClr val="FFFFFF"/>
                </a:solidFill>
              </a14:hiddenFill>
            </a:ext>
          </a:extLst>
        </p:spPr>
      </p:pic>
      <p:sp>
        <p:nvSpPr>
          <p:cNvPr id="3" name="Título 4">
            <a:extLst>
              <a:ext uri="{FF2B5EF4-FFF2-40B4-BE49-F238E27FC236}">
                <a16:creationId xmlns:a16="http://schemas.microsoft.com/office/drawing/2014/main" id="{08B4A7D6-21D8-4A2C-86E4-CEFE8DD02180}"/>
              </a:ext>
            </a:extLst>
          </p:cNvPr>
          <p:cNvSpPr txBox="1">
            <a:spLocks/>
          </p:cNvSpPr>
          <p:nvPr/>
        </p:nvSpPr>
        <p:spPr>
          <a:xfrm>
            <a:off x="834418" y="1195523"/>
            <a:ext cx="6921843" cy="1624831"/>
          </a:xfrm>
          <a:prstGeom prst="rect">
            <a:avLst/>
          </a:prstGeom>
          <a:noFill/>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a:solidFill>
                  <a:srgbClr val="561B64"/>
                </a:solidFill>
                <a:latin typeface="+mj-lt"/>
                <a:ea typeface="+mj-ea"/>
                <a:cs typeface="+mj-cs"/>
              </a:defRPr>
            </a:lvl1pPr>
          </a:lstStyle>
          <a:p>
            <a:pPr marL="342900" indent="-342900" algn="just">
              <a:lnSpc>
                <a:spcPct val="150000"/>
              </a:lnSpc>
              <a:buFont typeface="Arial" panose="020B0604020202020204" pitchFamily="34" charset="0"/>
              <a:buChar char="•"/>
            </a:pPr>
            <a:r>
              <a:rPr lang="es-ES" sz="1800" dirty="0">
                <a:solidFill>
                  <a:srgbClr val="171717"/>
                </a:solidFill>
                <a:latin typeface="Segoe UI" panose="020B0502040204020203" pitchFamily="34" charset="0"/>
              </a:rPr>
              <a:t>Enriquecen el texto.</a:t>
            </a:r>
          </a:p>
          <a:p>
            <a:pPr marL="342900" indent="-342900" algn="just">
              <a:lnSpc>
                <a:spcPct val="150000"/>
              </a:lnSpc>
              <a:buFont typeface="Arial" panose="020B0604020202020204" pitchFamily="34" charset="0"/>
              <a:buChar char="•"/>
            </a:pPr>
            <a:r>
              <a:rPr lang="es-ES" sz="1800" dirty="0">
                <a:solidFill>
                  <a:srgbClr val="171717"/>
                </a:solidFill>
                <a:latin typeface="Segoe UI" panose="020B0502040204020203" pitchFamily="34" charset="0"/>
              </a:rPr>
              <a:t>Se pueden concatenar y reutilizar</a:t>
            </a:r>
          </a:p>
          <a:p>
            <a:pPr marL="342900" indent="-342900" algn="just">
              <a:lnSpc>
                <a:spcPct val="150000"/>
              </a:lnSpc>
              <a:buFont typeface="Arial" panose="020B0604020202020204" pitchFamily="34" charset="0"/>
              <a:buChar char="•"/>
            </a:pPr>
            <a:r>
              <a:rPr lang="es-ES" sz="1800" dirty="0">
                <a:solidFill>
                  <a:srgbClr val="171717"/>
                </a:solidFill>
                <a:latin typeface="Segoe UI" panose="020B0502040204020203" pitchFamily="34" charset="0"/>
              </a:rPr>
              <a:t>Pueden ser standard o </a:t>
            </a:r>
            <a:r>
              <a:rPr lang="es-ES" sz="1800" dirty="0" err="1">
                <a:solidFill>
                  <a:srgbClr val="171717"/>
                </a:solidFill>
                <a:latin typeface="Segoe UI" panose="020B0502040204020203" pitchFamily="34" charset="0"/>
              </a:rPr>
              <a:t>custom</a:t>
            </a:r>
            <a:endParaRPr lang="es-ES" sz="1800" dirty="0">
              <a:solidFill>
                <a:srgbClr val="171717"/>
              </a:solidFill>
              <a:latin typeface="Segoe UI" panose="020B0502040204020203" pitchFamily="34" charset="0"/>
            </a:endParaRPr>
          </a:p>
          <a:p>
            <a:pPr marL="342900" indent="-342900" algn="just">
              <a:lnSpc>
                <a:spcPct val="150000"/>
              </a:lnSpc>
              <a:buFont typeface="Arial" panose="020B0604020202020204" pitchFamily="34" charset="0"/>
              <a:buChar char="•"/>
            </a:pPr>
            <a:r>
              <a:rPr lang="es-ES" sz="1800" dirty="0" err="1">
                <a:solidFill>
                  <a:srgbClr val="171717"/>
                </a:solidFill>
                <a:latin typeface="Segoe UI" panose="020B0502040204020203" pitchFamily="34" charset="0"/>
              </a:rPr>
              <a:t>Translation</a:t>
            </a:r>
            <a:r>
              <a:rPr lang="es-ES" sz="1800" dirty="0">
                <a:solidFill>
                  <a:srgbClr val="171717"/>
                </a:solidFill>
                <a:latin typeface="Segoe UI" panose="020B0502040204020203" pitchFamily="34" charset="0"/>
              </a:rPr>
              <a:t>, </a:t>
            </a:r>
            <a:r>
              <a:rPr lang="es-ES" sz="1800" dirty="0" err="1">
                <a:solidFill>
                  <a:srgbClr val="171717"/>
                </a:solidFill>
                <a:latin typeface="Segoe UI" panose="020B0502040204020203" pitchFamily="34" charset="0"/>
              </a:rPr>
              <a:t>Images</a:t>
            </a:r>
            <a:r>
              <a:rPr lang="es-ES" sz="1800" dirty="0">
                <a:solidFill>
                  <a:srgbClr val="171717"/>
                </a:solidFill>
                <a:latin typeface="Segoe UI" panose="020B0502040204020203" pitchFamily="34" charset="0"/>
              </a:rPr>
              <a:t> </a:t>
            </a:r>
            <a:r>
              <a:rPr lang="es-ES" sz="1800" dirty="0" err="1">
                <a:solidFill>
                  <a:srgbClr val="171717"/>
                </a:solidFill>
                <a:latin typeface="Segoe UI" panose="020B0502040204020203" pitchFamily="34" charset="0"/>
              </a:rPr>
              <a:t>analysis</a:t>
            </a:r>
            <a:r>
              <a:rPr lang="es-ES" sz="1800" dirty="0">
                <a:solidFill>
                  <a:srgbClr val="171717"/>
                </a:solidFill>
                <a:latin typeface="Segoe UI" panose="020B0502040204020203" pitchFamily="34" charset="0"/>
              </a:rPr>
              <a:t>, OCR, </a:t>
            </a:r>
            <a:r>
              <a:rPr lang="es-ES" sz="1800" dirty="0" err="1">
                <a:solidFill>
                  <a:srgbClr val="171717"/>
                </a:solidFill>
                <a:latin typeface="Segoe UI" panose="020B0502040204020203" pitchFamily="34" charset="0"/>
              </a:rPr>
              <a:t>Sentiment</a:t>
            </a:r>
            <a:r>
              <a:rPr lang="es-ES" sz="1800" dirty="0">
                <a:solidFill>
                  <a:srgbClr val="171717"/>
                </a:solidFill>
                <a:latin typeface="Segoe UI" panose="020B0502040204020203" pitchFamily="34" charset="0"/>
              </a:rPr>
              <a:t>, …</a:t>
            </a:r>
          </a:p>
          <a:p>
            <a:pPr marL="342900" indent="-342900" algn="just">
              <a:lnSpc>
                <a:spcPct val="150000"/>
              </a:lnSpc>
              <a:buFont typeface="Arial" panose="020B0604020202020204" pitchFamily="34" charset="0"/>
              <a:buChar char="•"/>
            </a:pPr>
            <a:r>
              <a:rPr lang="en-US" sz="100" dirty="0">
                <a:solidFill>
                  <a:srgbClr val="171717"/>
                </a:solidFill>
                <a:latin typeface="Segoe UI" panose="020B0502040204020203" pitchFamily="34" charset="0"/>
              </a:rPr>
              <a:t> ..</a:t>
            </a:r>
          </a:p>
        </p:txBody>
      </p:sp>
    </p:spTree>
    <p:extLst>
      <p:ext uri="{BB962C8B-B14F-4D97-AF65-F5344CB8AC3E}">
        <p14:creationId xmlns:p14="http://schemas.microsoft.com/office/powerpoint/2010/main" val="36764624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B18A17-3E7D-D23B-C66E-35C93327A52F}"/>
            </a:ext>
          </a:extLst>
        </p:cNvPr>
        <p:cNvGrpSpPr/>
        <p:nvPr/>
      </p:nvGrpSpPr>
      <p:grpSpPr>
        <a:xfrm>
          <a:off x="0" y="0"/>
          <a:ext cx="0" cy="0"/>
          <a:chOff x="0" y="0"/>
          <a:chExt cx="0" cy="0"/>
        </a:xfrm>
      </p:grpSpPr>
      <p:sp>
        <p:nvSpPr>
          <p:cNvPr id="5" name="Título 4">
            <a:extLst>
              <a:ext uri="{FF2B5EF4-FFF2-40B4-BE49-F238E27FC236}">
                <a16:creationId xmlns:a16="http://schemas.microsoft.com/office/drawing/2014/main" id="{94C26E28-8AC9-6E21-D85E-011D01A9AA6F}"/>
              </a:ext>
            </a:extLst>
          </p:cNvPr>
          <p:cNvSpPr>
            <a:spLocks noGrp="1"/>
          </p:cNvSpPr>
          <p:nvPr>
            <p:ph type="title"/>
          </p:nvPr>
        </p:nvSpPr>
        <p:spPr/>
        <p:txBody>
          <a:bodyPr/>
          <a:lstStyle/>
          <a:p>
            <a:r>
              <a:rPr lang="es-ES" dirty="0" err="1"/>
              <a:t>Semantic</a:t>
            </a:r>
            <a:r>
              <a:rPr lang="es-ES" dirty="0"/>
              <a:t> </a:t>
            </a:r>
            <a:r>
              <a:rPr lang="es-ES" dirty="0" err="1"/>
              <a:t>ranker</a:t>
            </a:r>
            <a:endParaRPr lang="es-ES" dirty="0"/>
          </a:p>
        </p:txBody>
      </p:sp>
      <p:sp>
        <p:nvSpPr>
          <p:cNvPr id="3" name="Título 4">
            <a:extLst>
              <a:ext uri="{FF2B5EF4-FFF2-40B4-BE49-F238E27FC236}">
                <a16:creationId xmlns:a16="http://schemas.microsoft.com/office/drawing/2014/main" id="{2B21F57D-2C5C-755F-1962-BE3F564C413D}"/>
              </a:ext>
            </a:extLst>
          </p:cNvPr>
          <p:cNvSpPr txBox="1">
            <a:spLocks/>
          </p:cNvSpPr>
          <p:nvPr/>
        </p:nvSpPr>
        <p:spPr>
          <a:xfrm>
            <a:off x="838200" y="1195523"/>
            <a:ext cx="6921843" cy="4908715"/>
          </a:xfrm>
          <a:prstGeom prst="rect">
            <a:avLst/>
          </a:prstGeom>
          <a:noFill/>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a:solidFill>
                  <a:srgbClr val="561B64"/>
                </a:solidFill>
                <a:latin typeface="+mj-lt"/>
                <a:ea typeface="+mj-ea"/>
                <a:cs typeface="+mj-cs"/>
              </a:defRPr>
            </a:lvl1pPr>
          </a:lstStyle>
          <a:p>
            <a:pPr marL="342900" indent="-342900" algn="just">
              <a:lnSpc>
                <a:spcPct val="150000"/>
              </a:lnSpc>
              <a:buFont typeface="Arial" panose="020B0604020202020204" pitchFamily="34" charset="0"/>
              <a:buChar char="•"/>
            </a:pPr>
            <a:r>
              <a:rPr lang="es-ES" sz="2000" b="1" dirty="0">
                <a:solidFill>
                  <a:srgbClr val="171717"/>
                </a:solidFill>
                <a:latin typeface="Segoe UI" panose="020B0502040204020203" pitchFamily="34" charset="0"/>
              </a:rPr>
              <a:t>Ranking: </a:t>
            </a:r>
            <a:r>
              <a:rPr lang="es-ES" sz="2000" dirty="0">
                <a:solidFill>
                  <a:srgbClr val="171717"/>
                </a:solidFill>
                <a:latin typeface="Segoe UI" panose="020B0502040204020203" pitchFamily="34" charset="0"/>
              </a:rPr>
              <a:t>Nos proporciona un segundo </a:t>
            </a:r>
            <a:r>
              <a:rPr lang="es-ES" sz="2000" dirty="0" err="1">
                <a:solidFill>
                  <a:srgbClr val="171717"/>
                </a:solidFill>
                <a:latin typeface="Segoe UI" panose="020B0502040204020203" pitchFamily="34" charset="0"/>
              </a:rPr>
              <a:t>scoring</a:t>
            </a:r>
            <a:r>
              <a:rPr lang="es-ES" sz="2000" dirty="0">
                <a:solidFill>
                  <a:srgbClr val="171717"/>
                </a:solidFill>
                <a:latin typeface="Segoe UI" panose="020B0502040204020203" pitchFamily="34" charset="0"/>
              </a:rPr>
              <a:t> de los resultados basado en modelos de aprendizaje y multilingües.</a:t>
            </a:r>
          </a:p>
          <a:p>
            <a:pPr marL="342900" indent="-342900" algn="just">
              <a:lnSpc>
                <a:spcPct val="150000"/>
              </a:lnSpc>
              <a:buFont typeface="Arial" panose="020B0604020202020204" pitchFamily="34" charset="0"/>
              <a:buChar char="•"/>
            </a:pPr>
            <a:endParaRPr lang="es-ES" sz="2000" dirty="0">
              <a:solidFill>
                <a:srgbClr val="171717"/>
              </a:solidFill>
              <a:latin typeface="Segoe UI" panose="020B0502040204020203" pitchFamily="34" charset="0"/>
            </a:endParaRPr>
          </a:p>
          <a:p>
            <a:pPr marL="342900" indent="-342900" algn="just">
              <a:lnSpc>
                <a:spcPct val="150000"/>
              </a:lnSpc>
              <a:buFont typeface="Arial" panose="020B0604020202020204" pitchFamily="34" charset="0"/>
              <a:buChar char="•"/>
            </a:pPr>
            <a:r>
              <a:rPr lang="es-ES" sz="2000" b="1" dirty="0" err="1">
                <a:solidFill>
                  <a:srgbClr val="171717"/>
                </a:solidFill>
                <a:latin typeface="Segoe UI" panose="020B0502040204020203" pitchFamily="34" charset="0"/>
              </a:rPr>
              <a:t>Captions</a:t>
            </a:r>
            <a:r>
              <a:rPr lang="es-ES" sz="2000" b="1" dirty="0">
                <a:solidFill>
                  <a:srgbClr val="171717"/>
                </a:solidFill>
                <a:latin typeface="Segoe UI" panose="020B0502040204020203" pitchFamily="34" charset="0"/>
              </a:rPr>
              <a:t>: </a:t>
            </a:r>
            <a:r>
              <a:rPr lang="es-ES" sz="2000" dirty="0">
                <a:solidFill>
                  <a:srgbClr val="171717"/>
                </a:solidFill>
                <a:latin typeface="Segoe UI" panose="020B0502040204020203" pitchFamily="34" charset="0"/>
              </a:rPr>
              <a:t>Genera un resumen/</a:t>
            </a:r>
            <a:r>
              <a:rPr lang="es-ES" sz="2000" dirty="0" err="1">
                <a:solidFill>
                  <a:srgbClr val="171717"/>
                </a:solidFill>
                <a:latin typeface="Segoe UI" panose="020B0502040204020203" pitchFamily="34" charset="0"/>
              </a:rPr>
              <a:t>highlights</a:t>
            </a:r>
            <a:r>
              <a:rPr lang="es-ES" sz="2000" dirty="0">
                <a:solidFill>
                  <a:srgbClr val="171717"/>
                </a:solidFill>
                <a:latin typeface="Segoe UI" panose="020B0502040204020203" pitchFamily="34" charset="0"/>
              </a:rPr>
              <a:t> de cada documento. Muy útil cuando algunos de los campos del índice son muy extensos o densos.</a:t>
            </a:r>
          </a:p>
          <a:p>
            <a:pPr marL="342900" indent="-342900" algn="just">
              <a:lnSpc>
                <a:spcPct val="150000"/>
              </a:lnSpc>
              <a:buFont typeface="Arial" panose="020B0604020202020204" pitchFamily="34" charset="0"/>
              <a:buChar char="•"/>
            </a:pPr>
            <a:endParaRPr lang="es-ES" sz="2000" dirty="0">
              <a:solidFill>
                <a:srgbClr val="171717"/>
              </a:solidFill>
              <a:latin typeface="Segoe UI" panose="020B0502040204020203" pitchFamily="34" charset="0"/>
            </a:endParaRPr>
          </a:p>
          <a:p>
            <a:pPr marL="342900" indent="-342900" algn="just">
              <a:lnSpc>
                <a:spcPct val="150000"/>
              </a:lnSpc>
              <a:buFont typeface="Arial" panose="020B0604020202020204" pitchFamily="34" charset="0"/>
              <a:buChar char="•"/>
            </a:pPr>
            <a:r>
              <a:rPr lang="es-ES" sz="2000" b="1" dirty="0" err="1">
                <a:solidFill>
                  <a:srgbClr val="171717"/>
                </a:solidFill>
                <a:latin typeface="Segoe UI" panose="020B0502040204020203" pitchFamily="34" charset="0"/>
              </a:rPr>
              <a:t>Answers</a:t>
            </a:r>
            <a:r>
              <a:rPr lang="es-ES" sz="2000" b="1" dirty="0">
                <a:solidFill>
                  <a:srgbClr val="171717"/>
                </a:solidFill>
                <a:latin typeface="Segoe UI" panose="020B0502040204020203" pitchFamily="34" charset="0"/>
              </a:rPr>
              <a:t>: </a:t>
            </a:r>
            <a:r>
              <a:rPr lang="es-ES" sz="2000" dirty="0">
                <a:solidFill>
                  <a:srgbClr val="171717"/>
                </a:solidFill>
                <a:latin typeface="Segoe UI" panose="020B0502040204020203" pitchFamily="34" charset="0"/>
              </a:rPr>
              <a:t>Proporciona respuestas a búsquedas que parezcan preguntas. Requiere que el documento contenga contenido relacionado con la pregunta.</a:t>
            </a:r>
          </a:p>
        </p:txBody>
      </p:sp>
      <p:pic>
        <p:nvPicPr>
          <p:cNvPr id="6" name="Imagen 5">
            <a:extLst>
              <a:ext uri="{FF2B5EF4-FFF2-40B4-BE49-F238E27FC236}">
                <a16:creationId xmlns:a16="http://schemas.microsoft.com/office/drawing/2014/main" id="{036FB183-5776-BC11-BACB-2066E81D37D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27471" y="1709964"/>
            <a:ext cx="3031051" cy="3438070"/>
          </a:xfrm>
          <a:prstGeom prst="rect">
            <a:avLst/>
          </a:prstGeom>
        </p:spPr>
      </p:pic>
    </p:spTree>
    <p:extLst>
      <p:ext uri="{BB962C8B-B14F-4D97-AF65-F5344CB8AC3E}">
        <p14:creationId xmlns:p14="http://schemas.microsoft.com/office/powerpoint/2010/main" val="42373739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0F5D4E1C-BECE-4044-8955-F7990D60F576}"/>
              </a:ext>
            </a:extLst>
          </p:cNvPr>
          <p:cNvSpPr>
            <a:spLocks noGrp="1"/>
          </p:cNvSpPr>
          <p:nvPr>
            <p:ph type="title"/>
          </p:nvPr>
        </p:nvSpPr>
        <p:spPr/>
        <p:txBody>
          <a:bodyPr/>
          <a:lstStyle/>
          <a:p>
            <a:r>
              <a:rPr lang="es-ES" dirty="0" err="1"/>
              <a:t>Row</a:t>
            </a:r>
            <a:r>
              <a:rPr lang="es-ES" dirty="0"/>
              <a:t> </a:t>
            </a:r>
            <a:r>
              <a:rPr lang="es-ES" dirty="0" err="1"/>
              <a:t>level</a:t>
            </a:r>
            <a:r>
              <a:rPr lang="es-ES" dirty="0"/>
              <a:t> Security – Security </a:t>
            </a:r>
            <a:r>
              <a:rPr lang="es-ES" dirty="0" err="1"/>
              <a:t>filters</a:t>
            </a:r>
            <a:endParaRPr lang="es-ES" dirty="0"/>
          </a:p>
        </p:txBody>
      </p:sp>
      <p:sp>
        <p:nvSpPr>
          <p:cNvPr id="3" name="Título 4">
            <a:extLst>
              <a:ext uri="{FF2B5EF4-FFF2-40B4-BE49-F238E27FC236}">
                <a16:creationId xmlns:a16="http://schemas.microsoft.com/office/drawing/2014/main" id="{08B4A7D6-21D8-4A2C-86E4-CEFE8DD02180}"/>
              </a:ext>
            </a:extLst>
          </p:cNvPr>
          <p:cNvSpPr txBox="1">
            <a:spLocks/>
          </p:cNvSpPr>
          <p:nvPr/>
        </p:nvSpPr>
        <p:spPr>
          <a:xfrm>
            <a:off x="838200" y="1195523"/>
            <a:ext cx="6921843" cy="4908715"/>
          </a:xfrm>
          <a:prstGeom prst="rect">
            <a:avLst/>
          </a:prstGeom>
          <a:noFill/>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a:solidFill>
                  <a:srgbClr val="561B64"/>
                </a:solidFill>
                <a:latin typeface="+mj-lt"/>
                <a:ea typeface="+mj-ea"/>
                <a:cs typeface="+mj-cs"/>
              </a:defRPr>
            </a:lvl1pPr>
          </a:lstStyle>
          <a:p>
            <a:pPr marL="342900" indent="-342900" algn="just">
              <a:lnSpc>
                <a:spcPct val="150000"/>
              </a:lnSpc>
              <a:buFont typeface="Arial" panose="020B0604020202020204" pitchFamily="34" charset="0"/>
              <a:buChar char="•"/>
            </a:pPr>
            <a:r>
              <a:rPr lang="es-ES" sz="2000" b="1" dirty="0" err="1">
                <a:solidFill>
                  <a:srgbClr val="171717"/>
                </a:solidFill>
                <a:latin typeface="Segoe UI" panose="020B0502040204020203" pitchFamily="34" charset="0"/>
              </a:rPr>
              <a:t>Row</a:t>
            </a:r>
            <a:r>
              <a:rPr lang="es-ES" sz="2000" b="1" dirty="0">
                <a:solidFill>
                  <a:srgbClr val="171717"/>
                </a:solidFill>
                <a:latin typeface="Segoe UI" panose="020B0502040204020203" pitchFamily="34" charset="0"/>
              </a:rPr>
              <a:t> </a:t>
            </a:r>
            <a:r>
              <a:rPr lang="es-ES" sz="2000" b="1" dirty="0" err="1">
                <a:solidFill>
                  <a:srgbClr val="171717"/>
                </a:solidFill>
                <a:latin typeface="Segoe UI" panose="020B0502040204020203" pitchFamily="34" charset="0"/>
              </a:rPr>
              <a:t>level</a:t>
            </a:r>
            <a:r>
              <a:rPr lang="es-ES" sz="2000" b="1" dirty="0">
                <a:solidFill>
                  <a:srgbClr val="171717"/>
                </a:solidFill>
                <a:latin typeface="Segoe UI" panose="020B0502040204020203" pitchFamily="34" charset="0"/>
              </a:rPr>
              <a:t> Security </a:t>
            </a:r>
            <a:r>
              <a:rPr lang="es-ES" sz="2000" dirty="0">
                <a:solidFill>
                  <a:srgbClr val="171717"/>
                </a:solidFill>
                <a:latin typeface="Segoe UI" panose="020B0502040204020203" pitchFamily="34" charset="0"/>
              </a:rPr>
              <a:t>no está soportado por defecto.</a:t>
            </a:r>
          </a:p>
          <a:p>
            <a:pPr marL="342900" indent="-342900" algn="just">
              <a:lnSpc>
                <a:spcPct val="150000"/>
              </a:lnSpc>
              <a:buFont typeface="Arial" panose="020B0604020202020204" pitchFamily="34" charset="0"/>
              <a:buChar char="•"/>
            </a:pPr>
            <a:endParaRPr lang="es-ES" sz="2000" dirty="0">
              <a:solidFill>
                <a:srgbClr val="171717"/>
              </a:solidFill>
              <a:latin typeface="Segoe UI" panose="020B0502040204020203" pitchFamily="34" charset="0"/>
            </a:endParaRPr>
          </a:p>
          <a:p>
            <a:pPr marL="342900" indent="-342900" algn="just">
              <a:lnSpc>
                <a:spcPct val="150000"/>
              </a:lnSpc>
              <a:buFont typeface="Arial" panose="020B0604020202020204" pitchFamily="34" charset="0"/>
              <a:buChar char="•"/>
            </a:pPr>
            <a:endParaRPr lang="es-ES" sz="2000" dirty="0">
              <a:solidFill>
                <a:srgbClr val="171717"/>
              </a:solidFill>
              <a:latin typeface="Segoe UI" panose="020B0502040204020203" pitchFamily="34" charset="0"/>
            </a:endParaRPr>
          </a:p>
          <a:p>
            <a:pPr marL="342900" indent="-342900" algn="just">
              <a:lnSpc>
                <a:spcPct val="150000"/>
              </a:lnSpc>
              <a:buFont typeface="Arial" panose="020B0604020202020204" pitchFamily="34" charset="0"/>
              <a:buChar char="•"/>
            </a:pPr>
            <a:r>
              <a:rPr lang="es-ES" sz="2000" dirty="0">
                <a:solidFill>
                  <a:srgbClr val="171717"/>
                </a:solidFill>
                <a:latin typeface="Segoe UI" panose="020B0502040204020203" pitchFamily="34" charset="0"/>
              </a:rPr>
              <a:t>Puede implementarse manualmente mediante </a:t>
            </a:r>
            <a:r>
              <a:rPr lang="es-ES" sz="2000" b="1" dirty="0">
                <a:solidFill>
                  <a:srgbClr val="171717"/>
                </a:solidFill>
                <a:latin typeface="Segoe UI" panose="020B0502040204020203" pitchFamily="34" charset="0"/>
              </a:rPr>
              <a:t>Security </a:t>
            </a:r>
            <a:r>
              <a:rPr lang="es-ES" sz="2000" b="1" dirty="0" err="1">
                <a:solidFill>
                  <a:srgbClr val="171717"/>
                </a:solidFill>
                <a:latin typeface="Segoe UI" panose="020B0502040204020203" pitchFamily="34" charset="0"/>
              </a:rPr>
              <a:t>Filters</a:t>
            </a:r>
            <a:r>
              <a:rPr lang="es-ES" sz="2000" dirty="0">
                <a:solidFill>
                  <a:srgbClr val="171717"/>
                </a:solidFill>
                <a:latin typeface="Segoe UI" panose="020B0502040204020203" pitchFamily="34" charset="0"/>
              </a:rPr>
              <a:t> con expresiones </a:t>
            </a:r>
            <a:r>
              <a:rPr lang="es-ES" sz="2000" dirty="0" err="1">
                <a:solidFill>
                  <a:srgbClr val="171717"/>
                </a:solidFill>
                <a:latin typeface="Segoe UI" panose="020B0502040204020203" pitchFamily="34" charset="0"/>
              </a:rPr>
              <a:t>OData</a:t>
            </a:r>
            <a:r>
              <a:rPr lang="es-ES" sz="2000" dirty="0">
                <a:solidFill>
                  <a:srgbClr val="171717"/>
                </a:solidFill>
                <a:latin typeface="Segoe UI" panose="020B0502040204020203" pitchFamily="34" charset="0"/>
              </a:rPr>
              <a:t>.</a:t>
            </a:r>
          </a:p>
        </p:txBody>
      </p:sp>
      <p:pic>
        <p:nvPicPr>
          <p:cNvPr id="6" name="Imagen 5">
            <a:extLst>
              <a:ext uri="{FF2B5EF4-FFF2-40B4-BE49-F238E27FC236}">
                <a16:creationId xmlns:a16="http://schemas.microsoft.com/office/drawing/2014/main" id="{B587B6EB-2BAC-4647-B73A-4C195A6473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27471" y="1709964"/>
            <a:ext cx="3031051" cy="3438070"/>
          </a:xfrm>
          <a:prstGeom prst="rect">
            <a:avLst/>
          </a:prstGeom>
        </p:spPr>
      </p:pic>
    </p:spTree>
    <p:extLst>
      <p:ext uri="{BB962C8B-B14F-4D97-AF65-F5344CB8AC3E}">
        <p14:creationId xmlns:p14="http://schemas.microsoft.com/office/powerpoint/2010/main" val="16823433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7967F4-C26A-EF3C-A728-2CF74D5C1757}"/>
            </a:ext>
          </a:extLst>
        </p:cNvPr>
        <p:cNvGrpSpPr/>
        <p:nvPr/>
      </p:nvGrpSpPr>
      <p:grpSpPr>
        <a:xfrm>
          <a:off x="0" y="0"/>
          <a:ext cx="0" cy="0"/>
          <a:chOff x="0" y="0"/>
          <a:chExt cx="0" cy="0"/>
        </a:xfrm>
      </p:grpSpPr>
      <p:sp>
        <p:nvSpPr>
          <p:cNvPr id="5" name="Título 4">
            <a:extLst>
              <a:ext uri="{FF2B5EF4-FFF2-40B4-BE49-F238E27FC236}">
                <a16:creationId xmlns:a16="http://schemas.microsoft.com/office/drawing/2014/main" id="{6D4F3F77-6BD3-4CDD-E83C-468AF0A1DCF9}"/>
              </a:ext>
            </a:extLst>
          </p:cNvPr>
          <p:cNvSpPr>
            <a:spLocks noGrp="1"/>
          </p:cNvSpPr>
          <p:nvPr>
            <p:ph type="title"/>
          </p:nvPr>
        </p:nvSpPr>
        <p:spPr/>
        <p:txBody>
          <a:bodyPr/>
          <a:lstStyle/>
          <a:p>
            <a:r>
              <a:rPr lang="es-ES" dirty="0" err="1"/>
              <a:t>Reports</a:t>
            </a:r>
            <a:endParaRPr lang="es-ES" dirty="0"/>
          </a:p>
        </p:txBody>
      </p:sp>
      <p:pic>
        <p:nvPicPr>
          <p:cNvPr id="6" name="Imagen 5">
            <a:extLst>
              <a:ext uri="{FF2B5EF4-FFF2-40B4-BE49-F238E27FC236}">
                <a16:creationId xmlns:a16="http://schemas.microsoft.com/office/drawing/2014/main" id="{C1171E4D-7FA3-857D-D9EA-0175F8E6CB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12205" y="1709964"/>
            <a:ext cx="3031051" cy="3438070"/>
          </a:xfrm>
          <a:prstGeom prst="rect">
            <a:avLst/>
          </a:prstGeom>
        </p:spPr>
      </p:pic>
      <p:pic>
        <p:nvPicPr>
          <p:cNvPr id="3" name="Picture 2">
            <a:extLst>
              <a:ext uri="{FF2B5EF4-FFF2-40B4-BE49-F238E27FC236}">
                <a16:creationId xmlns:a16="http://schemas.microsoft.com/office/drawing/2014/main" id="{B4F3464B-9F90-26FE-8DD9-E90596F98A67}"/>
              </a:ext>
            </a:extLst>
          </p:cNvPr>
          <p:cNvPicPr>
            <a:picLocks noChangeAspect="1"/>
          </p:cNvPicPr>
          <p:nvPr/>
        </p:nvPicPr>
        <p:blipFill>
          <a:blip r:embed="rId4"/>
          <a:stretch>
            <a:fillRect/>
          </a:stretch>
        </p:blipFill>
        <p:spPr>
          <a:xfrm>
            <a:off x="0" y="1110343"/>
            <a:ext cx="9023420" cy="5128813"/>
          </a:xfrm>
          <a:prstGeom prst="rect">
            <a:avLst/>
          </a:prstGeom>
        </p:spPr>
      </p:pic>
    </p:spTree>
    <p:extLst>
      <p:ext uri="{BB962C8B-B14F-4D97-AF65-F5344CB8AC3E}">
        <p14:creationId xmlns:p14="http://schemas.microsoft.com/office/powerpoint/2010/main" val="33415987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B53208-87DF-EEA7-1C26-871338A36F65}"/>
            </a:ext>
          </a:extLst>
        </p:cNvPr>
        <p:cNvGrpSpPr/>
        <p:nvPr/>
      </p:nvGrpSpPr>
      <p:grpSpPr>
        <a:xfrm>
          <a:off x="0" y="0"/>
          <a:ext cx="0" cy="0"/>
          <a:chOff x="0" y="0"/>
          <a:chExt cx="0" cy="0"/>
        </a:xfrm>
      </p:grpSpPr>
      <p:sp>
        <p:nvSpPr>
          <p:cNvPr id="5" name="Título 4">
            <a:extLst>
              <a:ext uri="{FF2B5EF4-FFF2-40B4-BE49-F238E27FC236}">
                <a16:creationId xmlns:a16="http://schemas.microsoft.com/office/drawing/2014/main" id="{D5B65448-F6D4-429D-53E7-A9156A7A9223}"/>
              </a:ext>
            </a:extLst>
          </p:cNvPr>
          <p:cNvSpPr>
            <a:spLocks noGrp="1"/>
          </p:cNvSpPr>
          <p:nvPr>
            <p:ph type="title"/>
          </p:nvPr>
        </p:nvSpPr>
        <p:spPr/>
        <p:txBody>
          <a:bodyPr/>
          <a:lstStyle/>
          <a:p>
            <a:r>
              <a:rPr lang="es-ES" dirty="0"/>
              <a:t>Demo</a:t>
            </a:r>
          </a:p>
        </p:txBody>
      </p:sp>
      <p:sp>
        <p:nvSpPr>
          <p:cNvPr id="3" name="Título 4">
            <a:extLst>
              <a:ext uri="{FF2B5EF4-FFF2-40B4-BE49-F238E27FC236}">
                <a16:creationId xmlns:a16="http://schemas.microsoft.com/office/drawing/2014/main" id="{4C4764E3-56CA-B278-BA1E-E715A3FF778C}"/>
              </a:ext>
            </a:extLst>
          </p:cNvPr>
          <p:cNvSpPr txBox="1">
            <a:spLocks/>
          </p:cNvSpPr>
          <p:nvPr/>
        </p:nvSpPr>
        <p:spPr>
          <a:xfrm>
            <a:off x="838200" y="1195523"/>
            <a:ext cx="6921843" cy="4908715"/>
          </a:xfrm>
          <a:prstGeom prst="rect">
            <a:avLst/>
          </a:prstGeom>
          <a:noFill/>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a:solidFill>
                  <a:srgbClr val="561B64"/>
                </a:solidFill>
                <a:latin typeface="+mj-lt"/>
                <a:ea typeface="+mj-ea"/>
                <a:cs typeface="+mj-cs"/>
              </a:defRPr>
            </a:lvl1pPr>
          </a:lstStyle>
          <a:p>
            <a:pPr marL="342900" indent="-342900" algn="just">
              <a:lnSpc>
                <a:spcPct val="150000"/>
              </a:lnSpc>
              <a:buFont typeface="Arial" panose="020B0604020202020204" pitchFamily="34" charset="0"/>
              <a:buChar char="•"/>
            </a:pPr>
            <a:endParaRPr lang="es-ES" sz="2000" dirty="0">
              <a:solidFill>
                <a:srgbClr val="171717"/>
              </a:solidFill>
              <a:latin typeface="Segoe UI" panose="020B0502040204020203" pitchFamily="34" charset="0"/>
            </a:endParaRPr>
          </a:p>
        </p:txBody>
      </p:sp>
      <p:pic>
        <p:nvPicPr>
          <p:cNvPr id="6" name="Imagen 5">
            <a:extLst>
              <a:ext uri="{FF2B5EF4-FFF2-40B4-BE49-F238E27FC236}">
                <a16:creationId xmlns:a16="http://schemas.microsoft.com/office/drawing/2014/main" id="{850A52A0-B67B-6685-06DF-F54616801A5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27471" y="1709964"/>
            <a:ext cx="3031051" cy="3438070"/>
          </a:xfrm>
          <a:prstGeom prst="rect">
            <a:avLst/>
          </a:prstGeom>
        </p:spPr>
      </p:pic>
      <p:pic>
        <p:nvPicPr>
          <p:cNvPr id="2" name="Picture 2" descr="Talk is cheap Show me the evidence - Futurama Fry Meme Generator">
            <a:extLst>
              <a:ext uri="{FF2B5EF4-FFF2-40B4-BE49-F238E27FC236}">
                <a16:creationId xmlns:a16="http://schemas.microsoft.com/office/drawing/2014/main" id="{D4C88266-A0C5-F263-CBE6-38C20010384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1298053"/>
            <a:ext cx="6601941" cy="49514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94163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12EC1C-9F7C-AED4-13FB-5B9F841E5F04}"/>
            </a:ext>
          </a:extLst>
        </p:cNvPr>
        <p:cNvGrpSpPr/>
        <p:nvPr/>
      </p:nvGrpSpPr>
      <p:grpSpPr>
        <a:xfrm>
          <a:off x="0" y="0"/>
          <a:ext cx="0" cy="0"/>
          <a:chOff x="0" y="0"/>
          <a:chExt cx="0" cy="0"/>
        </a:xfrm>
      </p:grpSpPr>
      <p:sp>
        <p:nvSpPr>
          <p:cNvPr id="5" name="Título 4">
            <a:extLst>
              <a:ext uri="{FF2B5EF4-FFF2-40B4-BE49-F238E27FC236}">
                <a16:creationId xmlns:a16="http://schemas.microsoft.com/office/drawing/2014/main" id="{E779B561-204C-5A98-4303-5C70E163E318}"/>
              </a:ext>
            </a:extLst>
          </p:cNvPr>
          <p:cNvSpPr>
            <a:spLocks noGrp="1"/>
          </p:cNvSpPr>
          <p:nvPr>
            <p:ph type="title"/>
          </p:nvPr>
        </p:nvSpPr>
        <p:spPr/>
        <p:txBody>
          <a:bodyPr/>
          <a:lstStyle/>
          <a:p>
            <a:r>
              <a:rPr lang="es-ES" dirty="0" err="1"/>
              <a:t>Search</a:t>
            </a:r>
            <a:r>
              <a:rPr lang="es-ES" dirty="0"/>
              <a:t> </a:t>
            </a:r>
            <a:r>
              <a:rPr lang="es-ES" dirty="0" err="1"/>
              <a:t>microservice</a:t>
            </a:r>
            <a:r>
              <a:rPr lang="es-ES" dirty="0"/>
              <a:t> </a:t>
            </a:r>
            <a:r>
              <a:rPr lang="es-ES" dirty="0" err="1"/>
              <a:t>architecture</a:t>
            </a:r>
            <a:endParaRPr lang="es-ES" dirty="0"/>
          </a:p>
        </p:txBody>
      </p:sp>
      <p:pic>
        <p:nvPicPr>
          <p:cNvPr id="6" name="Imagen 5">
            <a:extLst>
              <a:ext uri="{FF2B5EF4-FFF2-40B4-BE49-F238E27FC236}">
                <a16:creationId xmlns:a16="http://schemas.microsoft.com/office/drawing/2014/main" id="{4D9741DE-7823-72BD-9913-DB87D76898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27471" y="1709964"/>
            <a:ext cx="3031051" cy="3438070"/>
          </a:xfrm>
          <a:prstGeom prst="rect">
            <a:avLst/>
          </a:prstGeom>
        </p:spPr>
      </p:pic>
      <p:pic>
        <p:nvPicPr>
          <p:cNvPr id="4" name="Picture 3">
            <a:extLst>
              <a:ext uri="{FF2B5EF4-FFF2-40B4-BE49-F238E27FC236}">
                <a16:creationId xmlns:a16="http://schemas.microsoft.com/office/drawing/2014/main" id="{60F42DC8-B55C-4D7B-2818-1867BF73F54F}"/>
              </a:ext>
            </a:extLst>
          </p:cNvPr>
          <p:cNvPicPr>
            <a:picLocks noChangeAspect="1"/>
          </p:cNvPicPr>
          <p:nvPr/>
        </p:nvPicPr>
        <p:blipFill>
          <a:blip r:embed="rId4"/>
          <a:stretch>
            <a:fillRect/>
          </a:stretch>
        </p:blipFill>
        <p:spPr>
          <a:xfrm>
            <a:off x="0" y="1116441"/>
            <a:ext cx="12192000" cy="4748688"/>
          </a:xfrm>
          <a:prstGeom prst="rect">
            <a:avLst/>
          </a:prstGeom>
        </p:spPr>
      </p:pic>
    </p:spTree>
    <p:extLst>
      <p:ext uri="{BB962C8B-B14F-4D97-AF65-F5344CB8AC3E}">
        <p14:creationId xmlns:p14="http://schemas.microsoft.com/office/powerpoint/2010/main" val="10909659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5241F0-B190-CA65-C19A-55A66ED207FF}"/>
            </a:ext>
          </a:extLst>
        </p:cNvPr>
        <p:cNvGrpSpPr/>
        <p:nvPr/>
      </p:nvGrpSpPr>
      <p:grpSpPr>
        <a:xfrm>
          <a:off x="0" y="0"/>
          <a:ext cx="0" cy="0"/>
          <a:chOff x="0" y="0"/>
          <a:chExt cx="0" cy="0"/>
        </a:xfrm>
      </p:grpSpPr>
      <p:sp>
        <p:nvSpPr>
          <p:cNvPr id="5" name="Título 4">
            <a:extLst>
              <a:ext uri="{FF2B5EF4-FFF2-40B4-BE49-F238E27FC236}">
                <a16:creationId xmlns:a16="http://schemas.microsoft.com/office/drawing/2014/main" id="{7ED760E7-BC1C-BA26-CD83-F7BF01D05199}"/>
              </a:ext>
            </a:extLst>
          </p:cNvPr>
          <p:cNvSpPr>
            <a:spLocks noGrp="1"/>
          </p:cNvSpPr>
          <p:nvPr>
            <p:ph type="title"/>
          </p:nvPr>
        </p:nvSpPr>
        <p:spPr/>
        <p:txBody>
          <a:bodyPr/>
          <a:lstStyle/>
          <a:p>
            <a:r>
              <a:rPr lang="es-ES" dirty="0"/>
              <a:t>¿</a:t>
            </a:r>
            <a:r>
              <a:rPr lang="es-ES" dirty="0" err="1"/>
              <a:t>Any</a:t>
            </a:r>
            <a:r>
              <a:rPr lang="es-ES" dirty="0"/>
              <a:t> </a:t>
            </a:r>
            <a:r>
              <a:rPr lang="es-ES" dirty="0" err="1"/>
              <a:t>questions</a:t>
            </a:r>
            <a:r>
              <a:rPr lang="es-ES" dirty="0"/>
              <a:t>?</a:t>
            </a:r>
          </a:p>
        </p:txBody>
      </p:sp>
      <p:sp>
        <p:nvSpPr>
          <p:cNvPr id="3" name="Título 4">
            <a:extLst>
              <a:ext uri="{FF2B5EF4-FFF2-40B4-BE49-F238E27FC236}">
                <a16:creationId xmlns:a16="http://schemas.microsoft.com/office/drawing/2014/main" id="{39336968-9AC4-9A46-A0D4-76EE60290FC1}"/>
              </a:ext>
            </a:extLst>
          </p:cNvPr>
          <p:cNvSpPr txBox="1">
            <a:spLocks/>
          </p:cNvSpPr>
          <p:nvPr/>
        </p:nvSpPr>
        <p:spPr>
          <a:xfrm>
            <a:off x="838200" y="1195523"/>
            <a:ext cx="6921843" cy="4908715"/>
          </a:xfrm>
          <a:prstGeom prst="rect">
            <a:avLst/>
          </a:prstGeom>
          <a:noFill/>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a:solidFill>
                  <a:srgbClr val="561B64"/>
                </a:solidFill>
                <a:latin typeface="+mj-lt"/>
                <a:ea typeface="+mj-ea"/>
                <a:cs typeface="+mj-cs"/>
              </a:defRPr>
            </a:lvl1pPr>
          </a:lstStyle>
          <a:p>
            <a:pPr marL="342900" indent="-342900" algn="just">
              <a:lnSpc>
                <a:spcPct val="150000"/>
              </a:lnSpc>
              <a:buFont typeface="Arial" panose="020B0604020202020204" pitchFamily="34" charset="0"/>
              <a:buChar char="•"/>
            </a:pPr>
            <a:endParaRPr lang="es-ES" sz="2000" dirty="0">
              <a:solidFill>
                <a:srgbClr val="171717"/>
              </a:solidFill>
              <a:latin typeface="Segoe UI" panose="020B0502040204020203" pitchFamily="34" charset="0"/>
            </a:endParaRPr>
          </a:p>
        </p:txBody>
      </p:sp>
      <p:pic>
        <p:nvPicPr>
          <p:cNvPr id="6" name="Imagen 5">
            <a:extLst>
              <a:ext uri="{FF2B5EF4-FFF2-40B4-BE49-F238E27FC236}">
                <a16:creationId xmlns:a16="http://schemas.microsoft.com/office/drawing/2014/main" id="{0F31F885-B62C-114B-8813-6845FFE292D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27471" y="1709964"/>
            <a:ext cx="3031051" cy="3438070"/>
          </a:xfrm>
          <a:prstGeom prst="rect">
            <a:avLst/>
          </a:prstGeom>
        </p:spPr>
      </p:pic>
      <p:pic>
        <p:nvPicPr>
          <p:cNvPr id="4" name="Picture 2" descr="THANK YOU FOR w ww LISTENING TO MY PRESENTATION - iFunny Brazil">
            <a:extLst>
              <a:ext uri="{FF2B5EF4-FFF2-40B4-BE49-F238E27FC236}">
                <a16:creationId xmlns:a16="http://schemas.microsoft.com/office/drawing/2014/main" id="{9EDFBC29-8E40-F33E-4163-4DDE2622E376}"/>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b="6605"/>
          <a:stretch/>
        </p:blipFill>
        <p:spPr bwMode="auto">
          <a:xfrm>
            <a:off x="838200" y="1447530"/>
            <a:ext cx="6096000" cy="45072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46353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464183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B996B35D-E093-4E41-ACE9-1A585A6732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4545" y="0"/>
            <a:ext cx="6046109" cy="6858000"/>
          </a:xfrm>
          <a:prstGeom prst="rect">
            <a:avLst/>
          </a:prstGeom>
        </p:spPr>
      </p:pic>
      <p:sp>
        <p:nvSpPr>
          <p:cNvPr id="4" name="CuadroTexto 3">
            <a:extLst>
              <a:ext uri="{FF2B5EF4-FFF2-40B4-BE49-F238E27FC236}">
                <a16:creationId xmlns:a16="http://schemas.microsoft.com/office/drawing/2014/main" id="{9CC697C3-64D3-4CC4-B858-183AF014A74E}"/>
              </a:ext>
            </a:extLst>
          </p:cNvPr>
          <p:cNvSpPr txBox="1"/>
          <p:nvPr/>
        </p:nvSpPr>
        <p:spPr>
          <a:xfrm rot="21193628">
            <a:off x="1386863" y="4518508"/>
            <a:ext cx="4541471" cy="120032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200" b="1" i="0" u="none" strike="noStrike" kern="1200" cap="none" spc="0" normalizeH="0" baseline="0">
                <a:ln>
                  <a:noFill/>
                </a:ln>
                <a:solidFill>
                  <a:prstClr val="white"/>
                </a:solidFill>
                <a:effectLst/>
                <a:uLnTx/>
                <a:uFillTx/>
                <a:latin typeface="Segoe UI" panose="020B0502040204020203" pitchFamily="34" charset="0"/>
                <a:ea typeface="+mn-ea"/>
                <a:cs typeface="Segoe UI" panose="020B0502040204020203" pitchFamily="34" charset="0"/>
              </a:rPr>
              <a:t>GRACIAS</a:t>
            </a:r>
            <a:endParaRPr kumimoji="0" lang="en-US" sz="7200" b="1" i="0" u="none" strike="noStrike" kern="1200" cap="none" spc="0" normalizeH="0" baseline="0" dirty="0">
              <a:ln>
                <a:noFill/>
              </a:ln>
              <a:solidFill>
                <a:prstClr val="white"/>
              </a:solidFill>
              <a:effectLst/>
              <a:uLnTx/>
              <a:uFillTx/>
              <a:latin typeface="Segoe UI" panose="020B0502040204020203" pitchFamily="34" charset="0"/>
              <a:ea typeface="+mn-ea"/>
              <a:cs typeface="Segoe UI" panose="020B0502040204020203" pitchFamily="34" charset="0"/>
            </a:endParaRPr>
          </a:p>
        </p:txBody>
      </p:sp>
      <p:sp>
        <p:nvSpPr>
          <p:cNvPr id="5" name="CuadroTexto 4">
            <a:extLst>
              <a:ext uri="{FF2B5EF4-FFF2-40B4-BE49-F238E27FC236}">
                <a16:creationId xmlns:a16="http://schemas.microsoft.com/office/drawing/2014/main" id="{60CFEC10-C209-4784-A902-7B092A9A82BB}"/>
              </a:ext>
            </a:extLst>
          </p:cNvPr>
          <p:cNvSpPr txBox="1"/>
          <p:nvPr/>
        </p:nvSpPr>
        <p:spPr>
          <a:xfrm>
            <a:off x="8157028" y="1422400"/>
            <a:ext cx="2748958" cy="255454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dirty="0">
                <a:ln>
                  <a:noFill/>
                </a:ln>
                <a:solidFill>
                  <a:prstClr val="white"/>
                </a:solidFill>
                <a:effectLst/>
                <a:uLnTx/>
                <a:uFillTx/>
                <a:latin typeface="Segoe UI" panose="020B0502040204020203" pitchFamily="34" charset="0"/>
                <a:ea typeface="+mn-ea"/>
                <a:cs typeface="Segoe UI" panose="020B0502040204020203" pitchFamily="34" charset="0"/>
              </a:rPr>
              <a:t>More information: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20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hlinkClick r:id="rId4"/>
              </a:rPr>
              <a:t>info@netcoreconf.com</a:t>
            </a:r>
            <a:endParaRPr kumimoji="0" lang="es-ES" sz="20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20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rPr>
              <a:t>@Netcoreconf</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ES" sz="20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ES" sz="20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ES" sz="20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rPr>
              <a:t>Visit</a:t>
            </a:r>
            <a:r>
              <a:rPr lang="en-US" sz="2000" dirty="0">
                <a:solidFill>
                  <a:prstClr val="white"/>
                </a:solidFill>
                <a:latin typeface="Segoe UI" panose="020B0502040204020203" pitchFamily="34" charset="0"/>
                <a:cs typeface="Segoe UI" panose="020B0502040204020203" pitchFamily="34" charset="0"/>
              </a:rPr>
              <a:t> on</a:t>
            </a:r>
            <a:r>
              <a:rPr kumimoji="0" lang="en-US" sz="20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20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rPr>
              <a:t>netcoreconf.com</a:t>
            </a:r>
          </a:p>
        </p:txBody>
      </p:sp>
    </p:spTree>
    <p:extLst>
      <p:ext uri="{BB962C8B-B14F-4D97-AF65-F5344CB8AC3E}">
        <p14:creationId xmlns:p14="http://schemas.microsoft.com/office/powerpoint/2010/main" val="31131113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673203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43F491C-26C7-D597-4FD6-6C1A7AFC7C4D}"/>
              </a:ext>
            </a:extLst>
          </p:cNvPr>
          <p:cNvSpPr>
            <a:spLocks noGrp="1"/>
          </p:cNvSpPr>
          <p:nvPr>
            <p:ph type="body" sz="quarter" idx="13"/>
          </p:nvPr>
        </p:nvSpPr>
        <p:spPr/>
        <p:txBody>
          <a:bodyPr>
            <a:normAutofit fontScale="92500" lnSpcReduction="20000"/>
          </a:bodyPr>
          <a:lstStyle/>
          <a:p>
            <a:endParaRPr lang="es-ES" dirty="0"/>
          </a:p>
        </p:txBody>
      </p:sp>
      <p:sp>
        <p:nvSpPr>
          <p:cNvPr id="4" name="Rectangle 3">
            <a:extLst>
              <a:ext uri="{FF2B5EF4-FFF2-40B4-BE49-F238E27FC236}">
                <a16:creationId xmlns:a16="http://schemas.microsoft.com/office/drawing/2014/main" id="{8B64A93C-607A-9BC9-EBEB-E580B4236778}"/>
              </a:ext>
            </a:extLst>
          </p:cNvPr>
          <p:cNvSpPr/>
          <p:nvPr/>
        </p:nvSpPr>
        <p:spPr>
          <a:xfrm>
            <a:off x="204047" y="340272"/>
            <a:ext cx="8361983" cy="5770382"/>
          </a:xfrm>
          <a:prstGeom prst="rect">
            <a:avLst/>
          </a:prstGeom>
          <a:solidFill>
            <a:srgbClr val="682079"/>
          </a:solidFill>
          <a:ln>
            <a:solidFill>
              <a:srgbClr val="6820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 name="Title 1">
            <a:extLst>
              <a:ext uri="{FF2B5EF4-FFF2-40B4-BE49-F238E27FC236}">
                <a16:creationId xmlns:a16="http://schemas.microsoft.com/office/drawing/2014/main" id="{02F2DE5A-DB79-3BAE-88D3-C7C6E0A0EF2E}"/>
              </a:ext>
            </a:extLst>
          </p:cNvPr>
          <p:cNvSpPr>
            <a:spLocks noGrp="1"/>
          </p:cNvSpPr>
          <p:nvPr>
            <p:ph type="title"/>
          </p:nvPr>
        </p:nvSpPr>
        <p:spPr>
          <a:xfrm>
            <a:off x="491095" y="401100"/>
            <a:ext cx="7830559" cy="1103552"/>
          </a:xfrm>
        </p:spPr>
        <p:txBody>
          <a:bodyPr>
            <a:normAutofit/>
          </a:bodyPr>
          <a:lstStyle/>
          <a:p>
            <a:pPr algn="ctr"/>
            <a:r>
              <a:rPr lang="es-ES" b="1" dirty="0">
                <a:solidFill>
                  <a:schemeClr val="bg1"/>
                </a:solidFill>
              </a:rPr>
              <a:t>José Alberto Coronado de la Rosa</a:t>
            </a:r>
          </a:p>
        </p:txBody>
      </p:sp>
      <p:pic>
        <p:nvPicPr>
          <p:cNvPr id="6" name="Imagen 5">
            <a:extLst>
              <a:ext uri="{FF2B5EF4-FFF2-40B4-BE49-F238E27FC236}">
                <a16:creationId xmlns:a16="http://schemas.microsoft.com/office/drawing/2014/main" id="{859B4854-72E3-7F37-EC6C-4C9B3229E57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49176" y="1493936"/>
            <a:ext cx="3031051" cy="3438070"/>
          </a:xfrm>
          <a:prstGeom prst="rect">
            <a:avLst/>
          </a:prstGeom>
        </p:spPr>
      </p:pic>
      <p:sp>
        <p:nvSpPr>
          <p:cNvPr id="7" name="TextBox 6">
            <a:extLst>
              <a:ext uri="{FF2B5EF4-FFF2-40B4-BE49-F238E27FC236}">
                <a16:creationId xmlns:a16="http://schemas.microsoft.com/office/drawing/2014/main" id="{286FDA2C-BCF5-3A9B-2546-4DC1871F7174}"/>
              </a:ext>
            </a:extLst>
          </p:cNvPr>
          <p:cNvSpPr txBox="1"/>
          <p:nvPr/>
        </p:nvSpPr>
        <p:spPr>
          <a:xfrm>
            <a:off x="120224" y="6396335"/>
            <a:ext cx="1853291" cy="461665"/>
          </a:xfrm>
          <a:prstGeom prst="rect">
            <a:avLst/>
          </a:prstGeom>
          <a:noFill/>
        </p:spPr>
        <p:txBody>
          <a:bodyPr wrap="square">
            <a:spAutoFit/>
          </a:bodyPr>
          <a:lstStyle/>
          <a:p>
            <a:r>
              <a:rPr lang="es-ES" sz="2400" dirty="0">
                <a:solidFill>
                  <a:srgbClr val="682079"/>
                </a:solidFill>
                <a:latin typeface="+mn-lt"/>
              </a:rPr>
              <a:t>#netcoreconf</a:t>
            </a:r>
          </a:p>
        </p:txBody>
      </p:sp>
      <p:pic>
        <p:nvPicPr>
          <p:cNvPr id="8" name="Imagen 11">
            <a:extLst>
              <a:ext uri="{FF2B5EF4-FFF2-40B4-BE49-F238E27FC236}">
                <a16:creationId xmlns:a16="http://schemas.microsoft.com/office/drawing/2014/main" id="{41DB98AA-326B-25CC-84FD-331B5FFFFEF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63614" y="5693557"/>
            <a:ext cx="924339" cy="1048462"/>
          </a:xfrm>
          <a:prstGeom prst="rect">
            <a:avLst/>
          </a:prstGeom>
        </p:spPr>
      </p:pic>
      <p:sp>
        <p:nvSpPr>
          <p:cNvPr id="9" name="CuadroTexto 2">
            <a:extLst>
              <a:ext uri="{FF2B5EF4-FFF2-40B4-BE49-F238E27FC236}">
                <a16:creationId xmlns:a16="http://schemas.microsoft.com/office/drawing/2014/main" id="{386130F4-F8F3-EE40-AD56-63B084869997}"/>
              </a:ext>
            </a:extLst>
          </p:cNvPr>
          <p:cNvSpPr txBox="1"/>
          <p:nvPr/>
        </p:nvSpPr>
        <p:spPr>
          <a:xfrm rot="21065074">
            <a:off x="11255327" y="6321355"/>
            <a:ext cx="715483" cy="276999"/>
          </a:xfrm>
          <a:prstGeom prst="rect">
            <a:avLst/>
          </a:prstGeom>
          <a:noFill/>
        </p:spPr>
        <p:txBody>
          <a:bodyPr wrap="square" rtlCol="0">
            <a:spAutoFit/>
          </a:bodyPr>
          <a:lstStyle/>
          <a:p>
            <a:r>
              <a:rPr lang="es-ES" sz="1200" b="1" dirty="0">
                <a:solidFill>
                  <a:schemeClr val="bg1"/>
                </a:solidFill>
                <a:latin typeface="Trebuchet MS" panose="020B0603020202020204" pitchFamily="34" charset="0"/>
              </a:rPr>
              <a:t>2024</a:t>
            </a:r>
            <a:endParaRPr lang="es-ES" sz="2000" b="1" dirty="0">
              <a:solidFill>
                <a:schemeClr val="bg1"/>
              </a:solidFill>
              <a:latin typeface="Trebuchet MS" panose="020B0603020202020204" pitchFamily="34" charset="0"/>
            </a:endParaRPr>
          </a:p>
        </p:txBody>
      </p:sp>
      <p:sp>
        <p:nvSpPr>
          <p:cNvPr id="11" name="TextBox 10">
            <a:extLst>
              <a:ext uri="{FF2B5EF4-FFF2-40B4-BE49-F238E27FC236}">
                <a16:creationId xmlns:a16="http://schemas.microsoft.com/office/drawing/2014/main" id="{569278ED-EAD5-7F9D-E76E-98B36287CBAD}"/>
              </a:ext>
            </a:extLst>
          </p:cNvPr>
          <p:cNvSpPr txBox="1"/>
          <p:nvPr/>
        </p:nvSpPr>
        <p:spPr>
          <a:xfrm>
            <a:off x="485539" y="3300331"/>
            <a:ext cx="7830559" cy="584775"/>
          </a:xfrm>
          <a:prstGeom prst="rect">
            <a:avLst/>
          </a:prstGeom>
          <a:noFill/>
        </p:spPr>
        <p:txBody>
          <a:bodyPr wrap="square" rtlCol="0">
            <a:spAutoFit/>
          </a:bodyPr>
          <a:lstStyle/>
          <a:p>
            <a:pPr algn="ctr"/>
            <a:r>
              <a:rPr lang="en-GB" sz="3200" dirty="0">
                <a:solidFill>
                  <a:schemeClr val="bg1"/>
                </a:solidFill>
                <a:sym typeface="Wingdings" panose="05000000000000000000" pitchFamily="2" charset="2"/>
              </a:rPr>
              <a:t>Lead Enterprise Architect at Innovation Group</a:t>
            </a:r>
            <a:endParaRPr lang="en-US" sz="3200" dirty="0">
              <a:solidFill>
                <a:schemeClr val="bg1"/>
              </a:solidFill>
            </a:endParaRPr>
          </a:p>
        </p:txBody>
      </p:sp>
      <p:pic>
        <p:nvPicPr>
          <p:cNvPr id="12" name="Picture 11">
            <a:extLst>
              <a:ext uri="{FF2B5EF4-FFF2-40B4-BE49-F238E27FC236}">
                <a16:creationId xmlns:a16="http://schemas.microsoft.com/office/drawing/2014/main" id="{C7006983-3A5E-2910-3EC1-6686E46EA5D9}"/>
              </a:ext>
            </a:extLst>
          </p:cNvPr>
          <p:cNvPicPr>
            <a:picLocks noChangeAspect="1"/>
          </p:cNvPicPr>
          <p:nvPr/>
        </p:nvPicPr>
        <p:blipFill>
          <a:blip r:embed="rId4"/>
          <a:stretch>
            <a:fillRect/>
          </a:stretch>
        </p:blipFill>
        <p:spPr>
          <a:xfrm>
            <a:off x="485539" y="5388386"/>
            <a:ext cx="506080" cy="517583"/>
          </a:xfrm>
          <a:prstGeom prst="rect">
            <a:avLst/>
          </a:prstGeom>
        </p:spPr>
      </p:pic>
      <p:sp>
        <p:nvSpPr>
          <p:cNvPr id="13" name="TextBox 12">
            <a:extLst>
              <a:ext uri="{FF2B5EF4-FFF2-40B4-BE49-F238E27FC236}">
                <a16:creationId xmlns:a16="http://schemas.microsoft.com/office/drawing/2014/main" id="{D8D867C4-3420-7B54-474E-0B2D99382587}"/>
              </a:ext>
            </a:extLst>
          </p:cNvPr>
          <p:cNvSpPr txBox="1"/>
          <p:nvPr/>
        </p:nvSpPr>
        <p:spPr>
          <a:xfrm>
            <a:off x="1078053" y="5472943"/>
            <a:ext cx="7238044" cy="461665"/>
          </a:xfrm>
          <a:prstGeom prst="rect">
            <a:avLst/>
          </a:prstGeom>
          <a:noFill/>
        </p:spPr>
        <p:txBody>
          <a:bodyPr wrap="square">
            <a:spAutoFit/>
          </a:bodyPr>
          <a:lstStyle/>
          <a:p>
            <a:r>
              <a:rPr lang="en-GB" sz="2400" b="0" i="0" dirty="0">
                <a:solidFill>
                  <a:schemeClr val="bg1"/>
                </a:solidFill>
                <a:effectLst/>
                <a:latin typeface="+mj-lt"/>
              </a:rPr>
              <a:t>www.</a:t>
            </a:r>
            <a:r>
              <a:rPr lang="en-GB" sz="2400" dirty="0">
                <a:solidFill>
                  <a:schemeClr val="bg1"/>
                </a:solidFill>
                <a:latin typeface="+mj-lt"/>
              </a:rPr>
              <a:t>linkedin</a:t>
            </a:r>
            <a:r>
              <a:rPr lang="en-GB" sz="2400" b="0" i="0" dirty="0">
                <a:solidFill>
                  <a:schemeClr val="bg1"/>
                </a:solidFill>
                <a:effectLst/>
                <a:latin typeface="+mj-lt"/>
              </a:rPr>
              <a:t>.com/in/</a:t>
            </a:r>
            <a:r>
              <a:rPr lang="en-GB" sz="2400" dirty="0">
                <a:solidFill>
                  <a:schemeClr val="bg1"/>
                </a:solidFill>
                <a:latin typeface="+mj-lt"/>
              </a:rPr>
              <a:t>jose-alberto-coronado-de-la-rosa</a:t>
            </a:r>
          </a:p>
        </p:txBody>
      </p:sp>
      <p:pic>
        <p:nvPicPr>
          <p:cNvPr id="1028" name="Picture 4" descr="🎮 Video Game Emoji, Controller Emoji">
            <a:extLst>
              <a:ext uri="{FF2B5EF4-FFF2-40B4-BE49-F238E27FC236}">
                <a16:creationId xmlns:a16="http://schemas.microsoft.com/office/drawing/2014/main" id="{C9E76FBE-7DEC-91F9-1C10-5CC80A0F6E4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91020" y="4739088"/>
            <a:ext cx="506080" cy="50608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Beguiling King And Queen Chess Pieces Vector Art – DigitEMB">
            <a:extLst>
              <a:ext uri="{FF2B5EF4-FFF2-40B4-BE49-F238E27FC236}">
                <a16:creationId xmlns:a16="http://schemas.microsoft.com/office/drawing/2014/main" id="{6FBC5665-B31A-73B8-3D4F-F9C08EB8745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5539" y="4739088"/>
            <a:ext cx="506080" cy="50608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a:extLst>
              <a:ext uri="{FF2B5EF4-FFF2-40B4-BE49-F238E27FC236}">
                <a16:creationId xmlns:a16="http://schemas.microsoft.com/office/drawing/2014/main" id="{CD5316A7-E619-ED4A-177F-BDDC678094D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4046" y="1266238"/>
            <a:ext cx="8361983" cy="186402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4F2DC588-1521-3CCA-E727-B4693F0FD8E4}"/>
              </a:ext>
            </a:extLst>
          </p:cNvPr>
          <p:cNvSpPr txBox="1"/>
          <p:nvPr/>
        </p:nvSpPr>
        <p:spPr>
          <a:xfrm>
            <a:off x="565926" y="3680742"/>
            <a:ext cx="7830559" cy="461665"/>
          </a:xfrm>
          <a:prstGeom prst="rect">
            <a:avLst/>
          </a:prstGeom>
          <a:noFill/>
        </p:spPr>
        <p:txBody>
          <a:bodyPr wrap="square" rtlCol="0">
            <a:spAutoFit/>
          </a:bodyPr>
          <a:lstStyle/>
          <a:p>
            <a:r>
              <a:rPr lang="en-GB" sz="2400" dirty="0">
                <a:solidFill>
                  <a:schemeClr val="bg1"/>
                </a:solidFill>
                <a:sym typeface="Wingdings" panose="05000000000000000000" pitchFamily="2" charset="2"/>
              </a:rPr>
              <a:t>www.innovation.group</a:t>
            </a:r>
            <a:endParaRPr lang="en-US" sz="2400" dirty="0">
              <a:solidFill>
                <a:schemeClr val="bg1"/>
              </a:solidFill>
            </a:endParaRPr>
          </a:p>
        </p:txBody>
      </p:sp>
    </p:spTree>
    <p:extLst>
      <p:ext uri="{BB962C8B-B14F-4D97-AF65-F5344CB8AC3E}">
        <p14:creationId xmlns:p14="http://schemas.microsoft.com/office/powerpoint/2010/main" val="27102766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Hexagon 14">
            <a:extLst>
              <a:ext uri="{FF2B5EF4-FFF2-40B4-BE49-F238E27FC236}">
                <a16:creationId xmlns:a16="http://schemas.microsoft.com/office/drawing/2014/main" id="{FF09319D-0C10-8077-2C01-754A7796FEEC}"/>
              </a:ext>
            </a:extLst>
          </p:cNvPr>
          <p:cNvSpPr/>
          <p:nvPr/>
        </p:nvSpPr>
        <p:spPr>
          <a:xfrm>
            <a:off x="547433" y="1475489"/>
            <a:ext cx="720000" cy="612000"/>
          </a:xfrm>
          <a:prstGeom prst="hexagon">
            <a:avLst/>
          </a:prstGeom>
          <a:solidFill>
            <a:srgbClr val="682079"/>
          </a:solidFill>
          <a:ln>
            <a:solidFill>
              <a:srgbClr val="6820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b="1" dirty="0"/>
              <a:t>01</a:t>
            </a:r>
          </a:p>
        </p:txBody>
      </p:sp>
      <p:sp>
        <p:nvSpPr>
          <p:cNvPr id="16" name="TextBox 15">
            <a:extLst>
              <a:ext uri="{FF2B5EF4-FFF2-40B4-BE49-F238E27FC236}">
                <a16:creationId xmlns:a16="http://schemas.microsoft.com/office/drawing/2014/main" id="{BBDBA90A-14F2-0A5C-2CE8-7430148BB800}"/>
              </a:ext>
            </a:extLst>
          </p:cNvPr>
          <p:cNvSpPr txBox="1"/>
          <p:nvPr/>
        </p:nvSpPr>
        <p:spPr>
          <a:xfrm>
            <a:off x="1388140" y="1550657"/>
            <a:ext cx="4266700" cy="461665"/>
          </a:xfrm>
          <a:prstGeom prst="rect">
            <a:avLst/>
          </a:prstGeom>
          <a:noFill/>
        </p:spPr>
        <p:txBody>
          <a:bodyPr wrap="square">
            <a:spAutoFit/>
          </a:bodyPr>
          <a:lstStyle/>
          <a:p>
            <a:r>
              <a:rPr lang="es-ES" sz="2400" dirty="0">
                <a:latin typeface="+mn-lt"/>
              </a:rPr>
              <a:t>Qué es Azure API </a:t>
            </a:r>
            <a:r>
              <a:rPr lang="es-ES" sz="2400" dirty="0" err="1">
                <a:latin typeface="+mn-lt"/>
              </a:rPr>
              <a:t>Search</a:t>
            </a:r>
            <a:endParaRPr lang="es-ES" sz="2400" dirty="0">
              <a:latin typeface="+mn-lt"/>
            </a:endParaRPr>
          </a:p>
        </p:txBody>
      </p:sp>
      <p:sp>
        <p:nvSpPr>
          <p:cNvPr id="17" name="Hexagon 16">
            <a:extLst>
              <a:ext uri="{FF2B5EF4-FFF2-40B4-BE49-F238E27FC236}">
                <a16:creationId xmlns:a16="http://schemas.microsoft.com/office/drawing/2014/main" id="{B84CBB56-B107-91D6-4A83-FD74D1200B18}"/>
              </a:ext>
            </a:extLst>
          </p:cNvPr>
          <p:cNvSpPr/>
          <p:nvPr/>
        </p:nvSpPr>
        <p:spPr>
          <a:xfrm>
            <a:off x="547433" y="2168842"/>
            <a:ext cx="720000" cy="612000"/>
          </a:xfrm>
          <a:prstGeom prst="hexagon">
            <a:avLst/>
          </a:prstGeom>
          <a:solidFill>
            <a:srgbClr val="682079"/>
          </a:solidFill>
          <a:ln>
            <a:solidFill>
              <a:srgbClr val="6820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b="1" dirty="0"/>
              <a:t>02</a:t>
            </a:r>
          </a:p>
        </p:txBody>
      </p:sp>
      <p:sp>
        <p:nvSpPr>
          <p:cNvPr id="18" name="TextBox 17">
            <a:extLst>
              <a:ext uri="{FF2B5EF4-FFF2-40B4-BE49-F238E27FC236}">
                <a16:creationId xmlns:a16="http://schemas.microsoft.com/office/drawing/2014/main" id="{C01B2DBA-7213-CD73-DA94-FE5EBB85A37E}"/>
              </a:ext>
            </a:extLst>
          </p:cNvPr>
          <p:cNvSpPr txBox="1"/>
          <p:nvPr/>
        </p:nvSpPr>
        <p:spPr>
          <a:xfrm>
            <a:off x="1388139" y="2244010"/>
            <a:ext cx="4266700" cy="461665"/>
          </a:xfrm>
          <a:prstGeom prst="rect">
            <a:avLst/>
          </a:prstGeom>
          <a:noFill/>
        </p:spPr>
        <p:txBody>
          <a:bodyPr wrap="square">
            <a:spAutoFit/>
          </a:bodyPr>
          <a:lstStyle/>
          <a:p>
            <a:r>
              <a:rPr lang="es-ES" sz="2400" dirty="0">
                <a:latin typeface="+mn-lt"/>
              </a:rPr>
              <a:t>Cóm</a:t>
            </a:r>
            <a:r>
              <a:rPr lang="es-ES" sz="2400" dirty="0"/>
              <a:t>o funciona</a:t>
            </a:r>
            <a:endParaRPr lang="es-ES" sz="2400" dirty="0">
              <a:latin typeface="+mn-lt"/>
            </a:endParaRPr>
          </a:p>
        </p:txBody>
      </p:sp>
      <p:sp>
        <p:nvSpPr>
          <p:cNvPr id="19" name="Hexagon 18">
            <a:extLst>
              <a:ext uri="{FF2B5EF4-FFF2-40B4-BE49-F238E27FC236}">
                <a16:creationId xmlns:a16="http://schemas.microsoft.com/office/drawing/2014/main" id="{72E37926-BA6B-26BB-817A-91A9AD3D4187}"/>
              </a:ext>
            </a:extLst>
          </p:cNvPr>
          <p:cNvSpPr/>
          <p:nvPr/>
        </p:nvSpPr>
        <p:spPr>
          <a:xfrm>
            <a:off x="547433" y="2862195"/>
            <a:ext cx="720000" cy="612000"/>
          </a:xfrm>
          <a:prstGeom prst="hexagon">
            <a:avLst/>
          </a:prstGeom>
          <a:solidFill>
            <a:srgbClr val="682079"/>
          </a:solidFill>
          <a:ln>
            <a:solidFill>
              <a:srgbClr val="6820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b="1" dirty="0"/>
              <a:t>03</a:t>
            </a:r>
          </a:p>
        </p:txBody>
      </p:sp>
      <p:sp>
        <p:nvSpPr>
          <p:cNvPr id="20" name="TextBox 19">
            <a:extLst>
              <a:ext uri="{FF2B5EF4-FFF2-40B4-BE49-F238E27FC236}">
                <a16:creationId xmlns:a16="http://schemas.microsoft.com/office/drawing/2014/main" id="{4136CB80-3454-5F63-5B4A-D9575F7695C5}"/>
              </a:ext>
            </a:extLst>
          </p:cNvPr>
          <p:cNvSpPr txBox="1"/>
          <p:nvPr/>
        </p:nvSpPr>
        <p:spPr>
          <a:xfrm>
            <a:off x="1388139" y="2937363"/>
            <a:ext cx="4266699" cy="461665"/>
          </a:xfrm>
          <a:prstGeom prst="rect">
            <a:avLst/>
          </a:prstGeom>
          <a:noFill/>
        </p:spPr>
        <p:txBody>
          <a:bodyPr wrap="square">
            <a:spAutoFit/>
          </a:bodyPr>
          <a:lstStyle/>
          <a:p>
            <a:r>
              <a:rPr lang="es-ES" sz="2400" dirty="0">
                <a:latin typeface="+mn-lt"/>
              </a:rPr>
              <a:t>Indexando datos</a:t>
            </a:r>
          </a:p>
        </p:txBody>
      </p:sp>
      <p:sp>
        <p:nvSpPr>
          <p:cNvPr id="21" name="Hexagon 20">
            <a:extLst>
              <a:ext uri="{FF2B5EF4-FFF2-40B4-BE49-F238E27FC236}">
                <a16:creationId xmlns:a16="http://schemas.microsoft.com/office/drawing/2014/main" id="{7B7B854F-9580-7F6F-CD78-7C6744769A9D}"/>
              </a:ext>
            </a:extLst>
          </p:cNvPr>
          <p:cNvSpPr/>
          <p:nvPr/>
        </p:nvSpPr>
        <p:spPr>
          <a:xfrm>
            <a:off x="547433" y="3555548"/>
            <a:ext cx="720000" cy="612000"/>
          </a:xfrm>
          <a:prstGeom prst="hexagon">
            <a:avLst/>
          </a:prstGeom>
          <a:solidFill>
            <a:srgbClr val="682079"/>
          </a:solidFill>
          <a:ln>
            <a:solidFill>
              <a:srgbClr val="6820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b="1" dirty="0"/>
              <a:t>04</a:t>
            </a:r>
          </a:p>
        </p:txBody>
      </p:sp>
      <p:sp>
        <p:nvSpPr>
          <p:cNvPr id="22" name="TextBox 21">
            <a:extLst>
              <a:ext uri="{FF2B5EF4-FFF2-40B4-BE49-F238E27FC236}">
                <a16:creationId xmlns:a16="http://schemas.microsoft.com/office/drawing/2014/main" id="{D3B54DF2-182D-BB30-168B-970340211356}"/>
              </a:ext>
            </a:extLst>
          </p:cNvPr>
          <p:cNvSpPr txBox="1"/>
          <p:nvPr/>
        </p:nvSpPr>
        <p:spPr>
          <a:xfrm>
            <a:off x="1388140" y="3630716"/>
            <a:ext cx="4266698" cy="461665"/>
          </a:xfrm>
          <a:prstGeom prst="rect">
            <a:avLst/>
          </a:prstGeom>
          <a:noFill/>
        </p:spPr>
        <p:txBody>
          <a:bodyPr wrap="square">
            <a:spAutoFit/>
          </a:bodyPr>
          <a:lstStyle/>
          <a:p>
            <a:r>
              <a:rPr lang="es-ES" sz="2400" dirty="0" err="1">
                <a:latin typeface="+mn-lt"/>
              </a:rPr>
              <a:t>Analysers</a:t>
            </a:r>
            <a:r>
              <a:rPr lang="es-ES" sz="2400" dirty="0">
                <a:latin typeface="+mn-lt"/>
              </a:rPr>
              <a:t>, </a:t>
            </a:r>
            <a:r>
              <a:rPr lang="es-ES" sz="2400" dirty="0" err="1">
                <a:latin typeface="+mn-lt"/>
              </a:rPr>
              <a:t>tokenizers</a:t>
            </a:r>
            <a:r>
              <a:rPr lang="es-ES" sz="2400" dirty="0">
                <a:latin typeface="+mn-lt"/>
              </a:rPr>
              <a:t> y </a:t>
            </a:r>
            <a:r>
              <a:rPr lang="es-ES" sz="2400" dirty="0" err="1">
                <a:latin typeface="+mn-lt"/>
              </a:rPr>
              <a:t>skillsets</a:t>
            </a:r>
            <a:endParaRPr lang="es-ES" sz="2400" dirty="0">
              <a:latin typeface="+mn-lt"/>
            </a:endParaRPr>
          </a:p>
        </p:txBody>
      </p:sp>
      <p:sp>
        <p:nvSpPr>
          <p:cNvPr id="23" name="Hexagon 22">
            <a:extLst>
              <a:ext uri="{FF2B5EF4-FFF2-40B4-BE49-F238E27FC236}">
                <a16:creationId xmlns:a16="http://schemas.microsoft.com/office/drawing/2014/main" id="{D62AFA64-6546-A2C5-BFE8-E7CB6F19DD20}"/>
              </a:ext>
            </a:extLst>
          </p:cNvPr>
          <p:cNvSpPr/>
          <p:nvPr/>
        </p:nvSpPr>
        <p:spPr>
          <a:xfrm>
            <a:off x="547433" y="4248901"/>
            <a:ext cx="720000" cy="612000"/>
          </a:xfrm>
          <a:prstGeom prst="hexagon">
            <a:avLst/>
          </a:prstGeom>
          <a:solidFill>
            <a:srgbClr val="682079"/>
          </a:solidFill>
          <a:ln>
            <a:solidFill>
              <a:srgbClr val="6820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b="1" dirty="0"/>
              <a:t>05</a:t>
            </a:r>
          </a:p>
        </p:txBody>
      </p:sp>
      <p:sp>
        <p:nvSpPr>
          <p:cNvPr id="24" name="TextBox 23">
            <a:extLst>
              <a:ext uri="{FF2B5EF4-FFF2-40B4-BE49-F238E27FC236}">
                <a16:creationId xmlns:a16="http://schemas.microsoft.com/office/drawing/2014/main" id="{379B2CE8-C4E3-7FC7-A70D-D97B4627D4E5}"/>
              </a:ext>
            </a:extLst>
          </p:cNvPr>
          <p:cNvSpPr txBox="1"/>
          <p:nvPr/>
        </p:nvSpPr>
        <p:spPr>
          <a:xfrm>
            <a:off x="1388140" y="4324069"/>
            <a:ext cx="4266698" cy="461665"/>
          </a:xfrm>
          <a:prstGeom prst="rect">
            <a:avLst/>
          </a:prstGeom>
          <a:noFill/>
        </p:spPr>
        <p:txBody>
          <a:bodyPr wrap="square">
            <a:spAutoFit/>
          </a:bodyPr>
          <a:lstStyle/>
          <a:p>
            <a:r>
              <a:rPr lang="es-ES" sz="2400" dirty="0">
                <a:latin typeface="+mn-lt"/>
              </a:rPr>
              <a:t>Security </a:t>
            </a:r>
            <a:r>
              <a:rPr lang="es-ES" sz="2400" dirty="0" err="1">
                <a:latin typeface="+mn-lt"/>
              </a:rPr>
              <a:t>filters</a:t>
            </a:r>
            <a:endParaRPr lang="es-ES" sz="2400" dirty="0">
              <a:latin typeface="+mn-lt"/>
            </a:endParaRPr>
          </a:p>
        </p:txBody>
      </p:sp>
      <p:sp>
        <p:nvSpPr>
          <p:cNvPr id="27" name="Título 4">
            <a:extLst>
              <a:ext uri="{FF2B5EF4-FFF2-40B4-BE49-F238E27FC236}">
                <a16:creationId xmlns:a16="http://schemas.microsoft.com/office/drawing/2014/main" id="{2BD6193F-7280-4508-345F-837A73040F99}"/>
              </a:ext>
            </a:extLst>
          </p:cNvPr>
          <p:cNvSpPr txBox="1">
            <a:spLocks/>
          </p:cNvSpPr>
          <p:nvPr/>
        </p:nvSpPr>
        <p:spPr>
          <a:xfrm>
            <a:off x="1157018" y="115981"/>
            <a:ext cx="1734553" cy="65436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s-ES" sz="4000" b="1" dirty="0">
                <a:solidFill>
                  <a:schemeClr val="bg1"/>
                </a:solidFill>
              </a:rPr>
              <a:t>Agenda</a:t>
            </a:r>
          </a:p>
        </p:txBody>
      </p:sp>
      <p:sp>
        <p:nvSpPr>
          <p:cNvPr id="2" name="Hexagon 1">
            <a:extLst>
              <a:ext uri="{FF2B5EF4-FFF2-40B4-BE49-F238E27FC236}">
                <a16:creationId xmlns:a16="http://schemas.microsoft.com/office/drawing/2014/main" id="{2D55352B-4921-4FA1-DF25-19E49235FBFF}"/>
              </a:ext>
            </a:extLst>
          </p:cNvPr>
          <p:cNvSpPr/>
          <p:nvPr/>
        </p:nvSpPr>
        <p:spPr>
          <a:xfrm>
            <a:off x="547433" y="5635608"/>
            <a:ext cx="720000" cy="612000"/>
          </a:xfrm>
          <a:prstGeom prst="hexagon">
            <a:avLst/>
          </a:prstGeom>
          <a:solidFill>
            <a:srgbClr val="682079"/>
          </a:solidFill>
          <a:ln>
            <a:solidFill>
              <a:srgbClr val="6820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b="1" dirty="0"/>
              <a:t>06</a:t>
            </a:r>
          </a:p>
        </p:txBody>
      </p:sp>
      <p:sp>
        <p:nvSpPr>
          <p:cNvPr id="3" name="TextBox 2">
            <a:extLst>
              <a:ext uri="{FF2B5EF4-FFF2-40B4-BE49-F238E27FC236}">
                <a16:creationId xmlns:a16="http://schemas.microsoft.com/office/drawing/2014/main" id="{9A1F5E4F-F361-8B39-C14C-E4CA9F9C33C8}"/>
              </a:ext>
            </a:extLst>
          </p:cNvPr>
          <p:cNvSpPr txBox="1"/>
          <p:nvPr/>
        </p:nvSpPr>
        <p:spPr>
          <a:xfrm>
            <a:off x="1388140" y="5710776"/>
            <a:ext cx="4266698" cy="461665"/>
          </a:xfrm>
          <a:prstGeom prst="rect">
            <a:avLst/>
          </a:prstGeom>
          <a:noFill/>
        </p:spPr>
        <p:txBody>
          <a:bodyPr wrap="square">
            <a:spAutoFit/>
          </a:bodyPr>
          <a:lstStyle/>
          <a:p>
            <a:r>
              <a:rPr lang="es-ES" sz="2400" dirty="0" err="1"/>
              <a:t>Search</a:t>
            </a:r>
            <a:r>
              <a:rPr lang="es-ES" sz="2400" dirty="0"/>
              <a:t> </a:t>
            </a:r>
            <a:r>
              <a:rPr lang="es-ES" sz="2400" dirty="0" err="1"/>
              <a:t>microservice</a:t>
            </a:r>
            <a:r>
              <a:rPr lang="es-ES" sz="2400" dirty="0"/>
              <a:t> d</a:t>
            </a:r>
            <a:r>
              <a:rPr lang="es-ES" sz="2400" dirty="0">
                <a:latin typeface="+mn-lt"/>
              </a:rPr>
              <a:t>emo</a:t>
            </a:r>
          </a:p>
        </p:txBody>
      </p:sp>
      <p:sp>
        <p:nvSpPr>
          <p:cNvPr id="4" name="Hexagon 3">
            <a:extLst>
              <a:ext uri="{FF2B5EF4-FFF2-40B4-BE49-F238E27FC236}">
                <a16:creationId xmlns:a16="http://schemas.microsoft.com/office/drawing/2014/main" id="{5B1477EC-AA1A-F429-64FF-BDD831BCB7FB}"/>
              </a:ext>
            </a:extLst>
          </p:cNvPr>
          <p:cNvSpPr/>
          <p:nvPr/>
        </p:nvSpPr>
        <p:spPr>
          <a:xfrm>
            <a:off x="517407" y="4942254"/>
            <a:ext cx="720000" cy="612000"/>
          </a:xfrm>
          <a:prstGeom prst="hexagon">
            <a:avLst/>
          </a:prstGeom>
          <a:solidFill>
            <a:srgbClr val="682079"/>
          </a:solidFill>
          <a:ln>
            <a:solidFill>
              <a:srgbClr val="6820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b="1" dirty="0"/>
              <a:t>06</a:t>
            </a:r>
          </a:p>
        </p:txBody>
      </p:sp>
      <p:sp>
        <p:nvSpPr>
          <p:cNvPr id="5" name="TextBox 4">
            <a:extLst>
              <a:ext uri="{FF2B5EF4-FFF2-40B4-BE49-F238E27FC236}">
                <a16:creationId xmlns:a16="http://schemas.microsoft.com/office/drawing/2014/main" id="{741502FE-670E-3ECE-4778-7053A39D2790}"/>
              </a:ext>
            </a:extLst>
          </p:cNvPr>
          <p:cNvSpPr txBox="1"/>
          <p:nvPr/>
        </p:nvSpPr>
        <p:spPr>
          <a:xfrm>
            <a:off x="1358114" y="5017422"/>
            <a:ext cx="4266698" cy="461665"/>
          </a:xfrm>
          <a:prstGeom prst="rect">
            <a:avLst/>
          </a:prstGeom>
          <a:noFill/>
        </p:spPr>
        <p:txBody>
          <a:bodyPr wrap="square">
            <a:spAutoFit/>
          </a:bodyPr>
          <a:lstStyle/>
          <a:p>
            <a:r>
              <a:rPr lang="es-ES" sz="2400" dirty="0" err="1"/>
              <a:t>Reports</a:t>
            </a:r>
            <a:endParaRPr lang="es-ES" sz="2400" dirty="0">
              <a:latin typeface="+mn-lt"/>
            </a:endParaRPr>
          </a:p>
        </p:txBody>
      </p:sp>
    </p:spTree>
    <p:extLst>
      <p:ext uri="{BB962C8B-B14F-4D97-AF65-F5344CB8AC3E}">
        <p14:creationId xmlns:p14="http://schemas.microsoft.com/office/powerpoint/2010/main" val="11896472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0F5D4E1C-BECE-4044-8955-F7990D60F576}"/>
              </a:ext>
            </a:extLst>
          </p:cNvPr>
          <p:cNvSpPr>
            <a:spLocks noGrp="1"/>
          </p:cNvSpPr>
          <p:nvPr>
            <p:ph type="title"/>
          </p:nvPr>
        </p:nvSpPr>
        <p:spPr/>
        <p:txBody>
          <a:bodyPr/>
          <a:lstStyle/>
          <a:p>
            <a:r>
              <a:rPr lang="es-ES" dirty="0"/>
              <a:t>¿Qué es?</a:t>
            </a:r>
          </a:p>
        </p:txBody>
      </p:sp>
      <p:sp>
        <p:nvSpPr>
          <p:cNvPr id="3" name="Título 4">
            <a:extLst>
              <a:ext uri="{FF2B5EF4-FFF2-40B4-BE49-F238E27FC236}">
                <a16:creationId xmlns:a16="http://schemas.microsoft.com/office/drawing/2014/main" id="{08B4A7D6-21D8-4A2C-86E4-CEFE8DD02180}"/>
              </a:ext>
            </a:extLst>
          </p:cNvPr>
          <p:cNvSpPr txBox="1">
            <a:spLocks/>
          </p:cNvSpPr>
          <p:nvPr/>
        </p:nvSpPr>
        <p:spPr>
          <a:xfrm>
            <a:off x="838200" y="1195523"/>
            <a:ext cx="6191249" cy="4466953"/>
          </a:xfrm>
          <a:prstGeom prst="rect">
            <a:avLst/>
          </a:prstGeom>
          <a:noFill/>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a:solidFill>
                  <a:srgbClr val="561B64"/>
                </a:solidFill>
                <a:latin typeface="+mj-lt"/>
                <a:ea typeface="+mj-ea"/>
                <a:cs typeface="+mj-cs"/>
              </a:defRPr>
            </a:lvl1pPr>
          </a:lstStyle>
          <a:p>
            <a:pPr marL="342900" indent="-342900" algn="just">
              <a:buFont typeface="Arial" panose="020B0604020202020204" pitchFamily="34" charset="0"/>
              <a:buChar char="•"/>
            </a:pPr>
            <a:r>
              <a:rPr lang="es-ES" sz="2000" dirty="0">
                <a:solidFill>
                  <a:srgbClr val="171717"/>
                </a:solidFill>
                <a:latin typeface="Segoe UI" panose="020B0502040204020203" pitchFamily="34" charset="0"/>
              </a:rPr>
              <a:t>Según Microsoft: es una plataforma de recuperación de datos </a:t>
            </a:r>
            <a:r>
              <a:rPr lang="es-ES" sz="2000" dirty="0" err="1">
                <a:solidFill>
                  <a:srgbClr val="171717"/>
                </a:solidFill>
                <a:latin typeface="Segoe UI" panose="020B0502040204020203" pitchFamily="34" charset="0"/>
              </a:rPr>
              <a:t>cloud-based</a:t>
            </a:r>
            <a:r>
              <a:rPr lang="es-ES" sz="2000" dirty="0">
                <a:solidFill>
                  <a:srgbClr val="171717"/>
                </a:solidFill>
                <a:latin typeface="Segoe UI" panose="020B0502040204020203" pitchFamily="34" charset="0"/>
              </a:rPr>
              <a:t> impulsada por IA.</a:t>
            </a:r>
          </a:p>
          <a:p>
            <a:pPr marL="342900" indent="-342900" algn="just">
              <a:buFont typeface="Arial" panose="020B0604020202020204" pitchFamily="34" charset="0"/>
              <a:buChar char="•"/>
            </a:pPr>
            <a:endParaRPr lang="es-ES" sz="2000" dirty="0">
              <a:solidFill>
                <a:srgbClr val="171717"/>
              </a:solidFill>
              <a:latin typeface="Segoe UI" panose="020B0502040204020203" pitchFamily="34" charset="0"/>
            </a:endParaRPr>
          </a:p>
          <a:p>
            <a:pPr marL="342900" indent="-342900" algn="just">
              <a:buFont typeface="Arial" panose="020B0604020202020204" pitchFamily="34" charset="0"/>
              <a:buChar char="•"/>
            </a:pPr>
            <a:r>
              <a:rPr lang="es-ES" sz="2000" dirty="0">
                <a:solidFill>
                  <a:srgbClr val="171717"/>
                </a:solidFill>
                <a:latin typeface="Segoe UI" panose="020B0502040204020203" pitchFamily="34" charset="0"/>
              </a:rPr>
              <a:t>Azure </a:t>
            </a:r>
            <a:r>
              <a:rPr lang="es-ES" sz="2000" dirty="0" err="1">
                <a:solidFill>
                  <a:srgbClr val="171717"/>
                </a:solidFill>
                <a:latin typeface="Segoe UI" panose="020B0502040204020203" pitchFamily="34" charset="0"/>
              </a:rPr>
              <a:t>Search</a:t>
            </a:r>
            <a:r>
              <a:rPr lang="es-ES" sz="2000" dirty="0">
                <a:solidFill>
                  <a:srgbClr val="171717"/>
                </a:solidFill>
                <a:latin typeface="Segoe UI" panose="020B0502040204020203" pitchFamily="34" charset="0"/>
              </a:rPr>
              <a:t> (2015) </a:t>
            </a:r>
            <a:r>
              <a:rPr lang="es-ES" sz="2000" dirty="0">
                <a:solidFill>
                  <a:srgbClr val="171717"/>
                </a:solidFill>
                <a:latin typeface="Segoe UI" panose="020B0502040204020203" pitchFamily="34" charset="0"/>
                <a:sym typeface="Wingdings" panose="05000000000000000000" pitchFamily="2" charset="2"/>
              </a:rPr>
              <a:t> Azure Cognitive </a:t>
            </a:r>
            <a:r>
              <a:rPr lang="es-ES" sz="2000" dirty="0" err="1">
                <a:solidFill>
                  <a:srgbClr val="171717"/>
                </a:solidFill>
                <a:latin typeface="Segoe UI" panose="020B0502040204020203" pitchFamily="34" charset="0"/>
                <a:sym typeface="Wingdings" panose="05000000000000000000" pitchFamily="2" charset="2"/>
              </a:rPr>
              <a:t>Search</a:t>
            </a:r>
            <a:r>
              <a:rPr lang="es-ES" sz="2000" dirty="0">
                <a:solidFill>
                  <a:srgbClr val="171717"/>
                </a:solidFill>
                <a:latin typeface="Segoe UI" panose="020B0502040204020203" pitchFamily="34" charset="0"/>
                <a:sym typeface="Wingdings" panose="05000000000000000000" pitchFamily="2" charset="2"/>
              </a:rPr>
              <a:t> (2019)   Azure AI </a:t>
            </a:r>
            <a:r>
              <a:rPr lang="es-ES" sz="2000" dirty="0" err="1">
                <a:solidFill>
                  <a:srgbClr val="171717"/>
                </a:solidFill>
                <a:latin typeface="Segoe UI" panose="020B0502040204020203" pitchFamily="34" charset="0"/>
                <a:sym typeface="Wingdings" panose="05000000000000000000" pitchFamily="2" charset="2"/>
              </a:rPr>
              <a:t>Search</a:t>
            </a:r>
            <a:r>
              <a:rPr lang="es-ES" sz="2000" dirty="0">
                <a:solidFill>
                  <a:srgbClr val="171717"/>
                </a:solidFill>
                <a:latin typeface="Segoe UI" panose="020B0502040204020203" pitchFamily="34" charset="0"/>
                <a:sym typeface="Wingdings" panose="05000000000000000000" pitchFamily="2" charset="2"/>
              </a:rPr>
              <a:t> (2023)</a:t>
            </a:r>
          </a:p>
          <a:p>
            <a:pPr marL="342900" indent="-342900" algn="just">
              <a:buFont typeface="Arial" panose="020B0604020202020204" pitchFamily="34" charset="0"/>
              <a:buChar char="•"/>
            </a:pPr>
            <a:endParaRPr lang="es-ES" sz="2000" dirty="0">
              <a:solidFill>
                <a:srgbClr val="171717"/>
              </a:solidFill>
              <a:latin typeface="Segoe UI" panose="020B0502040204020203" pitchFamily="34" charset="0"/>
              <a:sym typeface="Wingdings" panose="05000000000000000000" pitchFamily="2" charset="2"/>
            </a:endParaRPr>
          </a:p>
          <a:p>
            <a:pPr marL="342900" indent="-342900" algn="just">
              <a:buFont typeface="Arial" panose="020B0604020202020204" pitchFamily="34" charset="0"/>
              <a:buChar char="•"/>
            </a:pPr>
            <a:r>
              <a:rPr lang="es-ES" sz="2000" dirty="0">
                <a:solidFill>
                  <a:srgbClr val="171717"/>
                </a:solidFill>
                <a:latin typeface="Segoe UI" panose="020B0502040204020203" pitchFamily="34" charset="0"/>
                <a:sym typeface="Wingdings" panose="05000000000000000000" pitchFamily="2" charset="2"/>
              </a:rPr>
              <a:t>Permite realizar búsquedas full-</a:t>
            </a:r>
            <a:r>
              <a:rPr lang="es-ES" sz="2000" dirty="0" err="1">
                <a:solidFill>
                  <a:srgbClr val="171717"/>
                </a:solidFill>
                <a:latin typeface="Segoe UI" panose="020B0502040204020203" pitchFamily="34" charset="0"/>
                <a:sym typeface="Wingdings" panose="05000000000000000000" pitchFamily="2" charset="2"/>
              </a:rPr>
              <a:t>text</a:t>
            </a:r>
            <a:r>
              <a:rPr lang="es-ES" sz="2000" dirty="0">
                <a:solidFill>
                  <a:srgbClr val="171717"/>
                </a:solidFill>
                <a:latin typeface="Segoe UI" panose="020B0502040204020203" pitchFamily="34" charset="0"/>
                <a:sym typeface="Wingdings" panose="05000000000000000000" pitchFamily="2" charset="2"/>
              </a:rPr>
              <a:t>, por vectores e híbridas.</a:t>
            </a:r>
          </a:p>
          <a:p>
            <a:pPr marL="342900" indent="-342900" algn="just">
              <a:buFont typeface="Arial" panose="020B0604020202020204" pitchFamily="34" charset="0"/>
              <a:buChar char="•"/>
            </a:pPr>
            <a:endParaRPr lang="es-ES" sz="2000" dirty="0">
              <a:solidFill>
                <a:srgbClr val="171717"/>
              </a:solidFill>
              <a:latin typeface="Segoe UI" panose="020B0502040204020203" pitchFamily="34" charset="0"/>
              <a:sym typeface="Wingdings" panose="05000000000000000000" pitchFamily="2" charset="2"/>
            </a:endParaRPr>
          </a:p>
          <a:p>
            <a:pPr marL="342900" indent="-342900" algn="just">
              <a:buFont typeface="Arial" panose="020B0604020202020204" pitchFamily="34" charset="0"/>
              <a:buChar char="•"/>
            </a:pPr>
            <a:r>
              <a:rPr lang="es-ES" sz="2000" dirty="0">
                <a:solidFill>
                  <a:srgbClr val="171717"/>
                </a:solidFill>
                <a:latin typeface="Segoe UI" panose="020B0502040204020203" pitchFamily="34" charset="0"/>
                <a:sym typeface="Wingdings" panose="05000000000000000000" pitchFamily="2" charset="2"/>
              </a:rPr>
              <a:t>Guarda los datos como documentos JSON</a:t>
            </a:r>
            <a:endParaRPr lang="en-US" sz="2000" dirty="0">
              <a:solidFill>
                <a:srgbClr val="171717"/>
              </a:solidFill>
              <a:latin typeface="Segoe UI" panose="020B0502040204020203" pitchFamily="34" charset="0"/>
            </a:endParaRPr>
          </a:p>
        </p:txBody>
      </p:sp>
      <p:pic>
        <p:nvPicPr>
          <p:cNvPr id="6" name="Imagen 5">
            <a:extLst>
              <a:ext uri="{FF2B5EF4-FFF2-40B4-BE49-F238E27FC236}">
                <a16:creationId xmlns:a16="http://schemas.microsoft.com/office/drawing/2014/main" id="{B587B6EB-2BAC-4647-B73A-4C195A6473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27471" y="1709964"/>
            <a:ext cx="3031051" cy="3438070"/>
          </a:xfrm>
          <a:prstGeom prst="rect">
            <a:avLst/>
          </a:prstGeom>
        </p:spPr>
      </p:pic>
    </p:spTree>
    <p:extLst>
      <p:ext uri="{BB962C8B-B14F-4D97-AF65-F5344CB8AC3E}">
        <p14:creationId xmlns:p14="http://schemas.microsoft.com/office/powerpoint/2010/main" val="26918344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0F5D4E1C-BECE-4044-8955-F7990D60F576}"/>
              </a:ext>
            </a:extLst>
          </p:cNvPr>
          <p:cNvSpPr>
            <a:spLocks noGrp="1"/>
          </p:cNvSpPr>
          <p:nvPr>
            <p:ph type="title"/>
          </p:nvPr>
        </p:nvSpPr>
        <p:spPr/>
        <p:txBody>
          <a:bodyPr/>
          <a:lstStyle/>
          <a:p>
            <a:r>
              <a:rPr lang="es-ES" dirty="0"/>
              <a:t>¿Por qué usarlo?</a:t>
            </a:r>
          </a:p>
        </p:txBody>
      </p:sp>
      <p:sp>
        <p:nvSpPr>
          <p:cNvPr id="3" name="Título 4">
            <a:extLst>
              <a:ext uri="{FF2B5EF4-FFF2-40B4-BE49-F238E27FC236}">
                <a16:creationId xmlns:a16="http://schemas.microsoft.com/office/drawing/2014/main" id="{08B4A7D6-21D8-4A2C-86E4-CEFE8DD02180}"/>
              </a:ext>
            </a:extLst>
          </p:cNvPr>
          <p:cNvSpPr txBox="1">
            <a:spLocks/>
          </p:cNvSpPr>
          <p:nvPr/>
        </p:nvSpPr>
        <p:spPr>
          <a:xfrm>
            <a:off x="838200" y="1195523"/>
            <a:ext cx="6921843" cy="3438071"/>
          </a:xfrm>
          <a:prstGeom prst="rect">
            <a:avLst/>
          </a:prstGeom>
          <a:noFill/>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a:solidFill>
                  <a:srgbClr val="561B64"/>
                </a:solidFill>
                <a:latin typeface="+mj-lt"/>
                <a:ea typeface="+mj-ea"/>
                <a:cs typeface="+mj-cs"/>
              </a:defRPr>
            </a:lvl1pPr>
          </a:lstStyle>
          <a:p>
            <a:pPr algn="just">
              <a:lnSpc>
                <a:spcPct val="100000"/>
              </a:lnSpc>
            </a:pPr>
            <a:r>
              <a:rPr lang="es-ES" sz="3200" dirty="0"/>
              <a:t>Nos permite:</a:t>
            </a:r>
            <a:endParaRPr lang="es-ES" sz="1800" dirty="0">
              <a:solidFill>
                <a:srgbClr val="171717"/>
              </a:solidFill>
              <a:latin typeface="Segoe UI" panose="020B0502040204020203" pitchFamily="34" charset="0"/>
            </a:endParaRPr>
          </a:p>
          <a:p>
            <a:pPr marL="342900" indent="-342900" algn="just">
              <a:lnSpc>
                <a:spcPct val="100000"/>
              </a:lnSpc>
              <a:buFont typeface="Arial" panose="020B0604020202020204" pitchFamily="34" charset="0"/>
              <a:buChar char="•"/>
            </a:pPr>
            <a:r>
              <a:rPr lang="es-ES" sz="2000" dirty="0">
                <a:solidFill>
                  <a:srgbClr val="171717"/>
                </a:solidFill>
                <a:latin typeface="Segoe UI" panose="020B0502040204020203" pitchFamily="34" charset="0"/>
              </a:rPr>
              <a:t>Consolidar contenido heterogéneo</a:t>
            </a:r>
          </a:p>
          <a:p>
            <a:pPr marL="342900" indent="-342900" algn="just">
              <a:lnSpc>
                <a:spcPct val="100000"/>
              </a:lnSpc>
              <a:buFont typeface="Arial" panose="020B0604020202020204" pitchFamily="34" charset="0"/>
              <a:buChar char="•"/>
            </a:pPr>
            <a:r>
              <a:rPr lang="es-ES" sz="2000" dirty="0">
                <a:solidFill>
                  <a:srgbClr val="171717"/>
                </a:solidFill>
                <a:latin typeface="Segoe UI" panose="020B0502040204020203" pitchFamily="34" charset="0"/>
              </a:rPr>
              <a:t>Ordenar resultados por relevancia</a:t>
            </a:r>
          </a:p>
          <a:p>
            <a:pPr marL="342900" indent="-342900" algn="just">
              <a:lnSpc>
                <a:spcPct val="100000"/>
              </a:lnSpc>
              <a:buFont typeface="Arial" panose="020B0604020202020204" pitchFamily="34" charset="0"/>
              <a:buChar char="•"/>
            </a:pPr>
            <a:r>
              <a:rPr lang="es-ES" sz="2000" dirty="0">
                <a:solidFill>
                  <a:srgbClr val="171717"/>
                </a:solidFill>
                <a:latin typeface="Segoe UI" panose="020B0502040204020203" pitchFamily="34" charset="0"/>
              </a:rPr>
              <a:t>Realizar búsquedas parciales y con caracteres especiales</a:t>
            </a:r>
          </a:p>
          <a:p>
            <a:pPr marL="342900" indent="-342900" algn="just">
              <a:lnSpc>
                <a:spcPct val="100000"/>
              </a:lnSpc>
              <a:buFont typeface="Arial" panose="020B0604020202020204" pitchFamily="34" charset="0"/>
              <a:buChar char="•"/>
            </a:pPr>
            <a:r>
              <a:rPr lang="es-ES" sz="2000" dirty="0">
                <a:solidFill>
                  <a:srgbClr val="171717"/>
                </a:solidFill>
                <a:latin typeface="Segoe UI" panose="020B0502040204020203" pitchFamily="34" charset="0"/>
              </a:rPr>
              <a:t>Análisis léxico en distintos idiomas</a:t>
            </a:r>
          </a:p>
          <a:p>
            <a:pPr marL="342900" indent="-342900" algn="just">
              <a:lnSpc>
                <a:spcPct val="100000"/>
              </a:lnSpc>
              <a:buFont typeface="Arial" panose="020B0604020202020204" pitchFamily="34" charset="0"/>
              <a:buChar char="•"/>
            </a:pPr>
            <a:r>
              <a:rPr lang="es-ES" sz="2000" dirty="0">
                <a:solidFill>
                  <a:srgbClr val="171717"/>
                </a:solidFill>
                <a:latin typeface="Segoe UI" panose="020B0502040204020203" pitchFamily="34" charset="0"/>
              </a:rPr>
              <a:t>Obtener reportes y estadísticas de uso</a:t>
            </a:r>
          </a:p>
          <a:p>
            <a:pPr marL="342900" indent="-342900" algn="just">
              <a:lnSpc>
                <a:spcPct val="100000"/>
              </a:lnSpc>
              <a:buFont typeface="Arial" panose="020B0604020202020204" pitchFamily="34" charset="0"/>
              <a:buChar char="•"/>
            </a:pPr>
            <a:r>
              <a:rPr lang="es-ES" sz="2000" dirty="0">
                <a:solidFill>
                  <a:srgbClr val="171717"/>
                </a:solidFill>
                <a:latin typeface="Segoe UI" panose="020B0502040204020203" pitchFamily="34" charset="0"/>
              </a:rPr>
              <a:t>Combinarla con otros servicios como Azure Open AI</a:t>
            </a:r>
          </a:p>
          <a:p>
            <a:pPr marL="342900" indent="-342900" algn="just">
              <a:lnSpc>
                <a:spcPct val="100000"/>
              </a:lnSpc>
              <a:buFont typeface="Arial" panose="020B0604020202020204" pitchFamily="34" charset="0"/>
              <a:buChar char="•"/>
            </a:pPr>
            <a:r>
              <a:rPr lang="es-ES" sz="2000" dirty="0">
                <a:solidFill>
                  <a:srgbClr val="171717"/>
                </a:solidFill>
                <a:latin typeface="Segoe UI" panose="020B0502040204020203" pitchFamily="34" charset="0"/>
              </a:rPr>
              <a:t>Performance </a:t>
            </a:r>
            <a:r>
              <a:rPr lang="es-ES" sz="2000" dirty="0" err="1">
                <a:solidFill>
                  <a:srgbClr val="171717"/>
                </a:solidFill>
                <a:latin typeface="Segoe UI" panose="020B0502040204020203" pitchFamily="34" charset="0"/>
              </a:rPr>
              <a:t>boost</a:t>
            </a:r>
            <a:r>
              <a:rPr lang="es-ES" sz="2000" dirty="0">
                <a:solidFill>
                  <a:srgbClr val="171717"/>
                </a:solidFill>
                <a:latin typeface="Segoe UI" panose="020B0502040204020203" pitchFamily="34" charset="0"/>
              </a:rPr>
              <a:t> al reducir número de consultas pesadas en base de datos.</a:t>
            </a:r>
          </a:p>
          <a:p>
            <a:pPr marL="342900" indent="-342900" algn="just">
              <a:lnSpc>
                <a:spcPct val="100000"/>
              </a:lnSpc>
              <a:buFont typeface="Arial" panose="020B0604020202020204" pitchFamily="34" charset="0"/>
              <a:buChar char="•"/>
            </a:pPr>
            <a:endParaRPr lang="es-ES" sz="2000" dirty="0">
              <a:solidFill>
                <a:srgbClr val="171717"/>
              </a:solidFill>
              <a:latin typeface="Segoe UI" panose="020B0502040204020203" pitchFamily="34" charset="0"/>
            </a:endParaRPr>
          </a:p>
          <a:p>
            <a:pPr marL="800100" lvl="1" indent="-342900" algn="just">
              <a:buFont typeface="Arial" panose="020B0604020202020204" pitchFamily="34" charset="0"/>
              <a:buChar char="•"/>
            </a:pPr>
            <a:endParaRPr lang="en-US" sz="200" dirty="0">
              <a:solidFill>
                <a:srgbClr val="171717"/>
              </a:solidFill>
              <a:latin typeface="Segoe UI" panose="020B0502040204020203" pitchFamily="34" charset="0"/>
            </a:endParaRPr>
          </a:p>
        </p:txBody>
      </p:sp>
      <p:pic>
        <p:nvPicPr>
          <p:cNvPr id="6" name="Imagen 5">
            <a:extLst>
              <a:ext uri="{FF2B5EF4-FFF2-40B4-BE49-F238E27FC236}">
                <a16:creationId xmlns:a16="http://schemas.microsoft.com/office/drawing/2014/main" id="{B587B6EB-2BAC-4647-B73A-4C195A6473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27471" y="1709964"/>
            <a:ext cx="3031051" cy="3438070"/>
          </a:xfrm>
          <a:prstGeom prst="rect">
            <a:avLst/>
          </a:prstGeom>
        </p:spPr>
      </p:pic>
      <p:sp>
        <p:nvSpPr>
          <p:cNvPr id="2" name="Título 4">
            <a:extLst>
              <a:ext uri="{FF2B5EF4-FFF2-40B4-BE49-F238E27FC236}">
                <a16:creationId xmlns:a16="http://schemas.microsoft.com/office/drawing/2014/main" id="{CA4C27B9-2ED9-2CA1-9CE0-DCEF5B8EF68B}"/>
              </a:ext>
            </a:extLst>
          </p:cNvPr>
          <p:cNvSpPr txBox="1">
            <a:spLocks/>
          </p:cNvSpPr>
          <p:nvPr/>
        </p:nvSpPr>
        <p:spPr>
          <a:xfrm>
            <a:off x="838199" y="4633594"/>
            <a:ext cx="6921843" cy="1272650"/>
          </a:xfrm>
          <a:prstGeom prst="rect">
            <a:avLst/>
          </a:prstGeom>
          <a:noFill/>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a:solidFill>
                  <a:srgbClr val="561B64"/>
                </a:solidFill>
                <a:latin typeface="+mj-lt"/>
                <a:ea typeface="+mj-ea"/>
                <a:cs typeface="+mj-cs"/>
              </a:defRPr>
            </a:lvl1pPr>
          </a:lstStyle>
          <a:p>
            <a:pPr algn="just">
              <a:lnSpc>
                <a:spcPct val="100000"/>
              </a:lnSpc>
            </a:pPr>
            <a:r>
              <a:rPr lang="es-ES" sz="3200" dirty="0"/>
              <a:t>¿Cuándo no usarlo?</a:t>
            </a:r>
          </a:p>
          <a:p>
            <a:pPr marL="342900" indent="-342900" algn="just">
              <a:lnSpc>
                <a:spcPct val="100000"/>
              </a:lnSpc>
              <a:buFont typeface="Arial" panose="020B0604020202020204" pitchFamily="34" charset="0"/>
              <a:buChar char="•"/>
            </a:pPr>
            <a:r>
              <a:rPr lang="es-ES" sz="2000" dirty="0">
                <a:solidFill>
                  <a:srgbClr val="171717"/>
                </a:solidFill>
                <a:latin typeface="Segoe UI" panose="020B0502040204020203" pitchFamily="34" charset="0"/>
              </a:rPr>
              <a:t>Cuando necesitamos obtener resultados en tiempo real.</a:t>
            </a:r>
          </a:p>
          <a:p>
            <a:pPr marL="342900" indent="-342900" algn="just">
              <a:lnSpc>
                <a:spcPct val="100000"/>
              </a:lnSpc>
              <a:buFont typeface="Arial" panose="020B0604020202020204" pitchFamily="34" charset="0"/>
              <a:buChar char="•"/>
            </a:pPr>
            <a:r>
              <a:rPr lang="es-ES" sz="2000" dirty="0">
                <a:solidFill>
                  <a:srgbClr val="171717"/>
                </a:solidFill>
                <a:latin typeface="Segoe UI" panose="020B0502040204020203" pitchFamily="34" charset="0"/>
              </a:rPr>
              <a:t>Cuando el coste que implica no está justificado</a:t>
            </a:r>
            <a:endParaRPr lang="es-ES" sz="200" dirty="0">
              <a:solidFill>
                <a:srgbClr val="171717"/>
              </a:solidFill>
              <a:latin typeface="Segoe UI" panose="020B0502040204020203" pitchFamily="34" charset="0"/>
            </a:endParaRPr>
          </a:p>
        </p:txBody>
      </p:sp>
    </p:spTree>
    <p:extLst>
      <p:ext uri="{BB962C8B-B14F-4D97-AF65-F5344CB8AC3E}">
        <p14:creationId xmlns:p14="http://schemas.microsoft.com/office/powerpoint/2010/main" val="22241570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0F5D4E1C-BECE-4044-8955-F7990D60F576}"/>
              </a:ext>
            </a:extLst>
          </p:cNvPr>
          <p:cNvSpPr>
            <a:spLocks noGrp="1"/>
          </p:cNvSpPr>
          <p:nvPr>
            <p:ph type="title"/>
          </p:nvPr>
        </p:nvSpPr>
        <p:spPr/>
        <p:txBody>
          <a:bodyPr/>
          <a:lstStyle/>
          <a:p>
            <a:r>
              <a:rPr lang="es-ES" dirty="0" err="1"/>
              <a:t>Pricing</a:t>
            </a:r>
            <a:endParaRPr lang="es-ES" dirty="0"/>
          </a:p>
        </p:txBody>
      </p:sp>
      <p:sp>
        <p:nvSpPr>
          <p:cNvPr id="3" name="Título 4">
            <a:extLst>
              <a:ext uri="{FF2B5EF4-FFF2-40B4-BE49-F238E27FC236}">
                <a16:creationId xmlns:a16="http://schemas.microsoft.com/office/drawing/2014/main" id="{08B4A7D6-21D8-4A2C-86E4-CEFE8DD02180}"/>
              </a:ext>
            </a:extLst>
          </p:cNvPr>
          <p:cNvSpPr txBox="1">
            <a:spLocks/>
          </p:cNvSpPr>
          <p:nvPr/>
        </p:nvSpPr>
        <p:spPr>
          <a:xfrm>
            <a:off x="0" y="5832388"/>
            <a:ext cx="6921843" cy="383060"/>
          </a:xfrm>
          <a:prstGeom prst="rect">
            <a:avLst/>
          </a:prstGeom>
          <a:noFill/>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a:solidFill>
                  <a:srgbClr val="561B64"/>
                </a:solidFill>
                <a:latin typeface="+mj-lt"/>
                <a:ea typeface="+mj-ea"/>
                <a:cs typeface="+mj-cs"/>
              </a:defRPr>
            </a:lvl1pPr>
          </a:lstStyle>
          <a:p>
            <a:pPr algn="just">
              <a:lnSpc>
                <a:spcPct val="150000"/>
              </a:lnSpc>
            </a:pPr>
            <a:r>
              <a:rPr lang="en-GB" sz="1600" dirty="0">
                <a:hlinkClick r:id="rId3"/>
              </a:rPr>
              <a:t>Pricing - Azure AI Search | Microsoft Azure</a:t>
            </a:r>
            <a:endParaRPr lang="en-US" sz="200" dirty="0">
              <a:solidFill>
                <a:srgbClr val="171717"/>
              </a:solidFill>
              <a:latin typeface="Segoe UI" panose="020B0502040204020203" pitchFamily="34" charset="0"/>
            </a:endParaRPr>
          </a:p>
        </p:txBody>
      </p:sp>
      <p:pic>
        <p:nvPicPr>
          <p:cNvPr id="6" name="Imagen 5">
            <a:extLst>
              <a:ext uri="{FF2B5EF4-FFF2-40B4-BE49-F238E27FC236}">
                <a16:creationId xmlns:a16="http://schemas.microsoft.com/office/drawing/2014/main" id="{B587B6EB-2BAC-4647-B73A-4C195A64732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27471" y="1709964"/>
            <a:ext cx="3031051" cy="3438070"/>
          </a:xfrm>
          <a:prstGeom prst="rect">
            <a:avLst/>
          </a:prstGeom>
        </p:spPr>
      </p:pic>
      <p:pic>
        <p:nvPicPr>
          <p:cNvPr id="7" name="Picture 6">
            <a:extLst>
              <a:ext uri="{FF2B5EF4-FFF2-40B4-BE49-F238E27FC236}">
                <a16:creationId xmlns:a16="http://schemas.microsoft.com/office/drawing/2014/main" id="{DA41F45E-E553-E454-50C0-6D9727184612}"/>
              </a:ext>
            </a:extLst>
          </p:cNvPr>
          <p:cNvPicPr>
            <a:picLocks noChangeAspect="1"/>
          </p:cNvPicPr>
          <p:nvPr/>
        </p:nvPicPr>
        <p:blipFill>
          <a:blip r:embed="rId5"/>
          <a:stretch>
            <a:fillRect/>
          </a:stretch>
        </p:blipFill>
        <p:spPr>
          <a:xfrm>
            <a:off x="122991" y="1118865"/>
            <a:ext cx="11946017" cy="4620270"/>
          </a:xfrm>
          <a:prstGeom prst="rect">
            <a:avLst/>
          </a:prstGeom>
        </p:spPr>
      </p:pic>
    </p:spTree>
    <p:extLst>
      <p:ext uri="{BB962C8B-B14F-4D97-AF65-F5344CB8AC3E}">
        <p14:creationId xmlns:p14="http://schemas.microsoft.com/office/powerpoint/2010/main" val="31377066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0F5D4E1C-BECE-4044-8955-F7990D60F576}"/>
              </a:ext>
            </a:extLst>
          </p:cNvPr>
          <p:cNvSpPr>
            <a:spLocks noGrp="1"/>
          </p:cNvSpPr>
          <p:nvPr>
            <p:ph type="title"/>
          </p:nvPr>
        </p:nvSpPr>
        <p:spPr/>
        <p:txBody>
          <a:bodyPr/>
          <a:lstStyle/>
          <a:p>
            <a:r>
              <a:rPr lang="es-ES" dirty="0"/>
              <a:t>¿Cómo funciona?</a:t>
            </a:r>
          </a:p>
        </p:txBody>
      </p:sp>
      <p:sp>
        <p:nvSpPr>
          <p:cNvPr id="3" name="Título 4">
            <a:extLst>
              <a:ext uri="{FF2B5EF4-FFF2-40B4-BE49-F238E27FC236}">
                <a16:creationId xmlns:a16="http://schemas.microsoft.com/office/drawing/2014/main" id="{08B4A7D6-21D8-4A2C-86E4-CEFE8DD02180}"/>
              </a:ext>
            </a:extLst>
          </p:cNvPr>
          <p:cNvSpPr txBox="1">
            <a:spLocks/>
          </p:cNvSpPr>
          <p:nvPr/>
        </p:nvSpPr>
        <p:spPr>
          <a:xfrm>
            <a:off x="703608" y="3379441"/>
            <a:ext cx="8069689" cy="2601226"/>
          </a:xfrm>
          <a:prstGeom prst="rect">
            <a:avLst/>
          </a:prstGeom>
          <a:noFill/>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a:solidFill>
                  <a:srgbClr val="561B64"/>
                </a:solidFill>
                <a:latin typeface="+mj-lt"/>
                <a:ea typeface="+mj-ea"/>
                <a:cs typeface="+mj-cs"/>
              </a:defRPr>
            </a:lvl1pPr>
          </a:lstStyle>
          <a:p>
            <a:pPr algn="just">
              <a:lnSpc>
                <a:spcPct val="150000"/>
              </a:lnSpc>
            </a:pPr>
            <a:r>
              <a:rPr lang="es-ES" sz="3200" dirty="0"/>
              <a:t>Tres tipos de objetos:</a:t>
            </a:r>
          </a:p>
          <a:p>
            <a:pPr marL="342900" indent="-342900" algn="just">
              <a:lnSpc>
                <a:spcPct val="150000"/>
              </a:lnSpc>
              <a:buFont typeface="Arial" panose="020B0604020202020204" pitchFamily="34" charset="0"/>
              <a:buChar char="•"/>
            </a:pPr>
            <a:r>
              <a:rPr lang="es-ES" sz="2000" b="1" dirty="0">
                <a:solidFill>
                  <a:srgbClr val="171717"/>
                </a:solidFill>
                <a:latin typeface="Segoe UI" panose="020B0502040204020203" pitchFamily="34" charset="0"/>
              </a:rPr>
              <a:t>Data </a:t>
            </a:r>
            <a:r>
              <a:rPr lang="es-ES" sz="2000" b="1" dirty="0" err="1">
                <a:solidFill>
                  <a:srgbClr val="171717"/>
                </a:solidFill>
                <a:latin typeface="Segoe UI" panose="020B0502040204020203" pitchFamily="34" charset="0"/>
              </a:rPr>
              <a:t>sources</a:t>
            </a:r>
            <a:r>
              <a:rPr lang="es-ES" sz="2000" dirty="0">
                <a:solidFill>
                  <a:srgbClr val="171717"/>
                </a:solidFill>
                <a:latin typeface="Segoe UI" panose="020B0502040204020203" pitchFamily="34" charset="0"/>
              </a:rPr>
              <a:t>: Origen de la información</a:t>
            </a:r>
          </a:p>
          <a:p>
            <a:pPr marL="342900" indent="-342900" algn="just">
              <a:lnSpc>
                <a:spcPct val="150000"/>
              </a:lnSpc>
              <a:buFont typeface="Arial" panose="020B0604020202020204" pitchFamily="34" charset="0"/>
              <a:buChar char="•"/>
            </a:pPr>
            <a:r>
              <a:rPr lang="es-ES" sz="2000" b="1" dirty="0" err="1">
                <a:solidFill>
                  <a:srgbClr val="171717"/>
                </a:solidFill>
                <a:latin typeface="Segoe UI" panose="020B0502040204020203" pitchFamily="34" charset="0"/>
              </a:rPr>
              <a:t>Indexers</a:t>
            </a:r>
            <a:r>
              <a:rPr lang="es-ES" sz="2000" dirty="0">
                <a:solidFill>
                  <a:srgbClr val="171717"/>
                </a:solidFill>
                <a:latin typeface="Segoe UI" panose="020B0502040204020203" pitchFamily="34" charset="0"/>
              </a:rPr>
              <a:t>: Obtienen los datos del data </a:t>
            </a:r>
            <a:r>
              <a:rPr lang="es-ES" sz="2000" dirty="0" err="1">
                <a:solidFill>
                  <a:srgbClr val="171717"/>
                </a:solidFill>
                <a:latin typeface="Segoe UI" panose="020B0502040204020203" pitchFamily="34" charset="0"/>
              </a:rPr>
              <a:t>source</a:t>
            </a:r>
            <a:r>
              <a:rPr lang="es-ES" sz="2000" dirty="0">
                <a:solidFill>
                  <a:srgbClr val="171717"/>
                </a:solidFill>
                <a:latin typeface="Segoe UI" panose="020B0502040204020203" pitchFamily="34" charset="0"/>
              </a:rPr>
              <a:t> y los suben al </a:t>
            </a:r>
            <a:r>
              <a:rPr lang="es-ES" sz="2000" dirty="0" err="1">
                <a:solidFill>
                  <a:srgbClr val="171717"/>
                </a:solidFill>
                <a:latin typeface="Segoe UI" panose="020B0502040204020203" pitchFamily="34" charset="0"/>
              </a:rPr>
              <a:t>index</a:t>
            </a:r>
            <a:endParaRPr lang="es-ES" sz="2000" dirty="0">
              <a:solidFill>
                <a:srgbClr val="171717"/>
              </a:solidFill>
              <a:latin typeface="Segoe UI" panose="020B0502040204020203" pitchFamily="34" charset="0"/>
            </a:endParaRPr>
          </a:p>
          <a:p>
            <a:pPr marL="342900" indent="-342900" algn="just">
              <a:lnSpc>
                <a:spcPct val="150000"/>
              </a:lnSpc>
              <a:buFont typeface="Arial" panose="020B0604020202020204" pitchFamily="34" charset="0"/>
              <a:buChar char="•"/>
            </a:pPr>
            <a:r>
              <a:rPr lang="es-ES" sz="2000" b="1" dirty="0">
                <a:solidFill>
                  <a:srgbClr val="171717"/>
                </a:solidFill>
                <a:latin typeface="Segoe UI" panose="020B0502040204020203" pitchFamily="34" charset="0"/>
              </a:rPr>
              <a:t>Indexes</a:t>
            </a:r>
            <a:r>
              <a:rPr lang="es-ES" sz="2000" dirty="0">
                <a:solidFill>
                  <a:srgbClr val="171717"/>
                </a:solidFill>
                <a:latin typeface="Segoe UI" panose="020B0502040204020203" pitchFamily="34" charset="0"/>
              </a:rPr>
              <a:t>: Contienen los distintos documentos de búsqueda en JSON.</a:t>
            </a:r>
          </a:p>
          <a:p>
            <a:pPr marL="800100" lvl="1" indent="-342900" algn="just">
              <a:lnSpc>
                <a:spcPct val="150000"/>
              </a:lnSpc>
              <a:buFont typeface="Arial" panose="020B0604020202020204" pitchFamily="34" charset="0"/>
              <a:buChar char="•"/>
            </a:pPr>
            <a:endParaRPr lang="en-US" sz="100" dirty="0">
              <a:solidFill>
                <a:srgbClr val="171717"/>
              </a:solidFill>
              <a:latin typeface="Segoe UI" panose="020B0502040204020203" pitchFamily="34" charset="0"/>
            </a:endParaRPr>
          </a:p>
        </p:txBody>
      </p:sp>
      <p:pic>
        <p:nvPicPr>
          <p:cNvPr id="2" name="Picture 1">
            <a:extLst>
              <a:ext uri="{FF2B5EF4-FFF2-40B4-BE49-F238E27FC236}">
                <a16:creationId xmlns:a16="http://schemas.microsoft.com/office/drawing/2014/main" id="{882B4638-5B26-A801-3188-477FF6ACDA5F}"/>
              </a:ext>
            </a:extLst>
          </p:cNvPr>
          <p:cNvPicPr>
            <a:picLocks noChangeAspect="1"/>
          </p:cNvPicPr>
          <p:nvPr/>
        </p:nvPicPr>
        <p:blipFill>
          <a:blip r:embed="rId3"/>
          <a:stretch>
            <a:fillRect/>
          </a:stretch>
        </p:blipFill>
        <p:spPr>
          <a:xfrm>
            <a:off x="283818" y="1238646"/>
            <a:ext cx="11607087" cy="2134751"/>
          </a:xfrm>
          <a:prstGeom prst="rect">
            <a:avLst/>
          </a:prstGeom>
        </p:spPr>
      </p:pic>
    </p:spTree>
    <p:extLst>
      <p:ext uri="{BB962C8B-B14F-4D97-AF65-F5344CB8AC3E}">
        <p14:creationId xmlns:p14="http://schemas.microsoft.com/office/powerpoint/2010/main" val="21803885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0F5D4E1C-BECE-4044-8955-F7990D60F576}"/>
              </a:ext>
            </a:extLst>
          </p:cNvPr>
          <p:cNvSpPr>
            <a:spLocks noGrp="1"/>
          </p:cNvSpPr>
          <p:nvPr>
            <p:ph type="title"/>
          </p:nvPr>
        </p:nvSpPr>
        <p:spPr/>
        <p:txBody>
          <a:bodyPr/>
          <a:lstStyle/>
          <a:p>
            <a:r>
              <a:rPr lang="es-ES" dirty="0"/>
              <a:t>Indexando datos</a:t>
            </a:r>
          </a:p>
        </p:txBody>
      </p:sp>
      <p:sp>
        <p:nvSpPr>
          <p:cNvPr id="3" name="Título 4">
            <a:extLst>
              <a:ext uri="{FF2B5EF4-FFF2-40B4-BE49-F238E27FC236}">
                <a16:creationId xmlns:a16="http://schemas.microsoft.com/office/drawing/2014/main" id="{08B4A7D6-21D8-4A2C-86E4-CEFE8DD02180}"/>
              </a:ext>
            </a:extLst>
          </p:cNvPr>
          <p:cNvSpPr txBox="1">
            <a:spLocks/>
          </p:cNvSpPr>
          <p:nvPr/>
        </p:nvSpPr>
        <p:spPr>
          <a:xfrm>
            <a:off x="838200" y="1195523"/>
            <a:ext cx="6921843" cy="3644701"/>
          </a:xfrm>
          <a:prstGeom prst="rect">
            <a:avLst/>
          </a:prstGeom>
          <a:noFill/>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a:solidFill>
                  <a:srgbClr val="561B64"/>
                </a:solidFill>
                <a:latin typeface="+mj-lt"/>
                <a:ea typeface="+mj-ea"/>
                <a:cs typeface="+mj-cs"/>
              </a:defRPr>
            </a:lvl1pPr>
          </a:lstStyle>
          <a:p>
            <a:pPr algn="just">
              <a:lnSpc>
                <a:spcPct val="150000"/>
              </a:lnSpc>
            </a:pPr>
            <a:r>
              <a:rPr lang="es-ES" sz="3200" dirty="0"/>
              <a:t>¿Qué hace un </a:t>
            </a:r>
            <a:r>
              <a:rPr lang="es-ES" sz="3200" dirty="0" err="1"/>
              <a:t>indexer</a:t>
            </a:r>
            <a:r>
              <a:rPr lang="es-ES" sz="3200" dirty="0"/>
              <a:t>?</a:t>
            </a:r>
          </a:p>
          <a:p>
            <a:pPr algn="just">
              <a:lnSpc>
                <a:spcPct val="150000"/>
              </a:lnSpc>
            </a:pPr>
            <a:endParaRPr lang="es-ES" sz="1800" dirty="0">
              <a:solidFill>
                <a:srgbClr val="171717"/>
              </a:solidFill>
              <a:latin typeface="Segoe UI" panose="020B0502040204020203" pitchFamily="34" charset="0"/>
            </a:endParaRPr>
          </a:p>
          <a:p>
            <a:pPr marL="342900" indent="-342900" algn="just">
              <a:lnSpc>
                <a:spcPct val="150000"/>
              </a:lnSpc>
              <a:buFont typeface="Arial" panose="020B0604020202020204" pitchFamily="34" charset="0"/>
              <a:buChar char="•"/>
            </a:pPr>
            <a:r>
              <a:rPr lang="es-ES" sz="2000" dirty="0">
                <a:solidFill>
                  <a:srgbClr val="171717"/>
                </a:solidFill>
                <a:latin typeface="Segoe UI" panose="020B0502040204020203" pitchFamily="34" charset="0"/>
              </a:rPr>
              <a:t>Guarda un </a:t>
            </a:r>
            <a:r>
              <a:rPr lang="es-ES" sz="2000" dirty="0" err="1">
                <a:solidFill>
                  <a:srgbClr val="171717"/>
                </a:solidFill>
                <a:latin typeface="Segoe UI" panose="020B0502040204020203" pitchFamily="34" charset="0"/>
              </a:rPr>
              <a:t>snapshot</a:t>
            </a:r>
            <a:r>
              <a:rPr lang="es-ES" sz="2000" dirty="0">
                <a:solidFill>
                  <a:srgbClr val="171717"/>
                </a:solidFill>
                <a:latin typeface="Segoe UI" panose="020B0502040204020203" pitchFamily="34" charset="0"/>
              </a:rPr>
              <a:t> para saber qué está ya indexado</a:t>
            </a:r>
          </a:p>
          <a:p>
            <a:pPr marL="342900" indent="-342900" algn="just">
              <a:lnSpc>
                <a:spcPct val="150000"/>
              </a:lnSpc>
              <a:buFont typeface="Arial" panose="020B0604020202020204" pitchFamily="34" charset="0"/>
              <a:buChar char="•"/>
            </a:pPr>
            <a:r>
              <a:rPr lang="es-ES" sz="2000" dirty="0">
                <a:solidFill>
                  <a:srgbClr val="171717"/>
                </a:solidFill>
                <a:latin typeface="Segoe UI" panose="020B0502040204020203" pitchFamily="34" charset="0"/>
              </a:rPr>
              <a:t>Ejecuta </a:t>
            </a:r>
            <a:r>
              <a:rPr lang="es-ES" sz="2000" b="1" dirty="0" err="1">
                <a:solidFill>
                  <a:srgbClr val="171717"/>
                </a:solidFill>
                <a:latin typeface="Segoe UI" panose="020B0502040204020203" pitchFamily="34" charset="0"/>
              </a:rPr>
              <a:t>analyzers</a:t>
            </a:r>
            <a:r>
              <a:rPr lang="es-ES" sz="2000" dirty="0">
                <a:solidFill>
                  <a:srgbClr val="171717"/>
                </a:solidFill>
                <a:latin typeface="Segoe UI" panose="020B0502040204020203" pitchFamily="34" charset="0"/>
              </a:rPr>
              <a:t> sobre el texto original</a:t>
            </a:r>
          </a:p>
          <a:p>
            <a:pPr marL="342900" indent="-342900" algn="just">
              <a:lnSpc>
                <a:spcPct val="150000"/>
              </a:lnSpc>
              <a:buFont typeface="Arial" panose="020B0604020202020204" pitchFamily="34" charset="0"/>
              <a:buChar char="•"/>
            </a:pPr>
            <a:r>
              <a:rPr lang="es-ES" sz="2000" dirty="0">
                <a:solidFill>
                  <a:srgbClr val="171717"/>
                </a:solidFill>
                <a:latin typeface="Segoe UI" panose="020B0502040204020203" pitchFamily="34" charset="0"/>
              </a:rPr>
              <a:t>Ejecuta </a:t>
            </a:r>
            <a:r>
              <a:rPr lang="es-ES" sz="2000" b="1" dirty="0" err="1">
                <a:solidFill>
                  <a:srgbClr val="171717"/>
                </a:solidFill>
                <a:latin typeface="Segoe UI" panose="020B0502040204020203" pitchFamily="34" charset="0"/>
              </a:rPr>
              <a:t>tokenizers</a:t>
            </a:r>
            <a:r>
              <a:rPr lang="es-ES" sz="2000" dirty="0">
                <a:solidFill>
                  <a:srgbClr val="171717"/>
                </a:solidFill>
                <a:latin typeface="Segoe UI" panose="020B0502040204020203" pitchFamily="34" charset="0"/>
              </a:rPr>
              <a:t> sobre el texto analizado</a:t>
            </a:r>
          </a:p>
          <a:p>
            <a:pPr marL="342900" indent="-342900" algn="just">
              <a:lnSpc>
                <a:spcPct val="150000"/>
              </a:lnSpc>
              <a:buFont typeface="Arial" panose="020B0604020202020204" pitchFamily="34" charset="0"/>
              <a:buChar char="•"/>
            </a:pPr>
            <a:r>
              <a:rPr lang="es-ES" sz="2000" dirty="0">
                <a:solidFill>
                  <a:srgbClr val="171717"/>
                </a:solidFill>
                <a:latin typeface="Segoe UI" panose="020B0502040204020203" pitchFamily="34" charset="0"/>
              </a:rPr>
              <a:t>Ejecuta </a:t>
            </a:r>
            <a:r>
              <a:rPr lang="es-ES" sz="2000" b="1" dirty="0" err="1">
                <a:solidFill>
                  <a:srgbClr val="171717"/>
                </a:solidFill>
                <a:latin typeface="Segoe UI" panose="020B0502040204020203" pitchFamily="34" charset="0"/>
              </a:rPr>
              <a:t>skillsets</a:t>
            </a:r>
            <a:r>
              <a:rPr lang="es-ES" sz="2000" dirty="0">
                <a:solidFill>
                  <a:srgbClr val="171717"/>
                </a:solidFill>
                <a:latin typeface="Segoe UI" panose="020B0502040204020203" pitchFamily="34" charset="0"/>
              </a:rPr>
              <a:t> para enriquecer el resultado final</a:t>
            </a:r>
            <a:endParaRPr lang="en-US" sz="200" dirty="0">
              <a:solidFill>
                <a:srgbClr val="171717"/>
              </a:solidFill>
              <a:latin typeface="Segoe UI" panose="020B0502040204020203" pitchFamily="34" charset="0"/>
            </a:endParaRPr>
          </a:p>
        </p:txBody>
      </p:sp>
      <p:pic>
        <p:nvPicPr>
          <p:cNvPr id="6" name="Imagen 5">
            <a:extLst>
              <a:ext uri="{FF2B5EF4-FFF2-40B4-BE49-F238E27FC236}">
                <a16:creationId xmlns:a16="http://schemas.microsoft.com/office/drawing/2014/main" id="{B587B6EB-2BAC-4647-B73A-4C195A6473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27471" y="1709964"/>
            <a:ext cx="3031051" cy="3438070"/>
          </a:xfrm>
          <a:prstGeom prst="rect">
            <a:avLst/>
          </a:prstGeom>
        </p:spPr>
      </p:pic>
    </p:spTree>
    <p:extLst>
      <p:ext uri="{BB962C8B-B14F-4D97-AF65-F5344CB8AC3E}">
        <p14:creationId xmlns:p14="http://schemas.microsoft.com/office/powerpoint/2010/main" val="767339825"/>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1993</Words>
  <Application>Microsoft Office PowerPoint</Application>
  <PresentationFormat>Widescreen</PresentationFormat>
  <Paragraphs>239</Paragraphs>
  <Slides>19</Slides>
  <Notes>15</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19</vt:i4>
      </vt:variant>
    </vt:vector>
  </HeadingPairs>
  <TitlesOfParts>
    <vt:vector size="30" baseType="lpstr">
      <vt:lpstr>-apple-system</vt:lpstr>
      <vt:lpstr>Arial</vt:lpstr>
      <vt:lpstr>Calibri</vt:lpstr>
      <vt:lpstr>Calibri Light</vt:lpstr>
      <vt:lpstr>Consolas</vt:lpstr>
      <vt:lpstr>Helvetica</vt:lpstr>
      <vt:lpstr>Segoe UI</vt:lpstr>
      <vt:lpstr>SFMono-Regular</vt:lpstr>
      <vt:lpstr>Trebuchet MS</vt:lpstr>
      <vt:lpstr>Wingdings</vt:lpstr>
      <vt:lpstr>Tema de Office</vt:lpstr>
      <vt:lpstr>Azure AI Search</vt:lpstr>
      <vt:lpstr>PowerPoint Presentation</vt:lpstr>
      <vt:lpstr>José Alberto Coronado de la Rosa</vt:lpstr>
      <vt:lpstr>PowerPoint Presentation</vt:lpstr>
      <vt:lpstr>¿Qué es?</vt:lpstr>
      <vt:lpstr>¿Por qué usarlo?</vt:lpstr>
      <vt:lpstr>Pricing</vt:lpstr>
      <vt:lpstr>¿Cómo funciona?</vt:lpstr>
      <vt:lpstr>Indexando datos</vt:lpstr>
      <vt:lpstr>Analyzers</vt:lpstr>
      <vt:lpstr>Skillsets</vt:lpstr>
      <vt:lpstr>Semantic ranker</vt:lpstr>
      <vt:lpstr>Row level Security – Security filters</vt:lpstr>
      <vt:lpstr>Reports</vt:lpstr>
      <vt:lpstr>Demo</vt:lpstr>
      <vt:lpstr>Search microservice architecture</vt:lpstr>
      <vt:lpstr>¿Any questions?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Manuel Sánchez</dc:creator>
  <cp:lastModifiedBy>Coronado de la Rosa, José Alberto</cp:lastModifiedBy>
  <cp:revision>20</cp:revision>
  <dcterms:created xsi:type="dcterms:W3CDTF">2018-11-16T16:29:33Z</dcterms:created>
  <dcterms:modified xsi:type="dcterms:W3CDTF">2024-03-22T09:09:14Z</dcterms:modified>
</cp:coreProperties>
</file>