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E8372-A17A-41B4-AF76-E2DB73FBCD60}" v="687" dt="2024-04-25T08:07:50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9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5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4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5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Чат бот Алиса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dirty="0">
                <a:solidFill>
                  <a:srgbClr val="FFFFFF">
                    <a:alpha val="60000"/>
                  </a:srgbClr>
                </a:solidFill>
                <a:latin typeface="Cambria"/>
                <a:ea typeface="Cambria"/>
              </a:rPr>
              <a:t>НАД ПРОЕКТОМ РАБОТАЛ</a:t>
            </a:r>
          </a:p>
          <a:p>
            <a:pPr algn="ctr"/>
            <a:r>
              <a:rPr lang="ru-RU" dirty="0">
                <a:solidFill>
                  <a:srgbClr val="FFFFFF">
                    <a:alpha val="60000"/>
                  </a:srgbClr>
                </a:solidFill>
                <a:latin typeface="Cambria"/>
                <a:ea typeface="Cambria"/>
              </a:rPr>
              <a:t>ЩЕРБИНА ИЛЬЯ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mbria"/>
                <a:ea typeface="Cambria"/>
              </a:rPr>
              <a:t>Идея проекта:</a:t>
            </a:r>
            <a:endParaRPr lang="ru-RU" dirty="0">
              <a:latin typeface="Cambria"/>
              <a:ea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Cambria"/>
                <a:ea typeface="Cambria"/>
              </a:rPr>
              <a:t>Основная задача проекта - создать вручную чат бота, который смог бы полностью функционировать в </a:t>
            </a:r>
            <a:r>
              <a:rPr lang="ru-RU" sz="3200" err="1">
                <a:latin typeface="Cambria"/>
                <a:ea typeface="Cambria"/>
              </a:rPr>
              <a:t>PyCharm</a:t>
            </a:r>
            <a:endParaRPr lang="ru-RU" sz="3200"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ru-RU" sz="3200" b="1" i="1" dirty="0">
                <a:latin typeface="Cambria"/>
                <a:ea typeface="Cambria"/>
              </a:rPr>
              <a:t>Мне было интересно создать то, что может работать как искусственный интеллект, и понаблюдать как он выполняет задачки, которые умеет.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C5569-4E40-E61C-B996-26B4900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/>
                <a:ea typeface="Cambria"/>
              </a:rPr>
              <a:t>ФУНКЦИОНАЛ БОТА: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D7838-AC18-D512-ED6E-1C284913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4000" dirty="0">
                <a:latin typeface="Cambria"/>
                <a:ea typeface="Cambria"/>
              </a:rPr>
              <a:t>Запускает в игры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Заводит будильники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Оповещает о погодных условиях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Рассказывает о новостях в мире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Поднимает настроение шутками</a:t>
            </a:r>
          </a:p>
          <a:p>
            <a:pPr>
              <a:buClr>
                <a:srgbClr val="9E3611"/>
              </a:buClr>
            </a:pPr>
            <a:r>
              <a:rPr lang="ru-RU" sz="4000" dirty="0">
                <a:latin typeface="Cambria"/>
                <a:ea typeface="Cambria"/>
              </a:rPr>
              <a:t>Проводит интересные викторины</a:t>
            </a:r>
          </a:p>
        </p:txBody>
      </p:sp>
    </p:spTree>
    <p:extLst>
      <p:ext uri="{BB962C8B-B14F-4D97-AF65-F5344CB8AC3E}">
        <p14:creationId xmlns:p14="http://schemas.microsoft.com/office/powerpoint/2010/main" val="385313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5BC10F-28F2-43C8-9B67-1D3A0543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A9AF9-3C79-6F77-B729-CC69DD6E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7980738" cy="238599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ОСНОВНЫЕ </a:t>
            </a:r>
            <a:r>
              <a:rPr lang="en-US" sz="3600" err="1"/>
              <a:t>ТЕХноЛОГИИ</a:t>
            </a:r>
            <a:r>
              <a:rPr lang="en-US" sz="3600" dirty="0"/>
              <a:t>:</a:t>
            </a:r>
          </a:p>
        </p:txBody>
      </p:sp>
      <p:pic>
        <p:nvPicPr>
          <p:cNvPr id="8" name="Рисунок 7" descr="Изображение выглядит как Шрифт, Цвет электрик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3548E91-1916-B327-0B72-3E36FF6B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" y="4663179"/>
            <a:ext cx="3369910" cy="976629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9F96AA5-E5F3-0B34-18BF-8046A18A9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3292" t="66900" r="68044" b="11481"/>
          <a:stretch/>
        </p:blipFill>
        <p:spPr>
          <a:xfrm>
            <a:off x="703580" y="486129"/>
            <a:ext cx="3369910" cy="142968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0C9604C-8CA1-754B-BA8A-6B342D17A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51" y="2543331"/>
            <a:ext cx="2943482" cy="1540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36D80-AC56-B07B-8ACA-850A2D6E70CE}"/>
              </a:ext>
            </a:extLst>
          </p:cNvPr>
          <p:cNvSpPr txBox="1"/>
          <p:nvPr/>
        </p:nvSpPr>
        <p:spPr>
          <a:xfrm>
            <a:off x="4970109" y="2121408"/>
            <a:ext cx="6730276" cy="40507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</a:pPr>
            <a:r>
              <a:rPr lang="en-US" dirty="0"/>
              <a:t>   &lt;------------     </a:t>
            </a:r>
            <a:r>
              <a:rPr lang="en-US" sz="2000" b="1" dirty="0" err="1"/>
              <a:t>Погода</a:t>
            </a:r>
            <a:r>
              <a:rPr lang="en-US" sz="2000" b="1" dirty="0"/>
              <a:t> </a:t>
            </a:r>
            <a:r>
              <a:rPr lang="en-US" sz="2000" b="1" dirty="0" err="1"/>
              <a:t>узнаётся</a:t>
            </a:r>
            <a:r>
              <a:rPr lang="en-US" sz="2000" b="1" dirty="0"/>
              <a:t> </a:t>
            </a:r>
            <a:r>
              <a:rPr lang="en-US" sz="2000" b="1" dirty="0" err="1"/>
              <a:t>через</a:t>
            </a:r>
            <a:r>
              <a:rPr lang="en-US" sz="2000" b="1" dirty="0"/>
              <a:t> </a:t>
            </a:r>
            <a:r>
              <a:rPr lang="en-US" sz="2000" b="1" dirty="0" err="1"/>
              <a:t>сайт</a:t>
            </a:r>
            <a:r>
              <a:rPr lang="en-US" sz="2000" b="1" dirty="0"/>
              <a:t> </a:t>
            </a:r>
            <a:r>
              <a:rPr lang="en-US" sz="2000" b="1" i="1" dirty="0" err="1"/>
              <a:t>openWeather</a:t>
            </a:r>
            <a:endParaRPr lang="en-US" sz="2000" b="1" i="1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    &lt;------------     </a:t>
            </a:r>
            <a:r>
              <a:rPr lang="en-US" b="1" dirty="0" err="1"/>
              <a:t>Новости</a:t>
            </a:r>
            <a:r>
              <a:rPr lang="en-US" b="1" dirty="0"/>
              <a:t> </a:t>
            </a:r>
            <a:r>
              <a:rPr lang="en-US" b="1" dirty="0" err="1"/>
              <a:t>узнаются</a:t>
            </a:r>
            <a:r>
              <a:rPr lang="en-US" b="1" dirty="0"/>
              <a:t> </a:t>
            </a:r>
            <a:r>
              <a:rPr lang="en-US" b="1" dirty="0" err="1"/>
              <a:t>через</a:t>
            </a:r>
            <a:r>
              <a:rPr lang="en-US" b="1" dirty="0"/>
              <a:t> </a:t>
            </a:r>
            <a:r>
              <a:rPr lang="en-US" b="1" dirty="0" err="1"/>
              <a:t>похожий</a:t>
            </a:r>
            <a:r>
              <a:rPr lang="en-US" b="1" dirty="0"/>
              <a:t> </a:t>
            </a:r>
            <a:r>
              <a:rPr lang="en-US" b="1" dirty="0" err="1"/>
              <a:t>сайт</a:t>
            </a: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                                                                  </a:t>
            </a:r>
            <a:r>
              <a:rPr lang="en-US" b="1" i="1" dirty="0"/>
              <a:t>News API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304908-7666-49AF-8BE8-B722183B3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6BD438-6F5A-499B-9867-7B6FF763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C5E2A3-26AB-4A75-9D71-38E96FBB5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2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8D8C9-A150-8B19-2F43-5C594B72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6" y="-90864"/>
            <a:ext cx="5576988" cy="1193708"/>
          </a:xfrm>
        </p:spPr>
        <p:txBody>
          <a:bodyPr/>
          <a:lstStyle/>
          <a:p>
            <a:r>
              <a:rPr lang="ru-RU" dirty="0">
                <a:latin typeface="Cambria"/>
                <a:ea typeface="Cambria"/>
              </a:rPr>
              <a:t>Работа: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2646317F-950A-D646-E472-842AD659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6" t="54342" r="28402" b="5526"/>
          <a:stretch/>
        </p:blipFill>
        <p:spPr>
          <a:xfrm>
            <a:off x="196358" y="879828"/>
            <a:ext cx="10106489" cy="3352139"/>
          </a:xfr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177791C-A741-A433-ED00-1CB2DA84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9" y="4235879"/>
            <a:ext cx="7854461" cy="25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63704-8236-7746-13D8-9EFE5EA4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40" y="484632"/>
            <a:ext cx="6468208" cy="5829650"/>
          </a:xfrm>
        </p:spPr>
        <p:txBody>
          <a:bodyPr/>
          <a:lstStyle/>
          <a:p>
            <a:r>
              <a:rPr lang="ru-RU" sz="4000" dirty="0">
                <a:latin typeface="Cambria"/>
                <a:ea typeface="Cambria"/>
              </a:rPr>
              <a:t>Конец.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60040-760E-4A3B-5652-BF9DE219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3848" y="7445638"/>
            <a:ext cx="1669295" cy="39443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7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Wood Type</vt:lpstr>
      <vt:lpstr>Чат бот Алиса</vt:lpstr>
      <vt:lpstr>Идея проекта:</vt:lpstr>
      <vt:lpstr>ФУНКЦИОНАЛ БОТА:</vt:lpstr>
      <vt:lpstr>ОСНОВНЫЕ ТЕХноЛОГИИ:</vt:lpstr>
      <vt:lpstr>Работа: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205</cp:revision>
  <dcterms:created xsi:type="dcterms:W3CDTF">2024-04-25T07:25:40Z</dcterms:created>
  <dcterms:modified xsi:type="dcterms:W3CDTF">2024-04-25T08:08:53Z</dcterms:modified>
</cp:coreProperties>
</file>