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93" r:id="rId4"/>
    <p:sldId id="296" r:id="rId5"/>
    <p:sldId id="280" r:id="rId6"/>
    <p:sldId id="284" r:id="rId7"/>
    <p:sldId id="265" r:id="rId8"/>
    <p:sldId id="285" r:id="rId9"/>
    <p:sldId id="290" r:id="rId10"/>
    <p:sldId id="266" r:id="rId11"/>
    <p:sldId id="297" r:id="rId12"/>
    <p:sldId id="298" r:id="rId13"/>
    <p:sldId id="295" r:id="rId14"/>
    <p:sldId id="299" r:id="rId15"/>
    <p:sldId id="262" r:id="rId16"/>
    <p:sldId id="291" r:id="rId17"/>
    <p:sldId id="300" r:id="rId18"/>
    <p:sldId id="302" r:id="rId19"/>
    <p:sldId id="301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6D9"/>
    <a:srgbClr val="CFE2F3"/>
    <a:srgbClr val="AADCED"/>
    <a:srgbClr val="B4D4A6"/>
    <a:srgbClr val="0F4CF4"/>
    <a:srgbClr val="F49343"/>
    <a:srgbClr val="91C27C"/>
    <a:srgbClr val="FCEFCA"/>
    <a:srgbClr val="9DC3E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5833"/>
  </p:normalViewPr>
  <p:slideViewPr>
    <p:cSldViewPr snapToGrid="0" snapToObjects="1">
      <p:cViewPr varScale="1">
        <p:scale>
          <a:sx n="143" d="100"/>
          <a:sy n="143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67A16-5917-4443-A7BC-924DB60CDC65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5DC0A-15E2-AC41-B051-4B7B2B9ACE31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cert-manager</a:t>
          </a:r>
        </a:p>
      </dgm:t>
    </dgm:pt>
    <dgm:pt modelId="{54BE3715-5CE0-5F4F-B11D-C23206E91B23}" type="parTrans" cxnId="{C56DCA4F-0F35-B441-B33F-9278813F5D0A}">
      <dgm:prSet/>
      <dgm:spPr/>
      <dgm:t>
        <a:bodyPr/>
        <a:lstStyle/>
        <a:p>
          <a:endParaRPr lang="en-US"/>
        </a:p>
      </dgm:t>
    </dgm:pt>
    <dgm:pt modelId="{AE203BFD-E5EC-0B41-A61C-7BF77FA9CD21}" type="sibTrans" cxnId="{C56DCA4F-0F35-B441-B33F-9278813F5D0A}">
      <dgm:prSet/>
      <dgm:spPr/>
      <dgm:t>
        <a:bodyPr/>
        <a:lstStyle/>
        <a:p>
          <a:endParaRPr lang="en-US"/>
        </a:p>
      </dgm:t>
    </dgm:pt>
    <dgm:pt modelId="{ECB9473A-AD5F-1248-85D3-A39CF57DF4DA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ingress-pipy</a:t>
          </a:r>
        </a:p>
      </dgm:t>
    </dgm:pt>
    <dgm:pt modelId="{1A0F8F16-982B-6446-8B38-50E991BD6EC0}" type="parTrans" cxnId="{A5023E67-DAA7-1640-BA73-3B336DF42CC0}">
      <dgm:prSet/>
      <dgm:spPr/>
      <dgm:t>
        <a:bodyPr/>
        <a:lstStyle/>
        <a:p>
          <a:endParaRPr lang="en-US"/>
        </a:p>
      </dgm:t>
    </dgm:pt>
    <dgm:pt modelId="{06297927-B09F-2C4D-BC39-32634FA1FAED}" type="sibTrans" cxnId="{A5023E67-DAA7-1640-BA73-3B336DF42CC0}">
      <dgm:prSet/>
      <dgm:spPr/>
      <dgm:t>
        <a:bodyPr/>
        <a:lstStyle/>
        <a:p>
          <a:endParaRPr lang="en-US"/>
        </a:p>
      </dgm:t>
    </dgm:pt>
    <dgm:pt modelId="{3C89DA53-C060-164B-B734-71B8F64E9EC8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</a:t>
          </a:r>
          <a:r>
            <a:rPr lang="en-US" dirty="0" err="1">
              <a:solidFill>
                <a:schemeClr val="tx1"/>
              </a:solidFill>
            </a:rPr>
            <a:t>BookInfo</a:t>
          </a:r>
          <a:r>
            <a:rPr lang="en-US" dirty="0">
              <a:solidFill>
                <a:schemeClr val="tx1"/>
              </a:solidFill>
            </a:rPr>
            <a:t> Demo</a:t>
          </a:r>
        </a:p>
      </dgm:t>
    </dgm:pt>
    <dgm:pt modelId="{CC2854CA-BB1D-B944-97D5-BE63BD6345DC}" type="parTrans" cxnId="{4EA695E7-F284-1C42-9B9D-4D65442592A1}">
      <dgm:prSet/>
      <dgm:spPr/>
      <dgm:t>
        <a:bodyPr/>
        <a:lstStyle/>
        <a:p>
          <a:endParaRPr lang="en-US"/>
        </a:p>
      </dgm:t>
    </dgm:pt>
    <dgm:pt modelId="{457BE9AD-6BE6-6D4A-81AE-C2F6DE5B6E14}" type="sibTrans" cxnId="{4EA695E7-F284-1C42-9B9D-4D65442592A1}">
      <dgm:prSet/>
      <dgm:spPr/>
      <dgm:t>
        <a:bodyPr/>
        <a:lstStyle/>
        <a:p>
          <a:endParaRPr lang="en-US"/>
        </a:p>
      </dgm:t>
    </dgm:pt>
    <dgm:pt modelId="{1545F060-D4D3-EE48-8B71-A186B55CA263}">
      <dgm:prSet phldrT="[Text]"/>
      <dgm:spPr>
        <a:solidFill>
          <a:srgbClr val="6EA6D9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pipy-operator</a:t>
          </a:r>
        </a:p>
      </dgm:t>
    </dgm:pt>
    <dgm:pt modelId="{F2CD845D-BA10-6E4B-91B4-55ADBED6D7FF}" type="parTrans" cxnId="{370547CF-39A2-5448-B663-E959111919F2}">
      <dgm:prSet/>
      <dgm:spPr/>
      <dgm:t>
        <a:bodyPr/>
        <a:lstStyle/>
        <a:p>
          <a:endParaRPr lang="en-US"/>
        </a:p>
      </dgm:t>
    </dgm:pt>
    <dgm:pt modelId="{E24AF78D-EBB5-7E47-BADD-1193124625E1}" type="sibTrans" cxnId="{370547CF-39A2-5448-B663-E959111919F2}">
      <dgm:prSet/>
      <dgm:spPr/>
      <dgm:t>
        <a:bodyPr/>
        <a:lstStyle/>
        <a:p>
          <a:endParaRPr lang="en-US"/>
        </a:p>
      </dgm:t>
    </dgm:pt>
    <dgm:pt modelId="{1C7D8DE1-D334-3343-9CA3-AAA2D754367E}" type="pres">
      <dgm:prSet presAssocID="{EE067A16-5917-4443-A7BC-924DB60CDC65}" presName="linear" presStyleCnt="0">
        <dgm:presLayoutVars>
          <dgm:dir/>
          <dgm:animLvl val="lvl"/>
          <dgm:resizeHandles val="exact"/>
        </dgm:presLayoutVars>
      </dgm:prSet>
      <dgm:spPr/>
    </dgm:pt>
    <dgm:pt modelId="{523F9643-4BA0-484D-B0BE-B387FC772993}" type="pres">
      <dgm:prSet presAssocID="{4915DC0A-15E2-AC41-B051-4B7B2B9ACE31}" presName="parentLin" presStyleCnt="0"/>
      <dgm:spPr/>
    </dgm:pt>
    <dgm:pt modelId="{53D03913-5408-384A-A677-16FFC2E9CD6F}" type="pres">
      <dgm:prSet presAssocID="{4915DC0A-15E2-AC41-B051-4B7B2B9ACE31}" presName="parentLeftMargin" presStyleLbl="node1" presStyleIdx="0" presStyleCnt="4"/>
      <dgm:spPr/>
    </dgm:pt>
    <dgm:pt modelId="{83288470-613D-0947-B620-261959039A21}" type="pres">
      <dgm:prSet presAssocID="{4915DC0A-15E2-AC41-B051-4B7B2B9ACE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CEA044-BC1E-A745-8548-3DAE576FE37F}" type="pres">
      <dgm:prSet presAssocID="{4915DC0A-15E2-AC41-B051-4B7B2B9ACE31}" presName="negativeSpace" presStyleCnt="0"/>
      <dgm:spPr/>
    </dgm:pt>
    <dgm:pt modelId="{35816930-8EFD-BA46-9DD8-85DEA41CA017}" type="pres">
      <dgm:prSet presAssocID="{4915DC0A-15E2-AC41-B051-4B7B2B9ACE31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bg1">
              <a:lumMod val="75000"/>
            </a:schemeClr>
          </a:solidFill>
        </a:ln>
      </dgm:spPr>
    </dgm:pt>
    <dgm:pt modelId="{325D5594-BE71-EA4E-96ED-2831DBBF8296}" type="pres">
      <dgm:prSet presAssocID="{AE203BFD-E5EC-0B41-A61C-7BF77FA9CD21}" presName="spaceBetweenRectangles" presStyleCnt="0"/>
      <dgm:spPr/>
    </dgm:pt>
    <dgm:pt modelId="{DFB6B371-BCD5-4544-A733-B72AFC2D2F0B}" type="pres">
      <dgm:prSet presAssocID="{1545F060-D4D3-EE48-8B71-A186B55CA263}" presName="parentLin" presStyleCnt="0"/>
      <dgm:spPr/>
    </dgm:pt>
    <dgm:pt modelId="{B7F2246F-CD78-4040-8C97-FF963DED8D5F}" type="pres">
      <dgm:prSet presAssocID="{1545F060-D4D3-EE48-8B71-A186B55CA263}" presName="parentLeftMargin" presStyleLbl="node1" presStyleIdx="0" presStyleCnt="4"/>
      <dgm:spPr/>
    </dgm:pt>
    <dgm:pt modelId="{96D9D349-89B8-D24A-A52B-5380E7DF1E64}" type="pres">
      <dgm:prSet presAssocID="{1545F060-D4D3-EE48-8B71-A186B55CA2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F082AF-FE61-6D42-837C-80833D2A3EE9}" type="pres">
      <dgm:prSet presAssocID="{1545F060-D4D3-EE48-8B71-A186B55CA263}" presName="negativeSpace" presStyleCnt="0"/>
      <dgm:spPr/>
    </dgm:pt>
    <dgm:pt modelId="{4D84A07F-EF5F-BF48-839F-6C32961B6CEC}" type="pres">
      <dgm:prSet presAssocID="{1545F060-D4D3-EE48-8B71-A186B55CA263}" presName="childText" presStyleLbl="conFgAcc1" presStyleIdx="1" presStyleCnt="4">
        <dgm:presLayoutVars>
          <dgm:bulletEnabled val="1"/>
        </dgm:presLayoutVars>
      </dgm:prSet>
      <dgm:spPr>
        <a:xfrm>
          <a:off x="0" y="138798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  <dgm:pt modelId="{4949C86F-7A25-6348-AEFB-9CB0F788C7D5}" type="pres">
      <dgm:prSet presAssocID="{E24AF78D-EBB5-7E47-BADD-1193124625E1}" presName="spaceBetweenRectangles" presStyleCnt="0"/>
      <dgm:spPr/>
    </dgm:pt>
    <dgm:pt modelId="{F3B306D7-59A5-6941-8F19-F824616B5967}" type="pres">
      <dgm:prSet presAssocID="{ECB9473A-AD5F-1248-85D3-A39CF57DF4DA}" presName="parentLin" presStyleCnt="0"/>
      <dgm:spPr/>
    </dgm:pt>
    <dgm:pt modelId="{7225033A-C9DD-E247-B233-744FEE6D01A7}" type="pres">
      <dgm:prSet presAssocID="{ECB9473A-AD5F-1248-85D3-A39CF57DF4DA}" presName="parentLeftMargin" presStyleLbl="node1" presStyleIdx="1" presStyleCnt="4"/>
      <dgm:spPr/>
    </dgm:pt>
    <dgm:pt modelId="{9CD78461-9131-0D48-B638-53826045958F}" type="pres">
      <dgm:prSet presAssocID="{ECB9473A-AD5F-1248-85D3-A39CF57DF4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34DF99-4FA5-EF41-BE3B-92C450BE4B23}" type="pres">
      <dgm:prSet presAssocID="{ECB9473A-AD5F-1248-85D3-A39CF57DF4DA}" presName="negativeSpace" presStyleCnt="0"/>
      <dgm:spPr/>
    </dgm:pt>
    <dgm:pt modelId="{7CBF5063-862A-9E4E-9126-3CC2F4784500}" type="pres">
      <dgm:prSet presAssocID="{ECB9473A-AD5F-1248-85D3-A39CF57DF4DA}" presName="childText" presStyleLbl="conFgAcc1" presStyleIdx="2" presStyleCnt="4">
        <dgm:presLayoutVars>
          <dgm:bulletEnabled val="1"/>
        </dgm:presLayoutVars>
      </dgm:prSet>
      <dgm:spPr>
        <a:xfrm>
          <a:off x="0" y="243126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  <dgm:pt modelId="{D60EA9AA-448F-CA46-A751-A854645EAA9B}" type="pres">
      <dgm:prSet presAssocID="{06297927-B09F-2C4D-BC39-32634FA1FAED}" presName="spaceBetweenRectangles" presStyleCnt="0"/>
      <dgm:spPr/>
    </dgm:pt>
    <dgm:pt modelId="{2B504213-734C-6544-A293-7C07CAD78B68}" type="pres">
      <dgm:prSet presAssocID="{3C89DA53-C060-164B-B734-71B8F64E9EC8}" presName="parentLin" presStyleCnt="0"/>
      <dgm:spPr/>
    </dgm:pt>
    <dgm:pt modelId="{91FB7CBE-2922-1F44-9FB4-61C613C49D38}" type="pres">
      <dgm:prSet presAssocID="{3C89DA53-C060-164B-B734-71B8F64E9EC8}" presName="parentLeftMargin" presStyleLbl="node1" presStyleIdx="2" presStyleCnt="4"/>
      <dgm:spPr/>
    </dgm:pt>
    <dgm:pt modelId="{0494FF65-3921-FA4D-B930-6A239A4FD311}" type="pres">
      <dgm:prSet presAssocID="{3C89DA53-C060-164B-B734-71B8F64E9E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7BC4DE-06F6-9648-AC70-AE387DDFE52D}" type="pres">
      <dgm:prSet presAssocID="{3C89DA53-C060-164B-B734-71B8F64E9EC8}" presName="negativeSpace" presStyleCnt="0"/>
      <dgm:spPr/>
    </dgm:pt>
    <dgm:pt modelId="{E9EA85E0-7652-FB44-864B-8F9801668FF6}" type="pres">
      <dgm:prSet presAssocID="{3C89DA53-C060-164B-B734-71B8F64E9EC8}" presName="childText" presStyleLbl="conFgAcc1" presStyleIdx="3" presStyleCnt="4">
        <dgm:presLayoutVars>
          <dgm:bulletEnabled val="1"/>
        </dgm:presLayoutVars>
      </dgm:prSet>
      <dgm:spPr>
        <a:xfrm>
          <a:off x="0" y="347454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gm:spPr>
    </dgm:pt>
  </dgm:ptLst>
  <dgm:cxnLst>
    <dgm:cxn modelId="{9F7F2B0D-5928-C74E-8AFB-E14F079AACDA}" type="presOf" srcId="{4915DC0A-15E2-AC41-B051-4B7B2B9ACE31}" destId="{53D03913-5408-384A-A677-16FFC2E9CD6F}" srcOrd="0" destOrd="0" presId="urn:microsoft.com/office/officeart/2005/8/layout/list1"/>
    <dgm:cxn modelId="{A3EEE330-21B9-D240-AD91-8584320D69E4}" type="presOf" srcId="{1545F060-D4D3-EE48-8B71-A186B55CA263}" destId="{B7F2246F-CD78-4040-8C97-FF963DED8D5F}" srcOrd="0" destOrd="0" presId="urn:microsoft.com/office/officeart/2005/8/layout/list1"/>
    <dgm:cxn modelId="{15B32E35-319D-0D4E-B86F-478BC6B68C5B}" type="presOf" srcId="{4915DC0A-15E2-AC41-B051-4B7B2B9ACE31}" destId="{83288470-613D-0947-B620-261959039A21}" srcOrd="1" destOrd="0" presId="urn:microsoft.com/office/officeart/2005/8/layout/list1"/>
    <dgm:cxn modelId="{C56DCA4F-0F35-B441-B33F-9278813F5D0A}" srcId="{EE067A16-5917-4443-A7BC-924DB60CDC65}" destId="{4915DC0A-15E2-AC41-B051-4B7B2B9ACE31}" srcOrd="0" destOrd="0" parTransId="{54BE3715-5CE0-5F4F-B11D-C23206E91B23}" sibTransId="{AE203BFD-E5EC-0B41-A61C-7BF77FA9CD21}"/>
    <dgm:cxn modelId="{A5023E67-DAA7-1640-BA73-3B336DF42CC0}" srcId="{EE067A16-5917-4443-A7BC-924DB60CDC65}" destId="{ECB9473A-AD5F-1248-85D3-A39CF57DF4DA}" srcOrd="2" destOrd="0" parTransId="{1A0F8F16-982B-6446-8B38-50E991BD6EC0}" sibTransId="{06297927-B09F-2C4D-BC39-32634FA1FAED}"/>
    <dgm:cxn modelId="{C1613F77-6697-274E-8B18-7B5EE98645BE}" type="presOf" srcId="{EE067A16-5917-4443-A7BC-924DB60CDC65}" destId="{1C7D8DE1-D334-3343-9CA3-AAA2D754367E}" srcOrd="0" destOrd="0" presId="urn:microsoft.com/office/officeart/2005/8/layout/list1"/>
    <dgm:cxn modelId="{E9AD367C-D057-054B-96B4-AD092DE1E99C}" type="presOf" srcId="{3C89DA53-C060-164B-B734-71B8F64E9EC8}" destId="{0494FF65-3921-FA4D-B930-6A239A4FD311}" srcOrd="1" destOrd="0" presId="urn:microsoft.com/office/officeart/2005/8/layout/list1"/>
    <dgm:cxn modelId="{D07BE999-0BC4-F043-9F97-7E0FEF30C912}" type="presOf" srcId="{ECB9473A-AD5F-1248-85D3-A39CF57DF4DA}" destId="{7225033A-C9DD-E247-B233-744FEE6D01A7}" srcOrd="0" destOrd="0" presId="urn:microsoft.com/office/officeart/2005/8/layout/list1"/>
    <dgm:cxn modelId="{C2C9E0CC-F2AB-5548-9D26-04EC236071A2}" type="presOf" srcId="{1545F060-D4D3-EE48-8B71-A186B55CA263}" destId="{96D9D349-89B8-D24A-A52B-5380E7DF1E64}" srcOrd="1" destOrd="0" presId="urn:microsoft.com/office/officeart/2005/8/layout/list1"/>
    <dgm:cxn modelId="{370547CF-39A2-5448-B663-E959111919F2}" srcId="{EE067A16-5917-4443-A7BC-924DB60CDC65}" destId="{1545F060-D4D3-EE48-8B71-A186B55CA263}" srcOrd="1" destOrd="0" parTransId="{F2CD845D-BA10-6E4B-91B4-55ADBED6D7FF}" sibTransId="{E24AF78D-EBB5-7E47-BADD-1193124625E1}"/>
    <dgm:cxn modelId="{8D622ED1-21E4-D746-BA14-F2B96F4EFB99}" type="presOf" srcId="{3C89DA53-C060-164B-B734-71B8F64E9EC8}" destId="{91FB7CBE-2922-1F44-9FB4-61C613C49D38}" srcOrd="0" destOrd="0" presId="urn:microsoft.com/office/officeart/2005/8/layout/list1"/>
    <dgm:cxn modelId="{4EA695E7-F284-1C42-9B9D-4D65442592A1}" srcId="{EE067A16-5917-4443-A7BC-924DB60CDC65}" destId="{3C89DA53-C060-164B-B734-71B8F64E9EC8}" srcOrd="3" destOrd="0" parTransId="{CC2854CA-BB1D-B944-97D5-BE63BD6345DC}" sibTransId="{457BE9AD-6BE6-6D4A-81AE-C2F6DE5B6E14}"/>
    <dgm:cxn modelId="{AD97D3FC-B977-6F49-9E60-52005F8DCEFB}" type="presOf" srcId="{ECB9473A-AD5F-1248-85D3-A39CF57DF4DA}" destId="{9CD78461-9131-0D48-B638-53826045958F}" srcOrd="1" destOrd="0" presId="urn:microsoft.com/office/officeart/2005/8/layout/list1"/>
    <dgm:cxn modelId="{8A055347-50F9-C74A-A228-3BC93D6CC986}" type="presParOf" srcId="{1C7D8DE1-D334-3343-9CA3-AAA2D754367E}" destId="{523F9643-4BA0-484D-B0BE-B387FC772993}" srcOrd="0" destOrd="0" presId="urn:microsoft.com/office/officeart/2005/8/layout/list1"/>
    <dgm:cxn modelId="{E93FC282-657A-3A48-9212-A08A7959467E}" type="presParOf" srcId="{523F9643-4BA0-484D-B0BE-B387FC772993}" destId="{53D03913-5408-384A-A677-16FFC2E9CD6F}" srcOrd="0" destOrd="0" presId="urn:microsoft.com/office/officeart/2005/8/layout/list1"/>
    <dgm:cxn modelId="{9A5D5D6E-038C-054D-BCB0-F0132A88E3EE}" type="presParOf" srcId="{523F9643-4BA0-484D-B0BE-B387FC772993}" destId="{83288470-613D-0947-B620-261959039A21}" srcOrd="1" destOrd="0" presId="urn:microsoft.com/office/officeart/2005/8/layout/list1"/>
    <dgm:cxn modelId="{32333A42-2844-374C-9BFA-97F47AB530A1}" type="presParOf" srcId="{1C7D8DE1-D334-3343-9CA3-AAA2D754367E}" destId="{17CEA044-BC1E-A745-8548-3DAE576FE37F}" srcOrd="1" destOrd="0" presId="urn:microsoft.com/office/officeart/2005/8/layout/list1"/>
    <dgm:cxn modelId="{7A50F77C-0343-9C42-8513-FE693297FF15}" type="presParOf" srcId="{1C7D8DE1-D334-3343-9CA3-AAA2D754367E}" destId="{35816930-8EFD-BA46-9DD8-85DEA41CA017}" srcOrd="2" destOrd="0" presId="urn:microsoft.com/office/officeart/2005/8/layout/list1"/>
    <dgm:cxn modelId="{692465B6-95D7-494C-9356-AFA6FAE5DF3D}" type="presParOf" srcId="{1C7D8DE1-D334-3343-9CA3-AAA2D754367E}" destId="{325D5594-BE71-EA4E-96ED-2831DBBF8296}" srcOrd="3" destOrd="0" presId="urn:microsoft.com/office/officeart/2005/8/layout/list1"/>
    <dgm:cxn modelId="{68C07B39-F780-0F47-8302-AD690F5BBC27}" type="presParOf" srcId="{1C7D8DE1-D334-3343-9CA3-AAA2D754367E}" destId="{DFB6B371-BCD5-4544-A733-B72AFC2D2F0B}" srcOrd="4" destOrd="0" presId="urn:microsoft.com/office/officeart/2005/8/layout/list1"/>
    <dgm:cxn modelId="{35234763-2D67-A449-806B-EDB7A8F28E6B}" type="presParOf" srcId="{DFB6B371-BCD5-4544-A733-B72AFC2D2F0B}" destId="{B7F2246F-CD78-4040-8C97-FF963DED8D5F}" srcOrd="0" destOrd="0" presId="urn:microsoft.com/office/officeart/2005/8/layout/list1"/>
    <dgm:cxn modelId="{C4D25A77-9AA1-404D-A7E6-5E4CB195C5BA}" type="presParOf" srcId="{DFB6B371-BCD5-4544-A733-B72AFC2D2F0B}" destId="{96D9D349-89B8-D24A-A52B-5380E7DF1E64}" srcOrd="1" destOrd="0" presId="urn:microsoft.com/office/officeart/2005/8/layout/list1"/>
    <dgm:cxn modelId="{6CFA8B1B-30D9-7147-9AE1-AF89C9116049}" type="presParOf" srcId="{1C7D8DE1-D334-3343-9CA3-AAA2D754367E}" destId="{2FF082AF-FE61-6D42-837C-80833D2A3EE9}" srcOrd="5" destOrd="0" presId="urn:microsoft.com/office/officeart/2005/8/layout/list1"/>
    <dgm:cxn modelId="{8F2D727F-1EC4-A246-9EA5-D4DF170C339E}" type="presParOf" srcId="{1C7D8DE1-D334-3343-9CA3-AAA2D754367E}" destId="{4D84A07F-EF5F-BF48-839F-6C32961B6CEC}" srcOrd="6" destOrd="0" presId="urn:microsoft.com/office/officeart/2005/8/layout/list1"/>
    <dgm:cxn modelId="{A95013F6-0CB2-6E4D-AF4D-D9CDA13C00C6}" type="presParOf" srcId="{1C7D8DE1-D334-3343-9CA3-AAA2D754367E}" destId="{4949C86F-7A25-6348-AEFB-9CB0F788C7D5}" srcOrd="7" destOrd="0" presId="urn:microsoft.com/office/officeart/2005/8/layout/list1"/>
    <dgm:cxn modelId="{42CDE0A8-0EDA-A948-8AA3-206E29149FB2}" type="presParOf" srcId="{1C7D8DE1-D334-3343-9CA3-AAA2D754367E}" destId="{F3B306D7-59A5-6941-8F19-F824616B5967}" srcOrd="8" destOrd="0" presId="urn:microsoft.com/office/officeart/2005/8/layout/list1"/>
    <dgm:cxn modelId="{2A35BD78-49BF-E145-91BF-4685AFF57D35}" type="presParOf" srcId="{F3B306D7-59A5-6941-8F19-F824616B5967}" destId="{7225033A-C9DD-E247-B233-744FEE6D01A7}" srcOrd="0" destOrd="0" presId="urn:microsoft.com/office/officeart/2005/8/layout/list1"/>
    <dgm:cxn modelId="{51199461-C389-324C-813E-E48ED95D3FFD}" type="presParOf" srcId="{F3B306D7-59A5-6941-8F19-F824616B5967}" destId="{9CD78461-9131-0D48-B638-53826045958F}" srcOrd="1" destOrd="0" presId="urn:microsoft.com/office/officeart/2005/8/layout/list1"/>
    <dgm:cxn modelId="{9C01F219-3E0C-7740-9C1D-1EB2F23FF1A7}" type="presParOf" srcId="{1C7D8DE1-D334-3343-9CA3-AAA2D754367E}" destId="{A934DF99-4FA5-EF41-BE3B-92C450BE4B23}" srcOrd="9" destOrd="0" presId="urn:microsoft.com/office/officeart/2005/8/layout/list1"/>
    <dgm:cxn modelId="{CDE69CCA-3EFF-4648-B419-E9882E125C16}" type="presParOf" srcId="{1C7D8DE1-D334-3343-9CA3-AAA2D754367E}" destId="{7CBF5063-862A-9E4E-9126-3CC2F4784500}" srcOrd="10" destOrd="0" presId="urn:microsoft.com/office/officeart/2005/8/layout/list1"/>
    <dgm:cxn modelId="{4F1559F7-4DAB-1940-B75F-D5FB909B0F5E}" type="presParOf" srcId="{1C7D8DE1-D334-3343-9CA3-AAA2D754367E}" destId="{D60EA9AA-448F-CA46-A751-A854645EAA9B}" srcOrd="11" destOrd="0" presId="urn:microsoft.com/office/officeart/2005/8/layout/list1"/>
    <dgm:cxn modelId="{497854EA-ED9C-CA41-9351-53F0A0CE744E}" type="presParOf" srcId="{1C7D8DE1-D334-3343-9CA3-AAA2D754367E}" destId="{2B504213-734C-6544-A293-7C07CAD78B68}" srcOrd="12" destOrd="0" presId="urn:microsoft.com/office/officeart/2005/8/layout/list1"/>
    <dgm:cxn modelId="{3E1B9565-8084-794F-A60C-0FDC4E74AF6B}" type="presParOf" srcId="{2B504213-734C-6544-A293-7C07CAD78B68}" destId="{91FB7CBE-2922-1F44-9FB4-61C613C49D38}" srcOrd="0" destOrd="0" presId="urn:microsoft.com/office/officeart/2005/8/layout/list1"/>
    <dgm:cxn modelId="{934FB4EB-41F4-CF47-BADE-24D3D9CBE5EA}" type="presParOf" srcId="{2B504213-734C-6544-A293-7C07CAD78B68}" destId="{0494FF65-3921-FA4D-B930-6A239A4FD311}" srcOrd="1" destOrd="0" presId="urn:microsoft.com/office/officeart/2005/8/layout/list1"/>
    <dgm:cxn modelId="{81B1F536-3AC7-8F4B-8782-27A7B0ADA46A}" type="presParOf" srcId="{1C7D8DE1-D334-3343-9CA3-AAA2D754367E}" destId="{577BC4DE-06F6-9648-AC70-AE387DDFE52D}" srcOrd="13" destOrd="0" presId="urn:microsoft.com/office/officeart/2005/8/layout/list1"/>
    <dgm:cxn modelId="{B66077DE-653C-6B4C-99E7-06A6BA860FAF}" type="presParOf" srcId="{1C7D8DE1-D334-3343-9CA3-AAA2D754367E}" destId="{E9EA85E0-7652-FB44-864B-8F9801668F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16930-8EFD-BA46-9DD8-85DEA41CA017}">
      <dsp:nvSpPr>
        <dsp:cNvPr id="0" name=""/>
        <dsp:cNvSpPr/>
      </dsp:nvSpPr>
      <dsp:spPr>
        <a:xfrm>
          <a:off x="0" y="344704"/>
          <a:ext cx="6749691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88470-613D-0947-B620-261959039A21}">
      <dsp:nvSpPr>
        <dsp:cNvPr id="0" name=""/>
        <dsp:cNvSpPr/>
      </dsp:nvSpPr>
      <dsp:spPr>
        <a:xfrm>
          <a:off x="337484" y="522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cert-manager</a:t>
          </a:r>
        </a:p>
      </dsp:txBody>
      <dsp:txXfrm>
        <a:off x="370628" y="38368"/>
        <a:ext cx="4658495" cy="612672"/>
      </dsp:txXfrm>
    </dsp:sp>
    <dsp:sp modelId="{4D84A07F-EF5F-BF48-839F-6C32961B6CEC}">
      <dsp:nvSpPr>
        <dsp:cNvPr id="0" name=""/>
        <dsp:cNvSpPr/>
      </dsp:nvSpPr>
      <dsp:spPr>
        <a:xfrm>
          <a:off x="0" y="138798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9D349-89B8-D24A-A52B-5380E7DF1E64}">
      <dsp:nvSpPr>
        <dsp:cNvPr id="0" name=""/>
        <dsp:cNvSpPr/>
      </dsp:nvSpPr>
      <dsp:spPr>
        <a:xfrm>
          <a:off x="337484" y="104850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pipy-operator</a:t>
          </a:r>
        </a:p>
      </dsp:txBody>
      <dsp:txXfrm>
        <a:off x="370628" y="1081648"/>
        <a:ext cx="4658495" cy="612672"/>
      </dsp:txXfrm>
    </dsp:sp>
    <dsp:sp modelId="{7CBF5063-862A-9E4E-9126-3CC2F4784500}">
      <dsp:nvSpPr>
        <dsp:cNvPr id="0" name=""/>
        <dsp:cNvSpPr/>
      </dsp:nvSpPr>
      <dsp:spPr>
        <a:xfrm>
          <a:off x="0" y="243126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78461-9131-0D48-B638-53826045958F}">
      <dsp:nvSpPr>
        <dsp:cNvPr id="0" name=""/>
        <dsp:cNvSpPr/>
      </dsp:nvSpPr>
      <dsp:spPr>
        <a:xfrm>
          <a:off x="337484" y="209178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ingress-pipy</a:t>
          </a:r>
        </a:p>
      </dsp:txBody>
      <dsp:txXfrm>
        <a:off x="370628" y="2124928"/>
        <a:ext cx="4658495" cy="612672"/>
      </dsp:txXfrm>
    </dsp:sp>
    <dsp:sp modelId="{E9EA85E0-7652-FB44-864B-8F9801668FF6}">
      <dsp:nvSpPr>
        <dsp:cNvPr id="0" name=""/>
        <dsp:cNvSpPr/>
      </dsp:nvSpPr>
      <dsp:spPr>
        <a:xfrm>
          <a:off x="0" y="3474544"/>
          <a:ext cx="6749691" cy="579600"/>
        </a:xfrm>
        <a:prstGeom prst="rect">
          <a:avLst/>
        </a:prstGeom>
        <a:solidFill>
          <a:srgbClr val="EBEBEB">
            <a:alpha val="90000"/>
            <a:hueOff val="0"/>
            <a:satOff val="0"/>
            <a:lumOff val="0"/>
            <a:alphaOff val="0"/>
          </a:srgbClr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FF65-3921-FA4D-B930-6A239A4FD311}">
      <dsp:nvSpPr>
        <dsp:cNvPr id="0" name=""/>
        <dsp:cNvSpPr/>
      </dsp:nvSpPr>
      <dsp:spPr>
        <a:xfrm>
          <a:off x="337484" y="3135064"/>
          <a:ext cx="4724783" cy="678960"/>
        </a:xfrm>
        <a:prstGeom prst="roundRect">
          <a:avLst/>
        </a:prstGeom>
        <a:solidFill>
          <a:srgbClr val="6EA6D9"/>
        </a:solidFill>
        <a:ln w="1905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6" tIns="0" rIns="17858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Install </a:t>
          </a:r>
          <a:r>
            <a:rPr lang="en-US" sz="2300" kern="1200" dirty="0" err="1">
              <a:solidFill>
                <a:schemeClr val="tx1"/>
              </a:solidFill>
            </a:rPr>
            <a:t>BookInfo</a:t>
          </a:r>
          <a:r>
            <a:rPr lang="en-US" sz="2300" kern="1200" dirty="0">
              <a:solidFill>
                <a:schemeClr val="tx1"/>
              </a:solidFill>
            </a:rPr>
            <a:t> Demo</a:t>
          </a:r>
        </a:p>
      </dsp:txBody>
      <dsp:txXfrm>
        <a:off x="370628" y="3168208"/>
        <a:ext cx="465849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C3614-0F37-644A-8A35-8F745EB781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40B6E-0633-E74A-A596-B7DD491F61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3BB1-A76D-CF4B-8417-17F662E96A99}" type="datetimeFigureOut">
              <a:rPr lang="en-CN" smtClean="0"/>
              <a:t>2021/5/26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D7394-0847-AB42-A550-F041E400B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02242-43F8-1A4B-8660-A6F3485E2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0375-4E46-B047-9161-A2C82CE43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984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F7FE-9375-7E44-8586-8CA92755D96B}" type="datetimeFigureOut">
              <a:rPr lang="en-CN" smtClean="0"/>
              <a:t>2021/5/26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DF1B5-64A3-A448-AE71-54B928AF0A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723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733FE6-40F4-E947-BCA2-F97AC32FEAB6}" type="datetime4">
              <a:rPr lang="en-US" smtClean="0"/>
              <a:t>May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276" y="6397853"/>
            <a:ext cx="2201968" cy="304801"/>
          </a:xfrm>
        </p:spPr>
        <p:txBody>
          <a:bodyPr/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6D598-F5A3-044D-952D-A68A699EF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7688" y="307746"/>
            <a:ext cx="1260943" cy="6129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4A12E9-03ED-6644-A508-1664DFC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6" y="307746"/>
            <a:ext cx="8761413" cy="70696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DDD45B4-0598-744D-8715-C10FB7D55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111BCD-B5A0-A043-94D2-5DF769F0B251}" type="datetime4">
              <a:rPr lang="en-US" smtClean="0"/>
              <a:t>May 26,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N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9A90A0-D912-604A-BBA4-CF3612317DE6}" type="datetime4">
              <a:rPr lang="en-US" smtClean="0"/>
              <a:t>May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94" y="639183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lomesh-io/flomesh-bookinfo-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E223-F5DF-1440-AEAC-93609432D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/>
              <a:t>Operator and Ingress Controller</a:t>
            </a:r>
            <a:br>
              <a:rPr lang="en-US" altLang="zh-CN" dirty="0"/>
            </a:br>
            <a:r>
              <a:rPr lang="en-US" altLang="zh-CN" sz="2800" dirty="0"/>
              <a:t>pipy-operator and ingress-pipy</a:t>
            </a:r>
            <a:r>
              <a:rPr lang="zh-CN" altLang="en-US" sz="2800" dirty="0"/>
              <a:t> </a:t>
            </a:r>
            <a:endParaRPr lang="en-C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D53D-1A03-F747-963E-2DA3067F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Sidecar Traffic Hijacking</a:t>
            </a:r>
            <a:endParaRPr lang="en-CN" sz="2800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E17A93-1630-4143-BB23-E0CD0A7C2B1C}"/>
              </a:ext>
            </a:extLst>
          </p:cNvPr>
          <p:cNvGrpSpPr/>
          <p:nvPr/>
        </p:nvGrpSpPr>
        <p:grpSpPr>
          <a:xfrm>
            <a:off x="753175" y="1246078"/>
            <a:ext cx="10685649" cy="4763409"/>
            <a:chOff x="674779" y="1276584"/>
            <a:chExt cx="10685649" cy="476340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AA03E5D-B2E6-6C4C-B614-80D817F02EB7}"/>
                </a:ext>
              </a:extLst>
            </p:cNvPr>
            <p:cNvSpPr/>
            <p:nvPr/>
          </p:nvSpPr>
          <p:spPr>
            <a:xfrm>
              <a:off x="4548720" y="2407794"/>
              <a:ext cx="3631273" cy="3632199"/>
            </a:xfrm>
            <a:prstGeom prst="roundRect">
              <a:avLst>
                <a:gd name="adj" fmla="val 803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28994E-142E-744C-8551-5B977C1290D9}"/>
                </a:ext>
              </a:extLst>
            </p:cNvPr>
            <p:cNvSpPr/>
            <p:nvPr/>
          </p:nvSpPr>
          <p:spPr>
            <a:xfrm>
              <a:off x="4145054" y="2779856"/>
              <a:ext cx="807331" cy="2525357"/>
            </a:xfrm>
            <a:prstGeom prst="rect">
              <a:avLst/>
            </a:prstGeom>
            <a:solidFill>
              <a:srgbClr val="9DC3E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eth0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E2AE29-790A-8846-9824-BF7F14333D91}"/>
                </a:ext>
              </a:extLst>
            </p:cNvPr>
            <p:cNvSpPr/>
            <p:nvPr/>
          </p:nvSpPr>
          <p:spPr>
            <a:xfrm>
              <a:off x="7006429" y="2779856"/>
              <a:ext cx="807331" cy="2525357"/>
            </a:xfrm>
            <a:prstGeom prst="rect">
              <a:avLst/>
            </a:prstGeom>
            <a:solidFill>
              <a:srgbClr val="9DC3E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0CD821-4547-FD40-9696-0B4DFA0B4349}"/>
                </a:ext>
              </a:extLst>
            </p:cNvPr>
            <p:cNvSpPr/>
            <p:nvPr/>
          </p:nvSpPr>
          <p:spPr>
            <a:xfrm>
              <a:off x="5295964" y="2779856"/>
              <a:ext cx="1366886" cy="8883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Service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675FA0-2318-554F-A1E3-87A8195E1A78}"/>
                </a:ext>
              </a:extLst>
            </p:cNvPr>
            <p:cNvSpPr/>
            <p:nvPr/>
          </p:nvSpPr>
          <p:spPr>
            <a:xfrm>
              <a:off x="5295964" y="4409924"/>
              <a:ext cx="1366886" cy="888328"/>
            </a:xfrm>
            <a:prstGeom prst="rect">
              <a:avLst/>
            </a:prstGeom>
            <a:solidFill>
              <a:srgbClr val="91C27C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Sidecar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CBE69F64-16AB-6844-80BC-1C4A1C6391F7}"/>
                </a:ext>
              </a:extLst>
            </p:cNvPr>
            <p:cNvCxnSpPr>
              <a:endCxn id="44" idx="3"/>
            </p:cNvCxnSpPr>
            <p:nvPr/>
          </p:nvCxnSpPr>
          <p:spPr>
            <a:xfrm rot="5400000" flipH="1" flipV="1">
              <a:off x="5845884" y="4040987"/>
              <a:ext cx="1633933" cy="12700"/>
            </a:xfrm>
            <a:prstGeom prst="bentConnector4">
              <a:avLst>
                <a:gd name="adj1" fmla="val -276"/>
                <a:gd name="adj2" fmla="val 5891307"/>
              </a:avLst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A7EF662-5A04-3A4C-8F31-AF19579BD10C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786898" y="4854088"/>
              <a:ext cx="1509066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7A9C7CB-F407-3241-BC3C-319B942AA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898" y="3223468"/>
              <a:ext cx="1509066" cy="690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33BF7A-2E62-B842-981D-E1FF84CF1A5D}"/>
                </a:ext>
              </a:extLst>
            </p:cNvPr>
            <p:cNvSpPr txBox="1"/>
            <p:nvPr/>
          </p:nvSpPr>
          <p:spPr>
            <a:xfrm>
              <a:off x="674779" y="5393662"/>
              <a:ext cx="178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Sidecar Proxy handles HTTP request on  port 6010.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C9FED7-0AB0-494E-AE4D-ABC43D003BDD}"/>
                </a:ext>
              </a:extLst>
            </p:cNvPr>
            <p:cNvSpPr txBox="1"/>
            <p:nvPr/>
          </p:nvSpPr>
          <p:spPr>
            <a:xfrm>
              <a:off x="2742384" y="3091870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b="1" dirty="0">
                  <a:solidFill>
                    <a:schemeClr val="bg1">
                      <a:lumMod val="50000"/>
                    </a:schemeClr>
                  </a:solidFill>
                </a:rPr>
                <a:t>HTTP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(6000)</a:t>
              </a:r>
              <a:endParaRPr lang="en-CN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6ADA8F-AAD4-6340-AFA9-27DD44268D7C}"/>
                </a:ext>
              </a:extLst>
            </p:cNvPr>
            <p:cNvSpPr txBox="1"/>
            <p:nvPr/>
          </p:nvSpPr>
          <p:spPr>
            <a:xfrm>
              <a:off x="2742384" y="4715588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b="1" dirty="0">
                  <a:solidFill>
                    <a:schemeClr val="bg1">
                      <a:lumMod val="50000"/>
                    </a:schemeClr>
                  </a:solidFill>
                </a:rPr>
                <a:t>HTTP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(6010)</a:t>
              </a:r>
              <a:endParaRPr lang="en-CN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06DA4A-DB52-2C46-B253-DF288842ADC7}"/>
                </a:ext>
              </a:extLst>
            </p:cNvPr>
            <p:cNvSpPr txBox="1"/>
            <p:nvPr/>
          </p:nvSpPr>
          <p:spPr>
            <a:xfrm>
              <a:off x="1564917" y="1276584"/>
              <a:ext cx="2223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Service Container binds to port 6000 on both network interfaces.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6A4013-F91C-B843-87BB-4F00F76B44FF}"/>
                </a:ext>
              </a:extLst>
            </p:cNvPr>
            <p:cNvSpPr txBox="1"/>
            <p:nvPr/>
          </p:nvSpPr>
          <p:spPr>
            <a:xfrm>
              <a:off x="8993970" y="3252639"/>
              <a:ext cx="2366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b="1" dirty="0"/>
                <a:t>The Sidecar Proxy sends HTTP requests to Service Container through the pod’s loopback device.</a:t>
              </a:r>
            </a:p>
          </p:txBody>
        </p: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EC5B1FD3-A75D-FD4C-BEAB-13751E63FEF7}"/>
                </a:ext>
              </a:extLst>
            </p:cNvPr>
            <p:cNvCxnSpPr>
              <a:stCxn id="58" idx="3"/>
              <a:endCxn id="63" idx="2"/>
            </p:cNvCxnSpPr>
            <p:nvPr/>
          </p:nvCxnSpPr>
          <p:spPr>
            <a:xfrm flipV="1">
              <a:off x="2455055" y="4992587"/>
              <a:ext cx="769994" cy="724241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2A40DA8A-46AB-9440-99BB-1D4B7CCF2B37}"/>
                </a:ext>
              </a:extLst>
            </p:cNvPr>
            <p:cNvCxnSpPr>
              <a:cxnSpLocks/>
            </p:cNvCxnSpPr>
            <p:nvPr/>
          </p:nvCxnSpPr>
          <p:spPr>
            <a:xfrm>
              <a:off x="3788070" y="1550055"/>
              <a:ext cx="585148" cy="1103693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>
              <a:extLst>
                <a:ext uri="{FF2B5EF4-FFF2-40B4-BE49-F238E27FC236}">
                  <a16:creationId xmlns:a16="http://schemas.microsoft.com/office/drawing/2014/main" id="{09B8F0A9-2F10-F441-8C44-61527D1645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8070" y="1550055"/>
              <a:ext cx="3622025" cy="1180106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ABC189F2-CB64-5842-9DEB-22020740447E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 flipV="1">
              <a:off x="7556672" y="3668138"/>
              <a:ext cx="1437298" cy="410006"/>
            </a:xfrm>
            <a:prstGeom prst="curvedConnector3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F0FD578B-10AD-2B46-9392-5F5AC9A9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CF0690-2246-A84B-A24E-2A928A855EE5}"/>
              </a:ext>
            </a:extLst>
          </p:cNvPr>
          <p:cNvGrpSpPr/>
          <p:nvPr/>
        </p:nvGrpSpPr>
        <p:grpSpPr>
          <a:xfrm>
            <a:off x="2599765" y="2669258"/>
            <a:ext cx="6992470" cy="1938992"/>
            <a:chOff x="4798942" y="2694332"/>
            <a:chExt cx="3798406" cy="19389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798942" y="2694332"/>
              <a:ext cx="37984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/>
                <a:t>Ingress</a:t>
              </a:r>
              <a:r>
                <a:rPr lang="zh-CN" altLang="en-US" sz="6000" b="1" dirty="0"/>
                <a:t> </a:t>
              </a:r>
              <a:r>
                <a:rPr lang="en-US" altLang="zh-CN" sz="6000" b="1" dirty="0"/>
                <a:t>Controller</a:t>
              </a:r>
              <a:endParaRPr lang="en-CN" sz="6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6278343" y="3934131"/>
              <a:ext cx="83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</a:t>
              </a:r>
              <a:r>
                <a:rPr lang="en-CN" b="1" dirty="0"/>
                <a:t>ngress</a:t>
              </a:r>
              <a:r>
                <a:rPr lang="en-US" altLang="zh-CN" b="1" dirty="0"/>
                <a:t>-pipy</a:t>
              </a:r>
              <a:endParaRPr lang="en-CN" b="1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26FC4B-207D-8141-9514-6616F81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1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 of ingress-pipy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0B3BED-FB64-A140-A83F-2C5ADA2C5AB6}"/>
              </a:ext>
            </a:extLst>
          </p:cNvPr>
          <p:cNvGrpSpPr/>
          <p:nvPr/>
        </p:nvGrpSpPr>
        <p:grpSpPr>
          <a:xfrm>
            <a:off x="1895700" y="1184140"/>
            <a:ext cx="8606339" cy="4906585"/>
            <a:chOff x="1895700" y="1184140"/>
            <a:chExt cx="8606339" cy="49065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F43714-F7E6-FD4C-8C17-322F794CF66F}"/>
                </a:ext>
              </a:extLst>
            </p:cNvPr>
            <p:cNvSpPr/>
            <p:nvPr/>
          </p:nvSpPr>
          <p:spPr>
            <a:xfrm>
              <a:off x="3875227" y="5274951"/>
              <a:ext cx="1102811" cy="8157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Controller Manager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5104EB-D39E-5F4F-82CC-89DB6BDC6D52}"/>
                </a:ext>
              </a:extLst>
            </p:cNvPr>
            <p:cNvSpPr/>
            <p:nvPr/>
          </p:nvSpPr>
          <p:spPr>
            <a:xfrm>
              <a:off x="5344197" y="1184140"/>
              <a:ext cx="1386390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 CRD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A3923D-6D34-234B-B79F-CC26C8B5A771}"/>
                </a:ext>
              </a:extLst>
            </p:cNvPr>
            <p:cNvSpPr/>
            <p:nvPr/>
          </p:nvSpPr>
          <p:spPr>
            <a:xfrm>
              <a:off x="1895700" y="3167380"/>
              <a:ext cx="1394508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 CR YAML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E119AA-481A-7A4B-BDEE-BF6F5B836F54}"/>
                </a:ext>
              </a:extLst>
            </p:cNvPr>
            <p:cNvSpPr/>
            <p:nvPr/>
          </p:nvSpPr>
          <p:spPr>
            <a:xfrm>
              <a:off x="5485987" y="3167380"/>
              <a:ext cx="1102811" cy="815774"/>
            </a:xfrm>
            <a:prstGeom prst="rect">
              <a:avLst/>
            </a:prstGeom>
            <a:solidFill>
              <a:srgbClr val="AADCED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Server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AC9D93-F90C-744A-864F-11B0958EA365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6037392" y="1999914"/>
              <a:ext cx="1" cy="116746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60F6895-8455-8A43-A295-9706CDFB4811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3290208" y="3575267"/>
              <a:ext cx="2195779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35B3393-9DF5-5948-B9C2-6B5C82D82313}"/>
                </a:ext>
              </a:extLst>
            </p:cNvPr>
            <p:cNvCxnSpPr>
              <a:cxnSpLocks/>
              <a:stCxn id="51" idx="1"/>
              <a:endCxn id="55" idx="3"/>
            </p:cNvCxnSpPr>
            <p:nvPr/>
          </p:nvCxnSpPr>
          <p:spPr>
            <a:xfrm flipH="1">
              <a:off x="6588798" y="3563938"/>
              <a:ext cx="1805282" cy="1132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9AAD595-4AF4-BD43-A907-96F3242ADFE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978038" y="3983154"/>
              <a:ext cx="1059354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28D7B8-C645-9E41-B1F3-B5C4731DABF2}"/>
                </a:ext>
              </a:extLst>
            </p:cNvPr>
            <p:cNvSpPr txBox="1"/>
            <p:nvPr/>
          </p:nvSpPr>
          <p:spPr>
            <a:xfrm>
              <a:off x="5506450" y="2342444"/>
              <a:ext cx="1136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b="1" dirty="0"/>
                <a:t>Posts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register</a:t>
              </a:r>
              <a:endParaRPr lang="en-CN" sz="10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3B3EE0-5014-914E-8403-8878CD103295}"/>
                </a:ext>
              </a:extLst>
            </p:cNvPr>
            <p:cNvSpPr txBox="1"/>
            <p:nvPr/>
          </p:nvSpPr>
          <p:spPr>
            <a:xfrm>
              <a:off x="3739029" y="3321040"/>
              <a:ext cx="128829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Custom Resource Object</a:t>
              </a:r>
              <a:endParaRPr lang="en-CN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0D5F46-3A31-C84E-B774-3D03F08298E9}"/>
                </a:ext>
              </a:extLst>
            </p:cNvPr>
            <p:cNvSpPr txBox="1"/>
            <p:nvPr/>
          </p:nvSpPr>
          <p:spPr>
            <a:xfrm>
              <a:off x="3415771" y="4578883"/>
              <a:ext cx="15678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 and handles custom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ingress</a:t>
              </a:r>
              <a:r>
                <a:rPr lang="en-US" sz="1000" b="1" dirty="0"/>
                <a:t> logic</a:t>
              </a:r>
              <a:endParaRPr lang="en-CN" sz="1000" b="1" dirty="0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5A49BBA5-994C-6841-A33C-5943AAED4D9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983619" y="4578883"/>
              <a:ext cx="661682" cy="200055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5-Point Star 68">
              <a:extLst>
                <a:ext uri="{FF2B5EF4-FFF2-40B4-BE49-F238E27FC236}">
                  <a16:creationId xmlns:a16="http://schemas.microsoft.com/office/drawing/2014/main" id="{E9CFC2A5-E877-DA4F-8ECB-7DE34DDF4854}"/>
                </a:ext>
              </a:extLst>
            </p:cNvPr>
            <p:cNvSpPr/>
            <p:nvPr/>
          </p:nvSpPr>
          <p:spPr>
            <a:xfrm>
              <a:off x="3875226" y="527495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E306D1-AFC5-F94F-A3DF-758C6747816E}"/>
                </a:ext>
              </a:extLst>
            </p:cNvPr>
            <p:cNvSpPr/>
            <p:nvPr/>
          </p:nvSpPr>
          <p:spPr>
            <a:xfrm>
              <a:off x="8394080" y="3156051"/>
              <a:ext cx="1102811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Config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Server</a:t>
              </a:r>
              <a:endParaRPr lang="en-CN" sz="1100" dirty="0"/>
            </a:p>
          </p:txBody>
        </p:sp>
        <p:sp>
          <p:nvSpPr>
            <p:cNvPr id="70" name="5-Point Star 69">
              <a:extLst>
                <a:ext uri="{FF2B5EF4-FFF2-40B4-BE49-F238E27FC236}">
                  <a16:creationId xmlns:a16="http://schemas.microsoft.com/office/drawing/2014/main" id="{C18A4C82-2472-F34C-98AF-A6350659FABF}"/>
                </a:ext>
              </a:extLst>
            </p:cNvPr>
            <p:cNvSpPr/>
            <p:nvPr/>
          </p:nvSpPr>
          <p:spPr>
            <a:xfrm>
              <a:off x="8410491" y="315605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7DA40F-A530-8B4B-B40F-867B9FC8EF5D}"/>
                </a:ext>
              </a:extLst>
            </p:cNvPr>
            <p:cNvSpPr txBox="1"/>
            <p:nvPr/>
          </p:nvSpPr>
          <p:spPr>
            <a:xfrm>
              <a:off x="8169925" y="1999914"/>
              <a:ext cx="233211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Ingress, CRD, Service and Endpoints change, generates Ingress Config Data</a:t>
              </a:r>
              <a:endParaRPr lang="en-CN" sz="1000" b="1" dirty="0"/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3A5774A7-258E-E549-BD26-F04E2D247102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rot="10800000" flipV="1">
              <a:off x="7281993" y="2276913"/>
              <a:ext cx="887932" cy="1146896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4A8E29-B8A6-AB40-9E91-9018970CF399}"/>
                </a:ext>
              </a:extLst>
            </p:cNvPr>
            <p:cNvSpPr/>
            <p:nvPr/>
          </p:nvSpPr>
          <p:spPr>
            <a:xfrm>
              <a:off x="8394078" y="5274951"/>
              <a:ext cx="1102811" cy="815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100" dirty="0">
                  <a:solidFill>
                    <a:schemeClr val="tx1"/>
                  </a:solidFill>
                </a:rPr>
                <a:t>Ingress</a:t>
              </a:r>
              <a:r>
                <a:rPr lang="zh-CN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Controller</a:t>
              </a:r>
              <a:endParaRPr lang="en-C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016460-5140-EE4A-8240-D7364A654E19}"/>
                </a:ext>
              </a:extLst>
            </p:cNvPr>
            <p:cNvCxnSpPr>
              <a:cxnSpLocks/>
              <a:stCxn id="29" idx="0"/>
              <a:endCxn id="51" idx="2"/>
            </p:cNvCxnSpPr>
            <p:nvPr/>
          </p:nvCxnSpPr>
          <p:spPr>
            <a:xfrm flipV="1">
              <a:off x="8945484" y="3971825"/>
              <a:ext cx="2" cy="130312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9CFA22-C586-4B44-95BB-E92AB9EE5032}"/>
                </a:ext>
              </a:extLst>
            </p:cNvPr>
            <p:cNvSpPr txBox="1"/>
            <p:nvPr/>
          </p:nvSpPr>
          <p:spPr>
            <a:xfrm>
              <a:off x="8246414" y="4418571"/>
              <a:ext cx="13981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Pulls Ingress Config </a:t>
              </a:r>
            </a:p>
            <a:p>
              <a:pPr algn="ctr"/>
              <a:r>
                <a:rPr lang="en-US" sz="1000" b="1" dirty="0"/>
                <a:t>periodically</a:t>
              </a:r>
              <a:endParaRPr lang="en-CN" sz="10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22DAE3-009C-DA49-B627-90770F8CE15B}"/>
                </a:ext>
              </a:extLst>
            </p:cNvPr>
            <p:cNvSpPr txBox="1"/>
            <p:nvPr/>
          </p:nvSpPr>
          <p:spPr>
            <a:xfrm>
              <a:off x="6347563" y="4873621"/>
              <a:ext cx="1805282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Serves routing logic by ingress rules and forwards traffic to Endpoints</a:t>
              </a:r>
              <a:endParaRPr lang="en-CN" sz="1000" b="1" dirty="0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18CF12CE-8FB7-314C-81E9-0A767075758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6200000" flipH="1">
              <a:off x="7607545" y="5070278"/>
              <a:ext cx="281531" cy="996212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6DDBBF6C-F51A-ED49-97D6-105A3D3E217F}"/>
                </a:ext>
              </a:extLst>
            </p:cNvPr>
            <p:cNvSpPr/>
            <p:nvPr/>
          </p:nvSpPr>
          <p:spPr>
            <a:xfrm>
              <a:off x="8410491" y="5292721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386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652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Runtime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components of ingress-pipy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B9475-78F5-E24F-8B0C-A3077433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3" y="2360295"/>
            <a:ext cx="10226913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2800" b="1" dirty="0"/>
              <a:t>Ingress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Config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Server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0B1C56-3171-E448-8E4D-68C9A60C376F}"/>
              </a:ext>
            </a:extLst>
          </p:cNvPr>
          <p:cNvGrpSpPr/>
          <p:nvPr/>
        </p:nvGrpSpPr>
        <p:grpSpPr>
          <a:xfrm>
            <a:off x="1771402" y="1159318"/>
            <a:ext cx="8649196" cy="5153617"/>
            <a:chOff x="1528845" y="1130442"/>
            <a:chExt cx="8649196" cy="5153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52A5AC-1A21-844D-A381-E6808064EEFE}"/>
                </a:ext>
              </a:extLst>
            </p:cNvPr>
            <p:cNvSpPr/>
            <p:nvPr/>
          </p:nvSpPr>
          <p:spPr>
            <a:xfrm>
              <a:off x="5311465" y="2683391"/>
              <a:ext cx="1569070" cy="161098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Ingress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Config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Server</a:t>
              </a:r>
              <a:endParaRPr lang="en-C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7D41F-F6E9-994C-AD24-868AE6F99150}"/>
                </a:ext>
              </a:extLst>
            </p:cNvPr>
            <p:cNvSpPr/>
            <p:nvPr/>
          </p:nvSpPr>
          <p:spPr>
            <a:xfrm>
              <a:off x="1528845" y="3758959"/>
              <a:ext cx="1369863" cy="617445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Service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10EBD4-B314-C743-A379-526FDD2E74E8}"/>
                </a:ext>
              </a:extLst>
            </p:cNvPr>
            <p:cNvSpPr/>
            <p:nvPr/>
          </p:nvSpPr>
          <p:spPr>
            <a:xfrm>
              <a:off x="1528846" y="4640737"/>
              <a:ext cx="1369862" cy="617445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Endpoints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9C717D-AB5A-224A-8C3B-8E76BC2D4A04}"/>
                </a:ext>
              </a:extLst>
            </p:cNvPr>
            <p:cNvSpPr/>
            <p:nvPr/>
          </p:nvSpPr>
          <p:spPr>
            <a:xfrm>
              <a:off x="1528845" y="1751751"/>
              <a:ext cx="1369863" cy="617445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12CAC8-E524-5F49-B438-91511245CDC9}"/>
                </a:ext>
              </a:extLst>
            </p:cNvPr>
            <p:cNvSpPr/>
            <p:nvPr/>
          </p:nvSpPr>
          <p:spPr>
            <a:xfrm>
              <a:off x="1528845" y="2669786"/>
              <a:ext cx="1369863" cy="617445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IngressParameter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07A748-5321-D24C-A5E9-F96A47383A52}"/>
                </a:ext>
              </a:extLst>
            </p:cNvPr>
            <p:cNvSpPr/>
            <p:nvPr/>
          </p:nvSpPr>
          <p:spPr>
            <a:xfrm>
              <a:off x="8713553" y="3041989"/>
              <a:ext cx="1464488" cy="8937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Ingress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Con</a:t>
              </a:r>
              <a:r>
                <a:rPr lang="en-CN" altLang="zh-CN" sz="1200" dirty="0"/>
                <a:t>troller</a:t>
              </a:r>
              <a:endParaRPr lang="en-CN" sz="1200" dirty="0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D95DC0E-2F6E-BB4A-91FD-2615452DDAE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898708" y="2060474"/>
              <a:ext cx="2419862" cy="909938"/>
            </a:xfrm>
            <a:prstGeom prst="bentConnector3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83BA862-70FF-0B4F-ABB3-2CE64C98006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898708" y="4065016"/>
              <a:ext cx="2416309" cy="88444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6EA6D9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211ACC-A647-1A4E-BCE0-8D9470190424}"/>
                </a:ext>
              </a:extLst>
            </p:cNvPr>
            <p:cNvCxnSpPr>
              <a:cxnSpLocks/>
            </p:cNvCxnSpPr>
            <p:nvPr/>
          </p:nvCxnSpPr>
          <p:spPr>
            <a:xfrm>
              <a:off x="2902261" y="2970412"/>
              <a:ext cx="2412756" cy="34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8C676-A063-E845-99E7-16E99D0425CA}"/>
                </a:ext>
              </a:extLst>
            </p:cNvPr>
            <p:cNvSpPr txBox="1"/>
            <p:nvPr/>
          </p:nvSpPr>
          <p:spPr>
            <a:xfrm>
              <a:off x="3336819" y="2785746"/>
              <a:ext cx="13548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Watches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sz="900" b="1" dirty="0"/>
                <a:t>And</a:t>
              </a:r>
            </a:p>
            <a:p>
              <a:pPr algn="ctr"/>
              <a:r>
                <a:rPr lang="zh-CN" altLang="en-US" sz="900" b="1" dirty="0"/>
                <a:t> </a:t>
              </a:r>
              <a:r>
                <a:rPr lang="en-US" altLang="zh-CN" sz="900" b="1" dirty="0" err="1"/>
                <a:t>IngressParameter</a:t>
              </a:r>
              <a:endParaRPr lang="en-CN" sz="900" b="1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B92C2B-1A77-994A-ACF6-05EEDC600E76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6880535" y="3488883"/>
              <a:ext cx="1833018" cy="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6A2404-BAA8-4048-9672-A3E74C6266BB}"/>
                </a:ext>
              </a:extLst>
            </p:cNvPr>
            <p:cNvCxnSpPr/>
            <p:nvPr/>
          </p:nvCxnSpPr>
          <p:spPr>
            <a:xfrm>
              <a:off x="5776957" y="4294376"/>
              <a:ext cx="0" cy="879916"/>
            </a:xfrm>
            <a:prstGeom prst="straightConnector1">
              <a:avLst/>
            </a:prstGeom>
            <a:ln w="19050">
              <a:solidFill>
                <a:srgbClr val="6EA6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89FFCF-4C6C-7D46-A4BB-48485B82CD66}"/>
                </a:ext>
              </a:extLst>
            </p:cNvPr>
            <p:cNvSpPr txBox="1"/>
            <p:nvPr/>
          </p:nvSpPr>
          <p:spPr>
            <a:xfrm>
              <a:off x="3773924" y="5776228"/>
              <a:ext cx="1263487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Puts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and</a:t>
              </a:r>
            </a:p>
            <a:p>
              <a:pPr algn="ctr"/>
              <a:r>
                <a:rPr lang="en-US" sz="900" b="1" dirty="0"/>
                <a:t>Endpoints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Mapping</a:t>
              </a:r>
            </a:p>
            <a:p>
              <a:pPr algn="ctr"/>
              <a:r>
                <a:rPr lang="en-US" sz="900" b="1" dirty="0"/>
                <a:t>into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registry</a:t>
              </a:r>
              <a:endParaRPr lang="en-CN" sz="900" b="1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B66B5ACF-6542-2B4F-8E75-1948C087B44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67145" y="4646159"/>
              <a:ext cx="1002776" cy="1257362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4544AC-D283-4E46-BAD2-AC1E3FE34FFE}"/>
                </a:ext>
              </a:extLst>
            </p:cNvPr>
            <p:cNvCxnSpPr/>
            <p:nvPr/>
          </p:nvCxnSpPr>
          <p:spPr>
            <a:xfrm>
              <a:off x="6382284" y="4296126"/>
              <a:ext cx="0" cy="87991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16E2A333-CE71-3942-86A7-5CD83823B183}"/>
                </a:ext>
              </a:extLst>
            </p:cNvPr>
            <p:cNvSpPr/>
            <p:nvPr/>
          </p:nvSpPr>
          <p:spPr>
            <a:xfrm>
              <a:off x="5594401" y="5164010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rgbClr val="6EA6D9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Service</a:t>
              </a:r>
              <a:r>
                <a:rPr lang="zh-CN" altLang="en-US" sz="1100" dirty="0"/>
                <a:t> </a:t>
              </a:r>
              <a:r>
                <a:rPr lang="en-US" sz="1100" dirty="0"/>
                <a:t>Registry</a:t>
              </a:r>
              <a:endParaRPr lang="en-CN" sz="1100" dirty="0"/>
            </a:p>
          </p:txBody>
        </p:sp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7DC69E0C-DC2F-5540-ABAA-9D0CA50696E7}"/>
                </a:ext>
              </a:extLst>
            </p:cNvPr>
            <p:cNvSpPr/>
            <p:nvPr/>
          </p:nvSpPr>
          <p:spPr>
            <a:xfrm>
              <a:off x="5604012" y="1130442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Ingress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Registry</a:t>
              </a:r>
              <a:endParaRPr lang="en-CN" sz="11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36E71B-5822-FA4B-B960-A2550DB8DFA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898708" y="4067682"/>
              <a:ext cx="2416309" cy="2958"/>
            </a:xfrm>
            <a:prstGeom prst="straightConnector1">
              <a:avLst/>
            </a:prstGeom>
            <a:ln w="19050">
              <a:solidFill>
                <a:srgbClr val="6EA6D9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0597174-F60A-E64A-B294-E4456BEDC86E}"/>
                </a:ext>
              </a:extLst>
            </p:cNvPr>
            <p:cNvCxnSpPr/>
            <p:nvPr/>
          </p:nvCxnSpPr>
          <p:spPr>
            <a:xfrm flipV="1">
              <a:off x="5785424" y="1813757"/>
              <a:ext cx="0" cy="86963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E72C37-CCB8-2146-B1C0-CD935D29BCAB}"/>
                </a:ext>
              </a:extLst>
            </p:cNvPr>
            <p:cNvCxnSpPr>
              <a:cxnSpLocks/>
            </p:cNvCxnSpPr>
            <p:nvPr/>
          </p:nvCxnSpPr>
          <p:spPr>
            <a:xfrm>
              <a:off x="6382284" y="1813757"/>
              <a:ext cx="0" cy="869634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DD4A4A-1ED7-404B-B1DE-778D3D080B74}"/>
                </a:ext>
              </a:extLst>
            </p:cNvPr>
            <p:cNvSpPr txBox="1"/>
            <p:nvPr/>
          </p:nvSpPr>
          <p:spPr>
            <a:xfrm>
              <a:off x="7357660" y="3304216"/>
              <a:ext cx="8787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Pulls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endParaRPr lang="en-US" altLang="zh-CN" sz="900" b="1" dirty="0"/>
            </a:p>
            <a:p>
              <a:pPr algn="ctr"/>
              <a:r>
                <a:rPr lang="en-US" altLang="zh-CN" sz="900" b="1" dirty="0"/>
                <a:t>routing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rules</a:t>
              </a:r>
              <a:endParaRPr lang="en-CN" sz="9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FAE8FE-2C8F-594E-9D96-784791BC8F8B}"/>
                </a:ext>
              </a:extLst>
            </p:cNvPr>
            <p:cNvSpPr txBox="1"/>
            <p:nvPr/>
          </p:nvSpPr>
          <p:spPr>
            <a:xfrm>
              <a:off x="3528206" y="3883015"/>
              <a:ext cx="11095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Watches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</a:p>
            <a:p>
              <a:pPr algn="ctr"/>
              <a:r>
                <a:rPr lang="en-US" sz="900" b="1" dirty="0"/>
                <a:t>And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Endpoints</a:t>
              </a:r>
              <a:endParaRPr lang="en-CN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C9EEF7-FED2-574F-B511-D0552BBDF739}"/>
                </a:ext>
              </a:extLst>
            </p:cNvPr>
            <p:cNvSpPr txBox="1"/>
            <p:nvPr/>
          </p:nvSpPr>
          <p:spPr>
            <a:xfrm>
              <a:off x="7357661" y="5164010"/>
              <a:ext cx="12634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900" b="1" dirty="0"/>
                <a:t>Looks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up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Service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to</a:t>
              </a:r>
            </a:p>
            <a:p>
              <a:pPr algn="ctr"/>
              <a:r>
                <a:rPr lang="en-US" sz="900" b="1" dirty="0"/>
                <a:t>Endpoints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Mapping</a:t>
              </a:r>
            </a:p>
          </p:txBody>
        </p:sp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99F9B8C6-4733-834D-A8E9-F7F44B93DD77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rot="10800000">
              <a:off x="6476501" y="4708454"/>
              <a:ext cx="881161" cy="64022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4E4C78-3707-6545-A910-A28C1E2B2159}"/>
                </a:ext>
              </a:extLst>
            </p:cNvPr>
            <p:cNvSpPr txBox="1"/>
            <p:nvPr/>
          </p:nvSpPr>
          <p:spPr>
            <a:xfrm>
              <a:off x="3561832" y="1144201"/>
              <a:ext cx="154393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900" b="1" dirty="0"/>
                <a:t>Puts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Endpoints</a:t>
              </a:r>
            </a:p>
            <a:p>
              <a:pPr algn="ctr"/>
              <a:r>
                <a:rPr lang="en-US" altLang="zh-CN" sz="900" b="1" dirty="0"/>
                <a:t>Mapping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into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Registry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71954BD9-B369-3F46-9B96-973BAE2C80F8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16200000" flipH="1">
              <a:off x="4704872" y="1280956"/>
              <a:ext cx="621267" cy="1363417"/>
            </a:xfrm>
            <a:prstGeom prst="curved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7C02B4-8BF6-EB42-8211-CBDDA15D4F45}"/>
                </a:ext>
              </a:extLst>
            </p:cNvPr>
            <p:cNvSpPr txBox="1"/>
            <p:nvPr/>
          </p:nvSpPr>
          <p:spPr>
            <a:xfrm>
              <a:off x="7217439" y="1542320"/>
              <a:ext cx="1543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900" b="1" dirty="0"/>
                <a:t>Returns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Ingress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Rules</a:t>
              </a:r>
              <a:r>
                <a:rPr lang="zh-CN" altLang="en-US" sz="900" b="1" dirty="0"/>
                <a:t> </a:t>
              </a:r>
              <a:r>
                <a:rPr lang="en-CN" altLang="zh-CN" sz="900" b="1" dirty="0"/>
                <a:t>when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client</a:t>
              </a:r>
              <a:r>
                <a:rPr lang="zh-CN" altLang="en-US" sz="900" b="1" dirty="0"/>
                <a:t> </a:t>
              </a:r>
              <a:r>
                <a:rPr lang="en-US" altLang="zh-CN" sz="900" b="1" dirty="0"/>
                <a:t>pulls</a:t>
              </a:r>
            </a:p>
          </p:txBody>
        </p:sp>
        <p:cxnSp>
          <p:nvCxnSpPr>
            <p:cNvPr id="100" name="Curved Connector 99">
              <a:extLst>
                <a:ext uri="{FF2B5EF4-FFF2-40B4-BE49-F238E27FC236}">
                  <a16:creationId xmlns:a16="http://schemas.microsoft.com/office/drawing/2014/main" id="{55588F17-A87F-7947-98AE-2212FF8D63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6501" y="1751750"/>
              <a:ext cx="879962" cy="4408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7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F1864DD-B54B-4D46-9872-A6037903505A}"/>
              </a:ext>
            </a:extLst>
          </p:cNvPr>
          <p:cNvGrpSpPr/>
          <p:nvPr/>
        </p:nvGrpSpPr>
        <p:grpSpPr>
          <a:xfrm>
            <a:off x="4260401" y="2534139"/>
            <a:ext cx="3671198" cy="1789721"/>
            <a:chOff x="4260399" y="2614819"/>
            <a:chExt cx="3671198" cy="17897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808881" y="2614819"/>
              <a:ext cx="257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>
                  <a:latin typeface="+mj-lt"/>
                </a:rPr>
                <a:t>DEMO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4260399" y="3758209"/>
              <a:ext cx="3671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/>
                <a:t>A complete demo with </a:t>
              </a:r>
            </a:p>
            <a:p>
              <a:pPr algn="ctr"/>
              <a:r>
                <a:rPr lang="en-CN" b="1" dirty="0"/>
                <a:t>pipy-operator and ingress-pipy</a:t>
              </a: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D57CE560-9C30-2F4A-B4C5-8CEC4E1B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5FF777-5F32-AD47-9A76-2781C3ED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0B9F-3FA8-D544-B45A-760CF72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Topology of </a:t>
            </a:r>
            <a:r>
              <a:rPr lang="en-US" dirty="0" err="1"/>
              <a:t>BookInfo</a:t>
            </a:r>
            <a:r>
              <a:rPr lang="en-US" dirty="0"/>
              <a:t> D</a:t>
            </a:r>
            <a:r>
              <a:rPr lang="en-US" altLang="zh-CN" dirty="0"/>
              <a:t>emo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E1D51-F1BD-2E46-A70C-C95A0D958B10}"/>
              </a:ext>
            </a:extLst>
          </p:cNvPr>
          <p:cNvSpPr/>
          <p:nvPr/>
        </p:nvSpPr>
        <p:spPr>
          <a:xfrm>
            <a:off x="3616258" y="6385391"/>
            <a:ext cx="4959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rgbClr val="0F4CF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https://github.com/flomesh-io/flomesh-bookinfo-demo</a:t>
            </a:r>
            <a:endParaRPr lang="en-CN" sz="1200" dirty="0">
              <a:solidFill>
                <a:srgbClr val="0F4CF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B8548-5889-E64F-849B-9924C139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60" y="895408"/>
            <a:ext cx="7342728" cy="55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7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3D0D2-8966-E746-A305-691F4610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C33E-8ED8-624B-804A-419B8792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Deploy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C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550EAE-2A6F-5E40-9C33-4BDCC5C81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276576"/>
              </p:ext>
            </p:extLst>
          </p:nvPr>
        </p:nvGraphicFramePr>
        <p:xfrm>
          <a:off x="2721154" y="1399316"/>
          <a:ext cx="6749691" cy="4059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01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62A42-FF7B-9C4B-B397-1D98A21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73FDE-34C8-4745-97EB-FD2FFF5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Sidecar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7221-A809-B044-B91B-2BAF3C2A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2" y="1014710"/>
            <a:ext cx="3768165" cy="5217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07E35-753F-3946-9F4C-E7532A76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63" y="1006849"/>
            <a:ext cx="6168292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EFA12-93E0-0A4C-A2BC-26943084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33617-DEB8-6E4D-A844-10CAD004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ngress</a:t>
            </a:r>
            <a:r>
              <a:rPr lang="en-US" dirty="0"/>
              <a:t> configuration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72A81-B9F6-CF41-9CE0-196D91E0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00" y="1014710"/>
            <a:ext cx="5885342" cy="5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CF0690-2246-A84B-A24E-2A928A855EE5}"/>
              </a:ext>
            </a:extLst>
          </p:cNvPr>
          <p:cNvGrpSpPr/>
          <p:nvPr/>
        </p:nvGrpSpPr>
        <p:grpSpPr>
          <a:xfrm>
            <a:off x="3012140" y="2624434"/>
            <a:ext cx="5620871" cy="1609131"/>
            <a:chOff x="4798942" y="2694332"/>
            <a:chExt cx="3798406" cy="16091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798942" y="2694332"/>
              <a:ext cx="3798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/>
                <a:t>Pipy</a:t>
              </a:r>
              <a:r>
                <a:rPr lang="zh-CN" altLang="en-US" sz="6000" b="1" dirty="0"/>
                <a:t> </a:t>
              </a:r>
              <a:r>
                <a:rPr lang="en-CN" sz="6000" b="1" dirty="0"/>
                <a:t>Operator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6110370" y="3934131"/>
              <a:ext cx="1175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CN" b="1" dirty="0"/>
                <a:t>ipy</a:t>
              </a:r>
              <a:r>
                <a:rPr lang="en-US" altLang="zh-CN" b="1" dirty="0"/>
                <a:t>-operator</a:t>
              </a:r>
              <a:endParaRPr lang="en-CN" b="1" dirty="0"/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26FC4B-207D-8141-9514-6616F81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0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96CDC0-0AFC-8C48-995A-3831C50192CF}"/>
              </a:ext>
            </a:extLst>
          </p:cNvPr>
          <p:cNvGrpSpPr/>
          <p:nvPr/>
        </p:nvGrpSpPr>
        <p:grpSpPr>
          <a:xfrm>
            <a:off x="3858769" y="2684069"/>
            <a:ext cx="3818382" cy="1489862"/>
            <a:chOff x="4514849" y="2694008"/>
            <a:chExt cx="3162301" cy="14898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09E17-6BCC-7241-A5EC-5474EA014592}"/>
                </a:ext>
              </a:extLst>
            </p:cNvPr>
            <p:cNvSpPr txBox="1"/>
            <p:nvPr/>
          </p:nvSpPr>
          <p:spPr>
            <a:xfrm>
              <a:off x="4514849" y="2694008"/>
              <a:ext cx="316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6000" b="1" dirty="0">
                  <a:latin typeface="+mj-lt"/>
                </a:rPr>
                <a:t>The End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39295-95BE-E042-A5B8-D57872628F76}"/>
                </a:ext>
              </a:extLst>
            </p:cNvPr>
            <p:cNvSpPr txBox="1"/>
            <p:nvPr/>
          </p:nvSpPr>
          <p:spPr>
            <a:xfrm>
              <a:off x="5014718" y="3814538"/>
              <a:ext cx="216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/>
                <a:t>Any questions?</a:t>
              </a: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D57CE560-9C30-2F4A-B4C5-8CEC4E1B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D762-38A8-2041-89DD-4657481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2F189-00B5-444B-85A0-1E0EB1CE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6" y="307746"/>
            <a:ext cx="9078182" cy="706964"/>
          </a:xfrm>
        </p:spPr>
        <p:txBody>
          <a:bodyPr/>
          <a:lstStyle/>
          <a:p>
            <a:r>
              <a:rPr lang="en-CN" dirty="0"/>
              <a:t>Workflow of custom controller by controller-runtime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5C349-4D6F-914F-8628-4973C2B3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915319"/>
            <a:ext cx="5880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52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 of pipy-operator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CB16B4-E122-B741-8035-4ECEDC244BDF}"/>
              </a:ext>
            </a:extLst>
          </p:cNvPr>
          <p:cNvGrpSpPr/>
          <p:nvPr/>
        </p:nvGrpSpPr>
        <p:grpSpPr>
          <a:xfrm>
            <a:off x="2246003" y="1178949"/>
            <a:ext cx="7699993" cy="4916967"/>
            <a:chOff x="1684366" y="1018011"/>
            <a:chExt cx="7699993" cy="491696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F43714-F7E6-FD4C-8C17-322F794CF66F}"/>
                </a:ext>
              </a:extLst>
            </p:cNvPr>
            <p:cNvSpPr/>
            <p:nvPr/>
          </p:nvSpPr>
          <p:spPr>
            <a:xfrm>
              <a:off x="3372197" y="5119204"/>
              <a:ext cx="1102811" cy="8157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Controller Manager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E306D1-AFC5-F94F-A3DF-758C6747816E}"/>
                </a:ext>
              </a:extLst>
            </p:cNvPr>
            <p:cNvSpPr/>
            <p:nvPr/>
          </p:nvSpPr>
          <p:spPr>
            <a:xfrm>
              <a:off x="6614181" y="5119204"/>
              <a:ext cx="1102811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 Injection</a:t>
              </a:r>
            </a:p>
            <a:p>
              <a:pPr algn="ctr"/>
              <a:r>
                <a:rPr lang="en-CN" sz="1100" dirty="0"/>
                <a:t>Webhook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5104EB-D39E-5F4F-82CC-89DB6BDC6D52}"/>
                </a:ext>
              </a:extLst>
            </p:cNvPr>
            <p:cNvSpPr/>
            <p:nvPr/>
          </p:nvSpPr>
          <p:spPr>
            <a:xfrm>
              <a:off x="4993189" y="1018011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ProxyProfile CRD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A3923D-6D34-234B-B79F-CC26C8B5A771}"/>
                </a:ext>
              </a:extLst>
            </p:cNvPr>
            <p:cNvSpPr/>
            <p:nvPr/>
          </p:nvSpPr>
          <p:spPr>
            <a:xfrm>
              <a:off x="1684366" y="3011633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ProxyProfile CR YAML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86D335-191B-8D4C-B40D-B460F0DEF0E8}"/>
                </a:ext>
              </a:extLst>
            </p:cNvPr>
            <p:cNvSpPr/>
            <p:nvPr/>
          </p:nvSpPr>
          <p:spPr>
            <a:xfrm>
              <a:off x="8281548" y="3011633"/>
              <a:ext cx="1102811" cy="81577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Pod DeploymentYAML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E119AA-481A-7A4B-BDEE-BF6F5B836F54}"/>
                </a:ext>
              </a:extLst>
            </p:cNvPr>
            <p:cNvSpPr/>
            <p:nvPr/>
          </p:nvSpPr>
          <p:spPr>
            <a:xfrm>
              <a:off x="4982957" y="3011633"/>
              <a:ext cx="1102811" cy="815774"/>
            </a:xfrm>
            <a:prstGeom prst="rect">
              <a:avLst/>
            </a:prstGeom>
            <a:solidFill>
              <a:srgbClr val="AADCED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Server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AC9D93-F90C-744A-864F-11B0958EA365}"/>
                </a:ext>
              </a:extLst>
            </p:cNvPr>
            <p:cNvCxnSpPr>
              <a:stCxn id="52" idx="2"/>
              <a:endCxn id="55" idx="0"/>
            </p:cNvCxnSpPr>
            <p:nvPr/>
          </p:nvCxnSpPr>
          <p:spPr>
            <a:xfrm flipH="1">
              <a:off x="5534363" y="1833785"/>
              <a:ext cx="10232" cy="1177848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60F6895-8455-8A43-A295-9706CDFB4811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2787177" y="3419520"/>
              <a:ext cx="2195780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35B3393-9DF5-5948-B9C2-6B5C82D82313}"/>
                </a:ext>
              </a:extLst>
            </p:cNvPr>
            <p:cNvCxnSpPr>
              <a:stCxn id="54" idx="1"/>
              <a:endCxn id="55" idx="3"/>
            </p:cNvCxnSpPr>
            <p:nvPr/>
          </p:nvCxnSpPr>
          <p:spPr>
            <a:xfrm flipH="1">
              <a:off x="6085768" y="3419520"/>
              <a:ext cx="2195780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9AAD595-4AF4-BD43-A907-96F3242ADFE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475008" y="3827407"/>
              <a:ext cx="755753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28D7B8-C645-9E41-B1F3-B5C4731DABF2}"/>
                </a:ext>
              </a:extLst>
            </p:cNvPr>
            <p:cNvSpPr txBox="1"/>
            <p:nvPr/>
          </p:nvSpPr>
          <p:spPr>
            <a:xfrm>
              <a:off x="5003420" y="2186697"/>
              <a:ext cx="108234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register</a:t>
              </a:r>
              <a:endParaRPr lang="en-CN" sz="10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3B3EE0-5014-914E-8403-8878CD103295}"/>
                </a:ext>
              </a:extLst>
            </p:cNvPr>
            <p:cNvSpPr txBox="1"/>
            <p:nvPr/>
          </p:nvSpPr>
          <p:spPr>
            <a:xfrm>
              <a:off x="3235999" y="3165293"/>
              <a:ext cx="128829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Custom Resource Object</a:t>
              </a:r>
              <a:endParaRPr lang="en-CN" sz="10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3065CE-7BF7-454B-88BA-7600567234E6}"/>
                </a:ext>
              </a:extLst>
            </p:cNvPr>
            <p:cNvSpPr txBox="1"/>
            <p:nvPr/>
          </p:nvSpPr>
          <p:spPr>
            <a:xfrm>
              <a:off x="6539511" y="3228945"/>
              <a:ext cx="12882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b="1" dirty="0"/>
                <a:t>Post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to create </a:t>
              </a:r>
              <a:r>
                <a:rPr lang="en-US" sz="1000" b="1" dirty="0"/>
                <a:t>Resource Object</a:t>
              </a:r>
              <a:endParaRPr lang="en-CN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0D5F46-3A31-C84E-B774-3D03F08298E9}"/>
                </a:ext>
              </a:extLst>
            </p:cNvPr>
            <p:cNvSpPr txBox="1"/>
            <p:nvPr/>
          </p:nvSpPr>
          <p:spPr>
            <a:xfrm>
              <a:off x="2912741" y="4423136"/>
              <a:ext cx="15678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Watches and handles custom logic</a:t>
              </a:r>
              <a:endParaRPr lang="en-CN" sz="1000" b="1" dirty="0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5A49BBA5-994C-6841-A33C-5943AAED4D9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480589" y="4423136"/>
              <a:ext cx="661682" cy="200055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EBC2C7BF-0BED-EC41-B131-B8DA244606ED}"/>
                </a:ext>
              </a:extLst>
            </p:cNvPr>
            <p:cNvCxnSpPr>
              <a:stCxn id="51" idx="1"/>
            </p:cNvCxnSpPr>
            <p:nvPr/>
          </p:nvCxnSpPr>
          <p:spPr>
            <a:xfrm rot="10800000">
              <a:off x="5858429" y="3827407"/>
              <a:ext cx="755753" cy="169968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5-Point Star 68">
              <a:extLst>
                <a:ext uri="{FF2B5EF4-FFF2-40B4-BE49-F238E27FC236}">
                  <a16:creationId xmlns:a16="http://schemas.microsoft.com/office/drawing/2014/main" id="{E9CFC2A5-E877-DA4F-8ECB-7DE34DDF4854}"/>
                </a:ext>
              </a:extLst>
            </p:cNvPr>
            <p:cNvSpPr/>
            <p:nvPr/>
          </p:nvSpPr>
          <p:spPr>
            <a:xfrm>
              <a:off x="3372196" y="5119204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5-Point Star 69">
              <a:extLst>
                <a:ext uri="{FF2B5EF4-FFF2-40B4-BE49-F238E27FC236}">
                  <a16:creationId xmlns:a16="http://schemas.microsoft.com/office/drawing/2014/main" id="{C18A4C82-2472-F34C-98AF-A6350659FABF}"/>
                </a:ext>
              </a:extLst>
            </p:cNvPr>
            <p:cNvSpPr/>
            <p:nvPr/>
          </p:nvSpPr>
          <p:spPr>
            <a:xfrm>
              <a:off x="6630592" y="5119204"/>
              <a:ext cx="180000" cy="1800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7DA40F-A530-8B4B-B40F-867B9FC8EF5D}"/>
                </a:ext>
              </a:extLst>
            </p:cNvPr>
            <p:cNvSpPr txBox="1"/>
            <p:nvPr/>
          </p:nvSpPr>
          <p:spPr>
            <a:xfrm>
              <a:off x="6661747" y="4256889"/>
              <a:ext cx="233211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Intercepts the </a:t>
              </a:r>
              <a:r>
                <a:rPr lang="en-US" sz="1000" b="1" dirty="0" err="1"/>
                <a:t>AdmissionRequest</a:t>
              </a:r>
              <a:r>
                <a:rPr lang="en-US" sz="1000" b="1" dirty="0"/>
                <a:t>,  patches and returns mutated </a:t>
              </a:r>
              <a:r>
                <a:rPr lang="en-US" sz="1000" b="1" dirty="0" err="1"/>
                <a:t>AdmissionResponse</a:t>
              </a:r>
              <a:r>
                <a:rPr lang="en-US" sz="1000" b="1" dirty="0"/>
                <a:t> as needed </a:t>
              </a:r>
              <a:endParaRPr lang="en-CN" sz="1000" b="1" dirty="0"/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3A5774A7-258E-E549-BD26-F04E2D247102}"/>
                </a:ext>
              </a:extLst>
            </p:cNvPr>
            <p:cNvCxnSpPr>
              <a:stCxn id="71" idx="1"/>
            </p:cNvCxnSpPr>
            <p:nvPr/>
          </p:nvCxnSpPr>
          <p:spPr>
            <a:xfrm rot="10800000" flipV="1">
              <a:off x="5928853" y="4533888"/>
              <a:ext cx="732895" cy="242786"/>
            </a:xfrm>
            <a:prstGeom prst="curved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0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682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Runtime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components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pipy-operator</a:t>
            </a:r>
            <a:endParaRPr lang="en-CN" sz="2800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69651D-A187-094B-BD93-11AB1DA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7F145-E5B8-C048-85E7-3F15117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038350"/>
            <a:ext cx="10998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8699A-3B57-2742-A5A5-B464FA4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Flomesh</a:t>
            </a:r>
            <a:r>
              <a:rPr lang="en-US" dirty="0"/>
              <a:t> © All Rights Reserved.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60271-7CCF-CC4F-A292-8AA72B2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ProxyProfile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C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520F0-D717-FD49-9393-AEB095A9577D}"/>
              </a:ext>
            </a:extLst>
          </p:cNvPr>
          <p:cNvGrpSpPr/>
          <p:nvPr/>
        </p:nvGrpSpPr>
        <p:grpSpPr>
          <a:xfrm>
            <a:off x="2458117" y="1710046"/>
            <a:ext cx="7275766" cy="3980893"/>
            <a:chOff x="2458117" y="1710046"/>
            <a:chExt cx="7275766" cy="3980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213FEA-B6BF-654F-98C4-C87DF6E7218C}"/>
                </a:ext>
              </a:extLst>
            </p:cNvPr>
            <p:cNvSpPr/>
            <p:nvPr/>
          </p:nvSpPr>
          <p:spPr>
            <a:xfrm>
              <a:off x="2458117" y="1710046"/>
              <a:ext cx="2765719" cy="3980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Custom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Controller</a:t>
              </a:r>
              <a:endParaRPr lang="en-CN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4EB479-0E9E-5041-8BE6-03DE19E00A0D}"/>
                </a:ext>
              </a:extLst>
            </p:cNvPr>
            <p:cNvSpPr/>
            <p:nvPr/>
          </p:nvSpPr>
          <p:spPr>
            <a:xfrm>
              <a:off x="6968164" y="1710046"/>
              <a:ext cx="2765719" cy="3980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1600" dirty="0">
                  <a:solidFill>
                    <a:schemeClr val="tx1"/>
                  </a:solidFill>
                </a:rPr>
                <a:t>API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Server</a:t>
              </a:r>
              <a:endParaRPr lang="en-C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04954-560F-7347-9CCD-2E276589B4FA}"/>
                </a:ext>
              </a:extLst>
            </p:cNvPr>
            <p:cNvSpPr/>
            <p:nvPr/>
          </p:nvSpPr>
          <p:spPr>
            <a:xfrm>
              <a:off x="3118121" y="2816278"/>
              <a:ext cx="1445709" cy="6833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ProxyProfile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controller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67096B-CBC7-F14F-B53E-14B2C680E525}"/>
                </a:ext>
              </a:extLst>
            </p:cNvPr>
            <p:cNvSpPr/>
            <p:nvPr/>
          </p:nvSpPr>
          <p:spPr>
            <a:xfrm>
              <a:off x="7555140" y="2356595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ProxyProfile</a:t>
              </a:r>
            </a:p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Custom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C1F6FB-FC3E-6B4F-A6A3-161663517E79}"/>
                </a:ext>
              </a:extLst>
            </p:cNvPr>
            <p:cNvSpPr/>
            <p:nvPr/>
          </p:nvSpPr>
          <p:spPr>
            <a:xfrm>
              <a:off x="7555140" y="3273876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Namespace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85423-ABCC-4F40-AF54-855EE409C757}"/>
                </a:ext>
              </a:extLst>
            </p:cNvPr>
            <p:cNvSpPr/>
            <p:nvPr/>
          </p:nvSpPr>
          <p:spPr>
            <a:xfrm>
              <a:off x="7555139" y="4381796"/>
              <a:ext cx="1591765" cy="683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ConfigMap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Resource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C0918FED-8DDD-AF4B-B418-08E8BBF6956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563830" y="2698253"/>
              <a:ext cx="2991310" cy="459683"/>
            </a:xfrm>
            <a:prstGeom prst="bentConnector3">
              <a:avLst>
                <a:gd name="adj1" fmla="val 40364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7B864C5-0262-0741-8DA1-A1865AB4A8B2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563830" y="3157936"/>
              <a:ext cx="2991310" cy="457598"/>
            </a:xfrm>
            <a:prstGeom prst="bentConnector3">
              <a:avLst>
                <a:gd name="adj1" fmla="val 40364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E7F88C-0C9D-EE4A-8E9E-217AB8B3F91E}"/>
                </a:ext>
              </a:extLst>
            </p:cNvPr>
            <p:cNvSpPr txBox="1"/>
            <p:nvPr/>
          </p:nvSpPr>
          <p:spPr>
            <a:xfrm>
              <a:off x="5963375" y="2442888"/>
              <a:ext cx="7344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Watches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95257D-C18E-5C4D-92F4-2A2AEB386A87}"/>
                </a:ext>
              </a:extLst>
            </p:cNvPr>
            <p:cNvSpPr txBox="1"/>
            <p:nvPr/>
          </p:nvSpPr>
          <p:spPr>
            <a:xfrm>
              <a:off x="5963375" y="3358330"/>
              <a:ext cx="7344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Watches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3DD16A7-D801-FD40-9BEA-4CF297C3CEA6}"/>
                </a:ext>
              </a:extLst>
            </p:cNvPr>
            <p:cNvCxnSpPr>
              <a:stCxn id="6" idx="2"/>
              <a:endCxn id="9" idx="2"/>
            </p:cNvCxnSpPr>
            <p:nvPr/>
          </p:nvCxnSpPr>
          <p:spPr>
            <a:xfrm rot="16200000" flipH="1">
              <a:off x="5313240" y="2027330"/>
              <a:ext cx="1565518" cy="4510046"/>
            </a:xfrm>
            <a:prstGeom prst="bentConnector3">
              <a:avLst>
                <a:gd name="adj1" fmla="val 122188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6355E0-8EA4-954E-BBF9-85B638BC3962}"/>
                </a:ext>
              </a:extLst>
            </p:cNvPr>
            <p:cNvSpPr txBox="1"/>
            <p:nvPr/>
          </p:nvSpPr>
          <p:spPr>
            <a:xfrm>
              <a:off x="5467624" y="5224560"/>
              <a:ext cx="125674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1000" dirty="0"/>
                <a:t>Creates, modifies and deletes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76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17768D-2209-8346-8B73-260BFCDB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20168-7A73-D34B-ABE8-54166482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ProxyProfile &amp; Pod Matching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82B8C-96AB-C64D-82DC-0B4379BC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51" y="1584074"/>
            <a:ext cx="10163756" cy="42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98CDCA4-DA7B-884E-8ACF-5D8ADCDA21C6}"/>
              </a:ext>
            </a:extLst>
          </p:cNvPr>
          <p:cNvSpPr txBox="1"/>
          <p:nvPr/>
        </p:nvSpPr>
        <p:spPr>
          <a:xfrm>
            <a:off x="406333" y="353792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Admission Controller Phases</a:t>
            </a:r>
            <a:endParaRPr lang="en-CN" sz="28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A22B4B-0B1A-514C-99BC-A54B8DBCCEA3}"/>
              </a:ext>
            </a:extLst>
          </p:cNvPr>
          <p:cNvGrpSpPr/>
          <p:nvPr/>
        </p:nvGrpSpPr>
        <p:grpSpPr>
          <a:xfrm>
            <a:off x="581562" y="2217136"/>
            <a:ext cx="11028876" cy="2783355"/>
            <a:chOff x="581562" y="2217136"/>
            <a:chExt cx="11028876" cy="27833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D34F43-8329-7548-9146-A5690E6FE5E0}"/>
                </a:ext>
              </a:extLst>
            </p:cNvPr>
            <p:cNvSpPr/>
            <p:nvPr/>
          </p:nvSpPr>
          <p:spPr>
            <a:xfrm>
              <a:off x="1514334" y="2217136"/>
              <a:ext cx="110281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API HTTP Handler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E99A44-716F-9E4A-97F8-FAAB07B45674}"/>
                </a:ext>
              </a:extLst>
            </p:cNvPr>
            <p:cNvSpPr/>
            <p:nvPr/>
          </p:nvSpPr>
          <p:spPr>
            <a:xfrm>
              <a:off x="3075536" y="2217136"/>
              <a:ext cx="1447508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Authentication</a:t>
              </a:r>
            </a:p>
            <a:p>
              <a:pPr algn="ctr"/>
              <a:r>
                <a:rPr lang="en-CN" sz="1100" dirty="0"/>
                <a:t>Authorization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E7551F-F603-E941-B73D-D5AE4A295CDF}"/>
                </a:ext>
              </a:extLst>
            </p:cNvPr>
            <p:cNvSpPr/>
            <p:nvPr/>
          </p:nvSpPr>
          <p:spPr>
            <a:xfrm>
              <a:off x="4981435" y="2217136"/>
              <a:ext cx="1284739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Mutating </a:t>
              </a:r>
            </a:p>
            <a:p>
              <a:pPr algn="ctr"/>
              <a:r>
                <a:rPr lang="en-CN" sz="1100" dirty="0"/>
                <a:t>Admission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6E8BD9-C402-624B-B893-45CFDC3CD9F8}"/>
                </a:ext>
              </a:extLst>
            </p:cNvPr>
            <p:cNvSpPr/>
            <p:nvPr/>
          </p:nvSpPr>
          <p:spPr>
            <a:xfrm>
              <a:off x="6724565" y="2217136"/>
              <a:ext cx="145915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Object Schema</a:t>
              </a:r>
            </a:p>
            <a:p>
              <a:pPr algn="ctr"/>
              <a:r>
                <a:rPr lang="en-CN" sz="1100" dirty="0"/>
                <a:t>Validation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092757-DC1D-0D45-9430-9BE88A69B079}"/>
                </a:ext>
              </a:extLst>
            </p:cNvPr>
            <p:cNvSpPr/>
            <p:nvPr/>
          </p:nvSpPr>
          <p:spPr>
            <a:xfrm>
              <a:off x="8642107" y="2217136"/>
              <a:ext cx="1407130" cy="81577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Validating Admission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8AF733-5757-5147-AB7F-BACB71A0A716}"/>
                </a:ext>
              </a:extLst>
            </p:cNvPr>
            <p:cNvSpPr/>
            <p:nvPr/>
          </p:nvSpPr>
          <p:spPr>
            <a:xfrm>
              <a:off x="10507627" y="2217136"/>
              <a:ext cx="1102811" cy="815774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Persisted to ETCD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2C5310-9BC5-9545-B6F6-ABC5284FA972}"/>
                </a:ext>
              </a:extLst>
            </p:cNvPr>
            <p:cNvSpPr/>
            <p:nvPr/>
          </p:nvSpPr>
          <p:spPr>
            <a:xfrm>
              <a:off x="4791651" y="4470903"/>
              <a:ext cx="853112" cy="404306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Webhook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A20D0A-CCB4-DD4C-B0F2-D8CB50C309AD}"/>
                </a:ext>
              </a:extLst>
            </p:cNvPr>
            <p:cNvSpPr/>
            <p:nvPr/>
          </p:nvSpPr>
          <p:spPr>
            <a:xfrm>
              <a:off x="5691731" y="4470903"/>
              <a:ext cx="853112" cy="404306"/>
            </a:xfrm>
            <a:prstGeom prst="rect">
              <a:avLst/>
            </a:prstGeom>
            <a:solidFill>
              <a:srgbClr val="CFE2F3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100" dirty="0"/>
                <a:t>Webhook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C26555-53D5-184B-8759-19F9DCBA97D3}"/>
                </a:ext>
              </a:extLst>
            </p:cNvPr>
            <p:cNvGrpSpPr/>
            <p:nvPr/>
          </p:nvGrpSpPr>
          <p:grpSpPr>
            <a:xfrm>
              <a:off x="8791518" y="4339710"/>
              <a:ext cx="1108308" cy="660781"/>
              <a:chOff x="8611652" y="4241550"/>
              <a:chExt cx="1108308" cy="660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56F5CB0-18AC-C441-A050-F7F2A2683444}"/>
                  </a:ext>
                </a:extLst>
              </p:cNvPr>
              <p:cNvSpPr/>
              <p:nvPr/>
            </p:nvSpPr>
            <p:spPr>
              <a:xfrm>
                <a:off x="8866848" y="4241550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 sz="11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FDEF6-2D46-7E46-9C27-F8E7C2EF6E0E}"/>
                  </a:ext>
                </a:extLst>
              </p:cNvPr>
              <p:cNvSpPr/>
              <p:nvPr/>
            </p:nvSpPr>
            <p:spPr>
              <a:xfrm>
                <a:off x="8721993" y="4372743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 sz="11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1819BB-9F3E-3E49-89E4-4AE501EF748B}"/>
                  </a:ext>
                </a:extLst>
              </p:cNvPr>
              <p:cNvSpPr/>
              <p:nvPr/>
            </p:nvSpPr>
            <p:spPr>
              <a:xfrm>
                <a:off x="8611652" y="4498025"/>
                <a:ext cx="853112" cy="404306"/>
              </a:xfrm>
              <a:prstGeom prst="rect">
                <a:avLst/>
              </a:prstGeom>
              <a:solidFill>
                <a:srgbClr val="CFE2F3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sz="1100" dirty="0"/>
                  <a:t>Webhook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28F1344-49F2-D94D-842D-E678B8B84589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2617145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B15D78-D0CE-0E40-A5E5-8A1208A1AD4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523044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49F156-8C79-F440-9612-413950094C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266174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BFEC9A-F8AA-8043-B6B8-177B8BE2F63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10049237" y="2625023"/>
              <a:ext cx="45839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AEAC96-3EB0-8F4C-912A-039CBA2F233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183716" y="2625023"/>
              <a:ext cx="458391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57E7F0-5CB2-CD4D-A791-FD64C428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81562" y="2625023"/>
              <a:ext cx="93277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1192F4-246B-FE41-A604-ECB46E8ABC9F}"/>
                </a:ext>
              </a:extLst>
            </p:cNvPr>
            <p:cNvSpPr txBox="1"/>
            <p:nvPr/>
          </p:nvSpPr>
          <p:spPr>
            <a:xfrm>
              <a:off x="681283" y="2217137"/>
              <a:ext cx="6955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000" dirty="0"/>
                <a:t>API Request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D03133-2FB7-2A45-95FB-EA542F2EBAEA}"/>
                </a:ext>
              </a:extLst>
            </p:cNvPr>
            <p:cNvCxnSpPr>
              <a:cxnSpLocks/>
            </p:cNvCxnSpPr>
            <p:nvPr/>
          </p:nvCxnSpPr>
          <p:spPr>
            <a:xfrm>
              <a:off x="5200101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A0521BC-D654-994C-828F-747833104BDF}"/>
                </a:ext>
              </a:extLst>
            </p:cNvPr>
            <p:cNvCxnSpPr/>
            <p:nvPr/>
          </p:nvCxnSpPr>
          <p:spPr>
            <a:xfrm flipV="1">
              <a:off x="5290445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3F8C4C2-D8D6-4E4C-8050-A83FF0E8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258" y="3032910"/>
              <a:ext cx="2246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D70FA3-6A88-B24E-BACB-973B9F483764}"/>
                </a:ext>
              </a:extLst>
            </p:cNvPr>
            <p:cNvCxnSpPr/>
            <p:nvPr/>
          </p:nvCxnSpPr>
          <p:spPr>
            <a:xfrm flipV="1">
              <a:off x="6003789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1BF840-28AD-9F41-A7C6-F3F21B091F2D}"/>
                </a:ext>
              </a:extLst>
            </p:cNvPr>
            <p:cNvCxnSpPr/>
            <p:nvPr/>
          </p:nvCxnSpPr>
          <p:spPr>
            <a:xfrm>
              <a:off x="8993303" y="3032910"/>
              <a:ext cx="0" cy="156327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BA0B8C-2752-804B-8D2F-CB711881F6AD}"/>
                </a:ext>
              </a:extLst>
            </p:cNvPr>
            <p:cNvCxnSpPr/>
            <p:nvPr/>
          </p:nvCxnSpPr>
          <p:spPr>
            <a:xfrm>
              <a:off x="9092895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1B64E0A-9A6D-064A-983A-3A8CF4FA4043}"/>
                </a:ext>
              </a:extLst>
            </p:cNvPr>
            <p:cNvCxnSpPr>
              <a:cxnSpLocks/>
            </p:cNvCxnSpPr>
            <p:nvPr/>
          </p:nvCxnSpPr>
          <p:spPr>
            <a:xfrm>
              <a:off x="9192477" y="3032910"/>
              <a:ext cx="0" cy="13068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9F5842-DEEB-D044-AC50-171FF287A30B}"/>
                </a:ext>
              </a:extLst>
            </p:cNvPr>
            <p:cNvCxnSpPr/>
            <p:nvPr/>
          </p:nvCxnSpPr>
          <p:spPr>
            <a:xfrm flipV="1">
              <a:off x="9736491" y="3032910"/>
              <a:ext cx="0" cy="13068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1CC038-6C7D-5A4B-BA6A-240B81E9F1B5}"/>
                </a:ext>
              </a:extLst>
            </p:cNvPr>
            <p:cNvCxnSpPr/>
            <p:nvPr/>
          </p:nvCxnSpPr>
          <p:spPr>
            <a:xfrm flipV="1">
              <a:off x="9649046" y="3032910"/>
              <a:ext cx="0" cy="143799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94FDA3-BC67-8C48-8476-D7DC514087F0}"/>
                </a:ext>
              </a:extLst>
            </p:cNvPr>
            <p:cNvCxnSpPr/>
            <p:nvPr/>
          </p:nvCxnSpPr>
          <p:spPr>
            <a:xfrm flipV="1">
              <a:off x="9554616" y="3032910"/>
              <a:ext cx="0" cy="156327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Footer Placeholder 1030">
            <a:extLst>
              <a:ext uri="{FF2B5EF4-FFF2-40B4-BE49-F238E27FC236}">
                <a16:creationId xmlns:a16="http://schemas.microsoft.com/office/drawing/2014/main" id="{599FD8B8-9BF6-B447-AE08-F0122B2B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59ABE-88C4-DB46-B26D-176F744B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69630-D6B1-9F42-BB38-2DAA39FA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Proxy Injection Webhook</a:t>
            </a:r>
          </a:p>
        </p:txBody>
      </p:sp>
      <p:grpSp>
        <p:nvGrpSpPr>
          <p:cNvPr id="11264" name="Group 11263">
            <a:extLst>
              <a:ext uri="{FF2B5EF4-FFF2-40B4-BE49-F238E27FC236}">
                <a16:creationId xmlns:a16="http://schemas.microsoft.com/office/drawing/2014/main" id="{7EEF7F93-A7CA-6D4C-9ACA-C88017754E0B}"/>
              </a:ext>
            </a:extLst>
          </p:cNvPr>
          <p:cNvGrpSpPr/>
          <p:nvPr/>
        </p:nvGrpSpPr>
        <p:grpSpPr>
          <a:xfrm>
            <a:off x="1144142" y="1228293"/>
            <a:ext cx="10035964" cy="4955976"/>
            <a:chOff x="1144142" y="1228293"/>
            <a:chExt cx="10035964" cy="49559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49D01E-B55F-594C-8E48-7FC08938468D}"/>
                </a:ext>
              </a:extLst>
            </p:cNvPr>
            <p:cNvGrpSpPr/>
            <p:nvPr/>
          </p:nvGrpSpPr>
          <p:grpSpPr>
            <a:xfrm>
              <a:off x="1144142" y="1294217"/>
              <a:ext cx="1252266" cy="4890052"/>
              <a:chOff x="1144142" y="1294217"/>
              <a:chExt cx="1252266" cy="489005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DCEE2EB-C749-9944-BB6B-73F18A1FD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0275" y="1294217"/>
                <a:ext cx="0" cy="489005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D24C72-7B03-7D4E-B951-E634CBDC3C7A}"/>
                  </a:ext>
                </a:extLst>
              </p:cNvPr>
              <p:cNvSpPr txBox="1"/>
              <p:nvPr/>
            </p:nvSpPr>
            <p:spPr>
              <a:xfrm>
                <a:off x="1306046" y="1461998"/>
                <a:ext cx="92845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800" dirty="0"/>
                  <a:t>Authentication</a:t>
                </a:r>
              </a:p>
              <a:p>
                <a:pPr algn="ctr"/>
                <a:r>
                  <a:rPr lang="en-CN" sz="800" dirty="0"/>
                  <a:t>Authorization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E05413-3D08-0A42-9838-1841E9B7B6B5}"/>
                  </a:ext>
                </a:extLst>
              </p:cNvPr>
              <p:cNvSpPr txBox="1"/>
              <p:nvPr/>
            </p:nvSpPr>
            <p:spPr>
              <a:xfrm>
                <a:off x="1176202" y="2377010"/>
                <a:ext cx="118814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Mutating Admission</a:t>
                </a:r>
              </a:p>
              <a:p>
                <a:r>
                  <a:rPr lang="en-CN" sz="800" b="1" dirty="0">
                    <a:solidFill>
                      <a:srgbClr val="0F4CF4"/>
                    </a:solidFill>
                  </a:rPr>
                  <a:t>Mutating Webhooks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55543F-7837-1E4F-8C2E-A29147EC37E4}"/>
                  </a:ext>
                </a:extLst>
              </p:cNvPr>
              <p:cNvSpPr txBox="1"/>
              <p:nvPr/>
            </p:nvSpPr>
            <p:spPr>
              <a:xfrm>
                <a:off x="1267574" y="4340175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800" dirty="0"/>
                  <a:t>Object Schema </a:t>
                </a:r>
              </a:p>
              <a:p>
                <a:pPr algn="ctr"/>
                <a:r>
                  <a:rPr lang="en-CN" sz="800" dirty="0"/>
                  <a:t>Validation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7BA032-B240-6F4F-B4AB-EDC249A35609}"/>
                  </a:ext>
                </a:extLst>
              </p:cNvPr>
              <p:cNvSpPr txBox="1"/>
              <p:nvPr/>
            </p:nvSpPr>
            <p:spPr>
              <a:xfrm>
                <a:off x="1144142" y="5065530"/>
                <a:ext cx="125226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Validating Admission</a:t>
                </a:r>
              </a:p>
              <a:p>
                <a:r>
                  <a:rPr lang="en-CN" sz="800" dirty="0"/>
                  <a:t>Validating Webhooks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FAAD6B-774C-0A4B-A823-BA04C0E7898B}"/>
                  </a:ext>
                </a:extLst>
              </p:cNvPr>
              <p:cNvSpPr txBox="1"/>
              <p:nvPr/>
            </p:nvSpPr>
            <p:spPr>
              <a:xfrm>
                <a:off x="1261963" y="5769123"/>
                <a:ext cx="10166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N" sz="800" dirty="0"/>
                  <a:t>Persisted to etcd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D4FC74-6AF4-3E44-9F59-8CCBC5533475}"/>
                </a:ext>
              </a:extLst>
            </p:cNvPr>
            <p:cNvSpPr/>
            <p:nvPr/>
          </p:nvSpPr>
          <p:spPr>
            <a:xfrm>
              <a:off x="2828580" y="1920867"/>
              <a:ext cx="1121226" cy="1771144"/>
            </a:xfrm>
            <a:prstGeom prst="rect">
              <a:avLst/>
            </a:prstGeom>
            <a:solidFill>
              <a:srgbClr val="9DC3E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 Server</a:t>
              </a:r>
              <a:endParaRPr lang="en-CN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2175265-C14F-C241-A7D1-D5FCBEEFC915}"/>
                </a:ext>
              </a:extLst>
            </p:cNvPr>
            <p:cNvSpPr/>
            <p:nvPr/>
          </p:nvSpPr>
          <p:spPr>
            <a:xfrm>
              <a:off x="2688659" y="5450454"/>
              <a:ext cx="983976" cy="683315"/>
            </a:xfrm>
            <a:prstGeom prst="can">
              <a:avLst>
                <a:gd name="adj" fmla="val 2382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etcd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E1A3D1-462E-0046-A530-14FAFE11E5AB}"/>
                </a:ext>
              </a:extLst>
            </p:cNvPr>
            <p:cNvSpPr/>
            <p:nvPr/>
          </p:nvSpPr>
          <p:spPr>
            <a:xfrm>
              <a:off x="6381656" y="1911167"/>
              <a:ext cx="2241881" cy="1771144"/>
            </a:xfrm>
            <a:prstGeom prst="rect">
              <a:avLst/>
            </a:prstGeom>
            <a:solidFill>
              <a:srgbClr val="B4D4A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 Injection </a:t>
              </a:r>
              <a:r>
                <a:rPr lang="en-US" altLang="zh-CN" sz="1000" dirty="0">
                  <a:solidFill>
                    <a:schemeClr val="tx1"/>
                  </a:solidFill>
                </a:rPr>
                <a:t>Webhook</a:t>
              </a:r>
              <a:endParaRPr lang="en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E7307F07-2509-4042-84E4-8A621FE46B26}"/>
                </a:ext>
              </a:extLst>
            </p:cNvPr>
            <p:cNvCxnSpPr>
              <a:stCxn id="13" idx="0"/>
              <a:endCxn id="22" idx="0"/>
            </p:cNvCxnSpPr>
            <p:nvPr/>
          </p:nvCxnSpPr>
          <p:spPr>
            <a:xfrm rot="5400000" flipH="1" flipV="1">
              <a:off x="5441045" y="-140685"/>
              <a:ext cx="9700" cy="4113404"/>
            </a:xfrm>
            <a:prstGeom prst="curvedConnector3">
              <a:avLst>
                <a:gd name="adj1" fmla="val 5847041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1346AF-A8C2-BF46-B23C-2F6E3F38DF17}"/>
                </a:ext>
              </a:extLst>
            </p:cNvPr>
            <p:cNvGrpSpPr/>
            <p:nvPr/>
          </p:nvGrpSpPr>
          <p:grpSpPr>
            <a:xfrm>
              <a:off x="4327382" y="1228293"/>
              <a:ext cx="537892" cy="481694"/>
              <a:chOff x="5137004" y="1784351"/>
              <a:chExt cx="537892" cy="4816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CE9278-968B-E742-B167-443818A8565E}"/>
                  </a:ext>
                </a:extLst>
              </p:cNvPr>
              <p:cNvSpPr/>
              <p:nvPr/>
            </p:nvSpPr>
            <p:spPr>
              <a:xfrm>
                <a:off x="5137004" y="1784351"/>
                <a:ext cx="537892" cy="48169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AFB225-E350-2B47-B0D2-94FDBDF09646}"/>
                  </a:ext>
                </a:extLst>
              </p:cNvPr>
              <p:cNvSpPr/>
              <p:nvPr/>
            </p:nvSpPr>
            <p:spPr>
              <a:xfrm>
                <a:off x="5221225" y="1980727"/>
                <a:ext cx="369450" cy="88943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D0BF94BA-BFC8-DD44-9F5E-76C528E95D79}"/>
                </a:ext>
              </a:extLst>
            </p:cNvPr>
            <p:cNvCxnSpPr>
              <a:cxnSpLocks/>
              <a:stCxn id="22" idx="2"/>
              <a:endCxn id="13" idx="2"/>
            </p:cNvCxnSpPr>
            <p:nvPr/>
          </p:nvCxnSpPr>
          <p:spPr>
            <a:xfrm rot="5400000">
              <a:off x="5441045" y="1630459"/>
              <a:ext cx="9700" cy="4113404"/>
            </a:xfrm>
            <a:prstGeom prst="curvedConnector3">
              <a:avLst>
                <a:gd name="adj1" fmla="val 642588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1CBEAB-9E2D-D348-9C5D-7E7F98BD713F}"/>
                </a:ext>
              </a:extLst>
            </p:cNvPr>
            <p:cNvSpPr txBox="1"/>
            <p:nvPr/>
          </p:nvSpPr>
          <p:spPr>
            <a:xfrm>
              <a:off x="5097448" y="1266412"/>
              <a:ext cx="108395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800" b="1" dirty="0"/>
                <a:t>AdmissionRequest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852E3D-1B78-3D40-926F-D2C3C3258E09}"/>
                </a:ext>
              </a:extLst>
            </p:cNvPr>
            <p:cNvGrpSpPr/>
            <p:nvPr/>
          </p:nvGrpSpPr>
          <p:grpSpPr>
            <a:xfrm>
              <a:off x="5912453" y="4007580"/>
              <a:ext cx="537892" cy="481694"/>
              <a:chOff x="6364225" y="2604104"/>
              <a:chExt cx="537892" cy="4816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1E4A955-6672-C84C-AF17-D2573B9120D9}"/>
                  </a:ext>
                </a:extLst>
              </p:cNvPr>
              <p:cNvSpPr/>
              <p:nvPr/>
            </p:nvSpPr>
            <p:spPr>
              <a:xfrm>
                <a:off x="6364225" y="2604104"/>
                <a:ext cx="537892" cy="48169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57FCCB-4B04-E14D-B4ED-808D94ED70CD}"/>
                  </a:ext>
                </a:extLst>
              </p:cNvPr>
              <p:cNvSpPr/>
              <p:nvPr/>
            </p:nvSpPr>
            <p:spPr>
              <a:xfrm>
                <a:off x="6448446" y="2806964"/>
                <a:ext cx="369450" cy="88943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D3DAD8-2AA6-2248-A737-8D670F5EE7C4}"/>
                  </a:ext>
                </a:extLst>
              </p:cNvPr>
              <p:cNvSpPr/>
              <p:nvPr/>
            </p:nvSpPr>
            <p:spPr>
              <a:xfrm>
                <a:off x="6448446" y="2949623"/>
                <a:ext cx="369450" cy="8894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77CD92-591D-0445-A979-DE365F955964}"/>
                  </a:ext>
                </a:extLst>
              </p:cNvPr>
              <p:cNvSpPr/>
              <p:nvPr/>
            </p:nvSpPr>
            <p:spPr>
              <a:xfrm>
                <a:off x="6448446" y="2664305"/>
                <a:ext cx="369450" cy="8894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9002-67F2-954B-B5CD-8023FFCCF8FB}"/>
                </a:ext>
              </a:extLst>
            </p:cNvPr>
            <p:cNvSpPr txBox="1"/>
            <p:nvPr/>
          </p:nvSpPr>
          <p:spPr>
            <a:xfrm>
              <a:off x="4471998" y="4173449"/>
              <a:ext cx="117532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800" b="1" dirty="0"/>
                <a:t>AdmissionResponse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3081C2-959E-1448-B22B-9DCC5E5C6AE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647" y="3692011"/>
              <a:ext cx="0" cy="176374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563C309-4AF1-EB4E-B6F1-7C4E74F8B1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806" y="2501420"/>
              <a:ext cx="2431848" cy="158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EDC53D-3003-734A-BCC4-D02214F53F3F}"/>
                </a:ext>
              </a:extLst>
            </p:cNvPr>
            <p:cNvSpPr txBox="1"/>
            <p:nvPr/>
          </p:nvSpPr>
          <p:spPr>
            <a:xfrm>
              <a:off x="4357832" y="2324584"/>
              <a:ext cx="16151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800" b="1" dirty="0"/>
                <a:t>Find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matched</a:t>
              </a:r>
              <a:r>
                <a:rPr lang="zh-CN" altLang="en-US" sz="800" b="1" dirty="0"/>
                <a:t> </a:t>
              </a:r>
              <a:r>
                <a:rPr lang="en-US" altLang="zh-CN" sz="800" b="1" dirty="0" err="1"/>
                <a:t>ProxyProfile</a:t>
              </a:r>
              <a:r>
                <a:rPr lang="zh-CN" altLang="en-US" sz="800" b="1" dirty="0"/>
                <a:t> </a:t>
              </a:r>
              <a:r>
                <a:rPr lang="en-CN" altLang="zh-CN" sz="800" b="1" dirty="0"/>
                <a:t>by labels and namespace</a:t>
              </a:r>
              <a:endParaRPr lang="en-US" altLang="zh-CN" sz="800" b="1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2CA591A-CDEB-B94B-BEEC-B4855C1B9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06" y="3239670"/>
              <a:ext cx="2446420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EFBBA5-EAFF-2C41-87CF-8069AF638845}"/>
                </a:ext>
              </a:extLst>
            </p:cNvPr>
            <p:cNvSpPr txBox="1"/>
            <p:nvPr/>
          </p:nvSpPr>
          <p:spPr>
            <a:xfrm>
              <a:off x="4371982" y="3070393"/>
              <a:ext cx="16151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N" sz="800" b="1" dirty="0"/>
                <a:t>Find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matched</a:t>
              </a:r>
              <a:r>
                <a:rPr lang="zh-CN" altLang="en-US" sz="800" b="1" dirty="0"/>
                <a:t> </a:t>
              </a:r>
              <a:r>
                <a:rPr lang="en-CN" altLang="zh-CN" sz="800" b="1" dirty="0"/>
                <a:t>ConfigMap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by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selector</a:t>
              </a:r>
              <a:r>
                <a:rPr lang="zh-CN" altLang="en-US" sz="800" b="1" dirty="0"/>
                <a:t> </a:t>
              </a:r>
              <a:r>
                <a:rPr lang="en-US" altLang="zh-CN" sz="800" b="1" dirty="0"/>
                <a:t>from</a:t>
              </a:r>
              <a:r>
                <a:rPr lang="zh-CN" altLang="en-US" sz="800" b="1" dirty="0"/>
                <a:t> </a:t>
              </a:r>
              <a:r>
                <a:rPr lang="en-US" altLang="zh-CN" sz="800" b="1" dirty="0" err="1"/>
                <a:t>ProxyProfile</a:t>
              </a:r>
              <a:endParaRPr lang="en-US" altLang="zh-CN" sz="8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129421-5879-6644-9A61-87E4476B67F6}"/>
                </a:ext>
              </a:extLst>
            </p:cNvPr>
            <p:cNvSpPr/>
            <p:nvPr/>
          </p:nvSpPr>
          <p:spPr>
            <a:xfrm>
              <a:off x="6691959" y="2292259"/>
              <a:ext cx="1633976" cy="1119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N" sz="800" b="1" dirty="0">
                  <a:solidFill>
                    <a:schemeClr val="tx1"/>
                  </a:solidFill>
                </a:rPr>
                <a:t>Find</a:t>
              </a:r>
              <a:r>
                <a:rPr lang="zh-CN" altLang="en-US" sz="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800" b="1" dirty="0" err="1">
                  <a:solidFill>
                    <a:schemeClr val="tx1"/>
                  </a:solidFill>
                </a:rPr>
                <a:t>ConfigMap</a:t>
              </a:r>
              <a:r>
                <a:rPr lang="en-US" altLang="zh-CN" sz="800" b="1" dirty="0">
                  <a:solidFill>
                    <a:schemeClr val="tx1"/>
                  </a:solidFill>
                </a:rPr>
                <a:t>, attach the CM volume to sidecar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800" b="1" dirty="0">
                  <a:solidFill>
                    <a:schemeClr val="tx1"/>
                  </a:solidFill>
                </a:rPr>
                <a:t>Create JSON patch</a:t>
              </a:r>
            </a:p>
          </p:txBody>
        </p:sp>
        <p:sp>
          <p:nvSpPr>
            <p:cNvPr id="53" name="Oval Callout 52">
              <a:extLst>
                <a:ext uri="{FF2B5EF4-FFF2-40B4-BE49-F238E27FC236}">
                  <a16:creationId xmlns:a16="http://schemas.microsoft.com/office/drawing/2014/main" id="{BDF9B3E0-4861-5D4E-9417-9EAB62BEC6EE}"/>
                </a:ext>
              </a:extLst>
            </p:cNvPr>
            <p:cNvSpPr/>
            <p:nvPr/>
          </p:nvSpPr>
          <p:spPr>
            <a:xfrm rot="10800000">
              <a:off x="8324515" y="3015260"/>
              <a:ext cx="2855591" cy="2675678"/>
            </a:xfrm>
            <a:prstGeom prst="wedgeEllipseCallout">
              <a:avLst>
                <a:gd name="adj1" fmla="val 61931"/>
                <a:gd name="adj2" fmla="val 4814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CB9F8ED-F3A1-1344-81BF-6B82BAEC48AE}"/>
                </a:ext>
              </a:extLst>
            </p:cNvPr>
            <p:cNvGrpSpPr/>
            <p:nvPr/>
          </p:nvGrpSpPr>
          <p:grpSpPr>
            <a:xfrm>
              <a:off x="8881975" y="3361491"/>
              <a:ext cx="1724527" cy="1959104"/>
              <a:chOff x="9452706" y="3160294"/>
              <a:chExt cx="1724527" cy="19591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9AA296-D134-0F45-8645-6048D782A60A}"/>
                  </a:ext>
                </a:extLst>
              </p:cNvPr>
              <p:cNvSpPr/>
              <p:nvPr/>
            </p:nvSpPr>
            <p:spPr>
              <a:xfrm>
                <a:off x="9452706" y="3160294"/>
                <a:ext cx="1724527" cy="1959104"/>
              </a:xfrm>
              <a:prstGeom prst="rect">
                <a:avLst/>
              </a:prstGeom>
              <a:solidFill>
                <a:srgbClr val="FCEFCA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CN" sz="1200" dirty="0">
                    <a:solidFill>
                      <a:schemeClr val="tx1"/>
                    </a:solidFill>
                  </a:rPr>
                  <a:t>Pod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8770ADE-E630-9845-AE98-4C558960F757}"/>
                  </a:ext>
                </a:extLst>
              </p:cNvPr>
              <p:cNvSpPr/>
              <p:nvPr/>
            </p:nvSpPr>
            <p:spPr>
              <a:xfrm>
                <a:off x="9625194" y="3997354"/>
                <a:ext cx="1403616" cy="366489"/>
              </a:xfrm>
              <a:prstGeom prst="rect">
                <a:avLst/>
              </a:prstGeom>
              <a:noFill/>
              <a:ln w="9525">
                <a:solidFill>
                  <a:srgbClr val="0F4CF4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</a:t>
                </a:r>
                <a:r>
                  <a:rPr lang="en-CN" sz="1000" dirty="0">
                    <a:solidFill>
                      <a:schemeClr val="tx1"/>
                    </a:solidFill>
                  </a:rPr>
                  <a:t>ervice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container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BEE2A2-08A8-6649-ADC3-BAAB127A70B4}"/>
                  </a:ext>
                </a:extLst>
              </p:cNvPr>
              <p:cNvSpPr/>
              <p:nvPr/>
            </p:nvSpPr>
            <p:spPr>
              <a:xfrm>
                <a:off x="9625194" y="4458911"/>
                <a:ext cx="1403616" cy="49136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</a:t>
                </a:r>
                <a:r>
                  <a:rPr lang="en-CN" sz="1000" dirty="0">
                    <a:solidFill>
                      <a:schemeClr val="tx1"/>
                    </a:solidFill>
                  </a:rPr>
                  <a:t>idecar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-proxy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47BC74-6A45-BF4C-B9A6-DE25E5298E55}"/>
                  </a:ext>
                </a:extLst>
              </p:cNvPr>
              <p:cNvSpPr/>
              <p:nvPr/>
            </p:nvSpPr>
            <p:spPr>
              <a:xfrm>
                <a:off x="9625194" y="3535797"/>
                <a:ext cx="1403616" cy="36648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</a:t>
                </a:r>
                <a:r>
                  <a:rPr lang="en-CN" sz="1000" dirty="0">
                    <a:solidFill>
                      <a:schemeClr val="tx1"/>
                    </a:solidFill>
                  </a:rPr>
                  <a:t>roxy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init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olded Corner 49">
                <a:extLst>
                  <a:ext uri="{FF2B5EF4-FFF2-40B4-BE49-F238E27FC236}">
                    <a16:creationId xmlns:a16="http://schemas.microsoft.com/office/drawing/2014/main" id="{03FF8495-51AE-F748-A4D9-2A2EEFC9F233}"/>
                  </a:ext>
                </a:extLst>
              </p:cNvPr>
              <p:cNvSpPr/>
              <p:nvPr/>
            </p:nvSpPr>
            <p:spPr>
              <a:xfrm rot="10800000">
                <a:off x="9731792" y="4725789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20FD42-F9A4-F54A-B3F0-5F1D4BBD071D}"/>
                  </a:ext>
                </a:extLst>
              </p:cNvPr>
              <p:cNvSpPr txBox="1"/>
              <p:nvPr/>
            </p:nvSpPr>
            <p:spPr>
              <a:xfrm>
                <a:off x="9811812" y="4688017"/>
                <a:ext cx="11512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0F4CF4"/>
                    </a:solidFill>
                  </a:rPr>
                  <a:t>/sidecar/config</a:t>
                </a:r>
                <a:endParaRPr lang="en-CN" sz="1000" dirty="0">
                  <a:solidFill>
                    <a:srgbClr val="0F4CF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BE5BF-17BE-6344-AD52-FA36F9AA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Flomesh ©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AD43D-7CB3-ED49-8CEB-2566DD61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Pod initialization and Sidecar startup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0132D73-7787-384E-93C0-20C265E3FF46}"/>
              </a:ext>
            </a:extLst>
          </p:cNvPr>
          <p:cNvGrpSpPr/>
          <p:nvPr/>
        </p:nvGrpSpPr>
        <p:grpSpPr>
          <a:xfrm>
            <a:off x="1227684" y="1431498"/>
            <a:ext cx="9736632" cy="4487782"/>
            <a:chOff x="1227684" y="1431498"/>
            <a:chExt cx="9736632" cy="44877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2437032-7ACD-6648-91C0-64384A5A5F82}"/>
                </a:ext>
              </a:extLst>
            </p:cNvPr>
            <p:cNvSpPr/>
            <p:nvPr/>
          </p:nvSpPr>
          <p:spPr>
            <a:xfrm>
              <a:off x="4374919" y="2184938"/>
              <a:ext cx="5972879" cy="3734342"/>
            </a:xfrm>
            <a:prstGeom prst="roundRect">
              <a:avLst>
                <a:gd name="adj" fmla="val 803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CN" sz="16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3DAA28-50E5-1C46-AADB-4CB972D65388}"/>
                </a:ext>
              </a:extLst>
            </p:cNvPr>
            <p:cNvSpPr/>
            <p:nvPr/>
          </p:nvSpPr>
          <p:spPr>
            <a:xfrm>
              <a:off x="8662286" y="2536293"/>
              <a:ext cx="1366886" cy="8883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Service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A8303E-8B36-3048-A349-C3D171730395}"/>
                </a:ext>
              </a:extLst>
            </p:cNvPr>
            <p:cNvSpPr/>
            <p:nvPr/>
          </p:nvSpPr>
          <p:spPr>
            <a:xfrm>
              <a:off x="6711896" y="2536293"/>
              <a:ext cx="1366886" cy="888328"/>
            </a:xfrm>
            <a:prstGeom prst="rect">
              <a:avLst/>
            </a:prstGeom>
            <a:solidFill>
              <a:srgbClr val="91C27C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Sidecar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CC904-1445-2C4B-A15D-D46985B90E4B}"/>
                </a:ext>
              </a:extLst>
            </p:cNvPr>
            <p:cNvSpPr/>
            <p:nvPr/>
          </p:nvSpPr>
          <p:spPr>
            <a:xfrm>
              <a:off x="4700825" y="2536293"/>
              <a:ext cx="1427567" cy="888328"/>
            </a:xfrm>
            <a:prstGeom prst="rect">
              <a:avLst/>
            </a:prstGeom>
            <a:solidFill>
              <a:srgbClr val="AADCE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</a:rPr>
                <a:t>Init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CN" sz="1400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2A033866-1BD4-F04A-B7F6-8882897EA9F6}"/>
                </a:ext>
              </a:extLst>
            </p:cNvPr>
            <p:cNvSpPr/>
            <p:nvPr/>
          </p:nvSpPr>
          <p:spPr>
            <a:xfrm>
              <a:off x="5461694" y="4496244"/>
              <a:ext cx="983976" cy="683315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tx1"/>
                  </a:solidFill>
                </a:rPr>
                <a:t>EmptyDir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FF819-46FF-8B4A-A81D-08AC77251AA1}"/>
                </a:ext>
              </a:extLst>
            </p:cNvPr>
            <p:cNvSpPr/>
            <p:nvPr/>
          </p:nvSpPr>
          <p:spPr>
            <a:xfrm>
              <a:off x="1865902" y="3756973"/>
              <a:ext cx="1366886" cy="888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ConfigMap</a:t>
              </a:r>
              <a:endParaRPr lang="en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E6A604-132D-3E49-8203-47D04FC6ED7B}"/>
                </a:ext>
              </a:extLst>
            </p:cNvPr>
            <p:cNvSpPr txBox="1"/>
            <p:nvPr/>
          </p:nvSpPr>
          <p:spPr>
            <a:xfrm>
              <a:off x="5028540" y="3515312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/config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FF306-3711-B844-B436-6B4CACD0B9D6}"/>
                </a:ext>
              </a:extLst>
            </p:cNvPr>
            <p:cNvSpPr/>
            <p:nvPr/>
          </p:nvSpPr>
          <p:spPr>
            <a:xfrm>
              <a:off x="4700825" y="3424621"/>
              <a:ext cx="1427567" cy="68331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BCDB5-95FF-1A47-8AFC-E07C15FC0F11}"/>
                </a:ext>
              </a:extLst>
            </p:cNvPr>
            <p:cNvSpPr txBox="1"/>
            <p:nvPr/>
          </p:nvSpPr>
          <p:spPr>
            <a:xfrm>
              <a:off x="5027180" y="3754328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/sidecar/config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F4D2B7-A0D2-7E47-A0BC-55AA305CA24D}"/>
                </a:ext>
              </a:extLst>
            </p:cNvPr>
            <p:cNvSpPr/>
            <p:nvPr/>
          </p:nvSpPr>
          <p:spPr>
            <a:xfrm>
              <a:off x="6711896" y="3419876"/>
              <a:ext cx="1366886" cy="4975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F43BB-E8A1-5A49-B308-F76FE02029CE}"/>
                </a:ext>
              </a:extLst>
            </p:cNvPr>
            <p:cNvSpPr txBox="1"/>
            <p:nvPr/>
          </p:nvSpPr>
          <p:spPr>
            <a:xfrm>
              <a:off x="6954058" y="3543862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rgbClr val="0F4CF4"/>
                  </a:solidFill>
                </a:rPr>
                <a:t>/sidecar/config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1C69E5-11C8-F845-BAD9-5D12C44AE824}"/>
                </a:ext>
              </a:extLst>
            </p:cNvPr>
            <p:cNvSpPr txBox="1"/>
            <p:nvPr/>
          </p:nvSpPr>
          <p:spPr>
            <a:xfrm>
              <a:off x="1227684" y="5198305"/>
              <a:ext cx="207103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Mounted as </a:t>
              </a:r>
              <a:r>
                <a:rPr lang="en-US" sz="1000" b="1" dirty="0">
                  <a:solidFill>
                    <a:srgbClr val="0F4CF4"/>
                  </a:solidFill>
                </a:rPr>
                <a:t>/config</a:t>
              </a:r>
              <a:r>
                <a:rPr lang="en-US" sz="1000" b="1" dirty="0"/>
                <a:t>, 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config.tpl</a:t>
              </a:r>
              <a:r>
                <a:rPr lang="en-US" sz="1000" b="1" dirty="0">
                  <a:solidFill>
                    <a:srgbClr val="0F4CF4"/>
                  </a:solidFill>
                </a:rPr>
                <a:t> </a:t>
              </a:r>
              <a:r>
                <a:rPr lang="en-US" sz="1000" b="1" dirty="0"/>
                <a:t>and other resources are copied to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AFD66EA-F57F-B244-B913-702CA97E6CF9}"/>
                </a:ext>
              </a:extLst>
            </p:cNvPr>
            <p:cNvCxnSpPr>
              <a:cxnSpLocks/>
              <a:stCxn id="9" idx="3"/>
              <a:endCxn id="65" idx="1"/>
            </p:cNvCxnSpPr>
            <p:nvPr/>
          </p:nvCxnSpPr>
          <p:spPr>
            <a:xfrm flipV="1">
              <a:off x="3232788" y="3637356"/>
              <a:ext cx="1599754" cy="563781"/>
            </a:xfrm>
            <a:prstGeom prst="bentConnector3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B44FB98-01AF-C24D-8A29-D255D9354567}"/>
                </a:ext>
              </a:extLst>
            </p:cNvPr>
            <p:cNvCxnSpPr>
              <a:cxnSpLocks/>
              <a:stCxn id="8" idx="2"/>
              <a:endCxn id="66" idx="2"/>
            </p:cNvCxnSpPr>
            <p:nvPr/>
          </p:nvCxnSpPr>
          <p:spPr>
            <a:xfrm rot="10800000">
              <a:off x="4976542" y="4016888"/>
              <a:ext cx="485152" cy="821014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999586D-49AE-6949-8B9E-DD2F23585C10}"/>
                </a:ext>
              </a:extLst>
            </p:cNvPr>
            <p:cNvCxnSpPr>
              <a:cxnSpLocks/>
              <a:stCxn id="8" idx="4"/>
              <a:endCxn id="67" idx="2"/>
            </p:cNvCxnSpPr>
            <p:nvPr/>
          </p:nvCxnSpPr>
          <p:spPr>
            <a:xfrm flipV="1">
              <a:off x="6445670" y="3812751"/>
              <a:ext cx="454920" cy="1025151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10DB0E44-3A8F-1444-A365-B71F042BF61D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3298715" y="4296808"/>
              <a:ext cx="689009" cy="1178496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6B2FB2-2F1A-AD48-B824-277DC861A481}"/>
                </a:ext>
              </a:extLst>
            </p:cNvPr>
            <p:cNvSpPr txBox="1"/>
            <p:nvPr/>
          </p:nvSpPr>
          <p:spPr>
            <a:xfrm>
              <a:off x="1675405" y="1431498"/>
              <a:ext cx="207103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Reads the pod spec, inspects the container port, generates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/sidecar/config/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config.js</a:t>
              </a:r>
              <a:r>
                <a:rPr lang="en-US" sz="1000" b="1" dirty="0">
                  <a:solidFill>
                    <a:srgbClr val="0F4CF4"/>
                  </a:solidFill>
                </a:rPr>
                <a:t> </a:t>
              </a:r>
              <a:r>
                <a:rPr lang="en-US" sz="1000" b="1" dirty="0"/>
                <a:t>upon 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config.tpl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EEB09FD2-5011-E146-9CD5-F39AA93409B8}"/>
                </a:ext>
              </a:extLst>
            </p:cNvPr>
            <p:cNvCxnSpPr>
              <a:cxnSpLocks/>
            </p:cNvCxnSpPr>
            <p:nvPr/>
          </p:nvCxnSpPr>
          <p:spPr>
            <a:xfrm>
              <a:off x="3746436" y="1723656"/>
              <a:ext cx="1668173" cy="750852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DD6DAB-256A-3D44-9AD6-F743A402D764}"/>
                </a:ext>
              </a:extLst>
            </p:cNvPr>
            <p:cNvSpPr txBox="1"/>
            <p:nvPr/>
          </p:nvSpPr>
          <p:spPr>
            <a:xfrm>
              <a:off x="8011857" y="1477392"/>
              <a:ext cx="2952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Starts sidecar with </a:t>
              </a:r>
              <a:r>
                <a:rPr lang="en-US" sz="1000" b="1" dirty="0">
                  <a:solidFill>
                    <a:srgbClr val="0F4CF4"/>
                  </a:solidFill>
                </a:rPr>
                <a:t>/sidecar/config/</a:t>
              </a:r>
              <a:r>
                <a:rPr lang="en-US" sz="1000" b="1" dirty="0" err="1">
                  <a:solidFill>
                    <a:srgbClr val="0F4CF4"/>
                  </a:solidFill>
                </a:rPr>
                <a:t>config.js</a:t>
              </a:r>
              <a:endParaRPr lang="en-CN" sz="1000" b="1" dirty="0">
                <a:solidFill>
                  <a:srgbClr val="0F4CF4"/>
                </a:solidFill>
              </a:endParaRP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9F18449A-3CA9-0A44-A9FF-1C40FE7B54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7395339" y="1600502"/>
              <a:ext cx="616518" cy="874005"/>
            </a:xfrm>
            <a:prstGeom prst="curved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23834-FEE1-7C4A-9E45-367172302749}"/>
                </a:ext>
              </a:extLst>
            </p:cNvPr>
            <p:cNvSpPr txBox="1"/>
            <p:nvPr/>
          </p:nvSpPr>
          <p:spPr>
            <a:xfrm>
              <a:off x="3285189" y="393944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A7983-B985-FF4C-8952-351D6FA9F620}"/>
                </a:ext>
              </a:extLst>
            </p:cNvPr>
            <p:cNvSpPr txBox="1"/>
            <p:nvPr/>
          </p:nvSpPr>
          <p:spPr>
            <a:xfrm>
              <a:off x="4606072" y="4213839"/>
              <a:ext cx="67037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70E198-37C1-084B-83A4-2446DE9980F6}"/>
                </a:ext>
              </a:extLst>
            </p:cNvPr>
            <p:cNvSpPr txBox="1"/>
            <p:nvPr/>
          </p:nvSpPr>
          <p:spPr>
            <a:xfrm>
              <a:off x="6544518" y="4220048"/>
              <a:ext cx="6829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N" sz="1200" dirty="0"/>
                <a:t>mount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4B8D08-24F9-AD48-B975-F6F146E1E303}"/>
                </a:ext>
              </a:extLst>
            </p:cNvPr>
            <p:cNvGrpSpPr/>
            <p:nvPr/>
          </p:nvGrpSpPr>
          <p:grpSpPr>
            <a:xfrm>
              <a:off x="5469838" y="5261919"/>
              <a:ext cx="1903579" cy="519046"/>
              <a:chOff x="7071807" y="4494367"/>
              <a:chExt cx="1903579" cy="519046"/>
            </a:xfrm>
          </p:grpSpPr>
          <p:sp>
            <p:nvSpPr>
              <p:cNvPr id="42" name="Folded Corner 41">
                <a:extLst>
                  <a:ext uri="{FF2B5EF4-FFF2-40B4-BE49-F238E27FC236}">
                    <a16:creationId xmlns:a16="http://schemas.microsoft.com/office/drawing/2014/main" id="{67D31AF2-E692-0C49-B0F5-2CD9F0F9F9A5}"/>
                  </a:ext>
                </a:extLst>
              </p:cNvPr>
              <p:cNvSpPr/>
              <p:nvPr/>
            </p:nvSpPr>
            <p:spPr>
              <a:xfrm rot="10800000">
                <a:off x="7071807" y="4527478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09DCB8-2D3A-3546-876D-5D472BD8C215}"/>
                  </a:ext>
                </a:extLst>
              </p:cNvPr>
              <p:cNvSpPr txBox="1"/>
              <p:nvPr/>
            </p:nvSpPr>
            <p:spPr>
              <a:xfrm>
                <a:off x="7178099" y="4494367"/>
                <a:ext cx="17972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0F4CF4"/>
                    </a:solidFill>
                  </a:rPr>
                  <a:t>/sidecar/config</a:t>
                </a:r>
                <a:r>
                  <a:rPr lang="en-US" altLang="zh-CN" sz="1000" dirty="0">
                    <a:solidFill>
                      <a:srgbClr val="0F4CF4"/>
                    </a:solidFill>
                  </a:rPr>
                  <a:t>/</a:t>
                </a:r>
                <a:r>
                  <a:rPr lang="en-US" altLang="zh-CN" sz="1000" dirty="0" err="1">
                    <a:solidFill>
                      <a:srgbClr val="0F4CF4"/>
                    </a:solidFill>
                  </a:rPr>
                  <a:t>config.tpl</a:t>
                </a:r>
                <a:endParaRPr lang="en-CN" sz="1000" dirty="0">
                  <a:solidFill>
                    <a:srgbClr val="0F4CF4"/>
                  </a:solidFill>
                </a:endParaRPr>
              </a:p>
            </p:txBody>
          </p:sp>
          <p:sp>
            <p:nvSpPr>
              <p:cNvPr id="44" name="Folded Corner 43">
                <a:extLst>
                  <a:ext uri="{FF2B5EF4-FFF2-40B4-BE49-F238E27FC236}">
                    <a16:creationId xmlns:a16="http://schemas.microsoft.com/office/drawing/2014/main" id="{0B675AA4-E064-CC48-9824-A47AFDA23D73}"/>
                  </a:ext>
                </a:extLst>
              </p:cNvPr>
              <p:cNvSpPr/>
              <p:nvPr/>
            </p:nvSpPr>
            <p:spPr>
              <a:xfrm rot="10800000">
                <a:off x="7073135" y="4800303"/>
                <a:ext cx="144000" cy="180000"/>
              </a:xfrm>
              <a:prstGeom prst="foldedCorne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C1B6C6-8D41-EB44-BBBF-CAB5B68CC4C5}"/>
                  </a:ext>
                </a:extLst>
              </p:cNvPr>
              <p:cNvSpPr txBox="1"/>
              <p:nvPr/>
            </p:nvSpPr>
            <p:spPr>
              <a:xfrm>
                <a:off x="7179427" y="4767192"/>
                <a:ext cx="17155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0F4CF4"/>
                    </a:solidFill>
                  </a:rPr>
                  <a:t>/sidecar/config</a:t>
                </a:r>
                <a:r>
                  <a:rPr lang="en-US" altLang="zh-CN" sz="1000" dirty="0">
                    <a:solidFill>
                      <a:srgbClr val="0F4CF4"/>
                    </a:solidFill>
                  </a:rPr>
                  <a:t>/</a:t>
                </a:r>
                <a:r>
                  <a:rPr lang="en-US" altLang="zh-CN" sz="1000" dirty="0" err="1">
                    <a:solidFill>
                      <a:srgbClr val="0F4CF4"/>
                    </a:solidFill>
                  </a:rPr>
                  <a:t>config.js</a:t>
                </a:r>
                <a:endParaRPr lang="en-US" altLang="zh-CN" sz="1000" dirty="0">
                  <a:solidFill>
                    <a:srgbClr val="0F4CF4"/>
                  </a:solidFill>
                </a:endParaRPr>
              </a:p>
            </p:txBody>
          </p:sp>
        </p:grpSp>
        <p:pic>
          <p:nvPicPr>
            <p:cNvPr id="65" name="Graphic 64" descr="Open folder">
              <a:extLst>
                <a:ext uri="{FF2B5EF4-FFF2-40B4-BE49-F238E27FC236}">
                  <a16:creationId xmlns:a16="http://schemas.microsoft.com/office/drawing/2014/main" id="{329F34AA-8B24-3E41-91FC-BA35773C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2542" y="3493356"/>
              <a:ext cx="288000" cy="288000"/>
            </a:xfrm>
            <a:prstGeom prst="rect">
              <a:avLst/>
            </a:prstGeom>
          </p:spPr>
        </p:pic>
        <p:pic>
          <p:nvPicPr>
            <p:cNvPr id="66" name="Graphic 65" descr="Open folder">
              <a:extLst>
                <a:ext uri="{FF2B5EF4-FFF2-40B4-BE49-F238E27FC236}">
                  <a16:creationId xmlns:a16="http://schemas.microsoft.com/office/drawing/2014/main" id="{6436CA16-F6D0-4046-A2DF-4C68168A0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2542" y="3728888"/>
              <a:ext cx="288000" cy="288000"/>
            </a:xfrm>
            <a:prstGeom prst="rect">
              <a:avLst/>
            </a:prstGeom>
          </p:spPr>
        </p:pic>
        <p:pic>
          <p:nvPicPr>
            <p:cNvPr id="67" name="Graphic 66" descr="Open folder">
              <a:extLst>
                <a:ext uri="{FF2B5EF4-FFF2-40B4-BE49-F238E27FC236}">
                  <a16:creationId xmlns:a16="http://schemas.microsoft.com/office/drawing/2014/main" id="{1513CB64-1AF7-A54E-8E39-92221DA07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590" y="3524751"/>
              <a:ext cx="288000" cy="288000"/>
            </a:xfrm>
            <a:prstGeom prst="rect">
              <a:avLst/>
            </a:prstGeom>
          </p:spPr>
        </p:pic>
        <p:sp>
          <p:nvSpPr>
            <p:cNvPr id="84" name="Curved Left Arrow 83">
              <a:extLst>
                <a:ext uri="{FF2B5EF4-FFF2-40B4-BE49-F238E27FC236}">
                  <a16:creationId xmlns:a16="http://schemas.microsoft.com/office/drawing/2014/main" id="{0DF789AB-C144-F04D-9369-CEF70D541B6A}"/>
                </a:ext>
              </a:extLst>
            </p:cNvPr>
            <p:cNvSpPr/>
            <p:nvPr/>
          </p:nvSpPr>
          <p:spPr>
            <a:xfrm>
              <a:off x="7353218" y="5375885"/>
              <a:ext cx="252984" cy="356616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7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22659</TotalTime>
  <Words>632</Words>
  <Application>Microsoft Macintosh PowerPoint</Application>
  <PresentationFormat>Widescreen</PresentationFormat>
  <Paragraphs>172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Operator and Ingress Controller pipy-operator and ingress-pipy </vt:lpstr>
      <vt:lpstr>PowerPoint Presentation</vt:lpstr>
      <vt:lpstr>PowerPoint Presentation</vt:lpstr>
      <vt:lpstr>PowerPoint Presentation</vt:lpstr>
      <vt:lpstr>The ProxyProfile Controller</vt:lpstr>
      <vt:lpstr>ProxyProfile &amp; Pod Matching</vt:lpstr>
      <vt:lpstr>PowerPoint Presentation</vt:lpstr>
      <vt:lpstr>Proxy Injection Webhook</vt:lpstr>
      <vt:lpstr>Pod initialization and Sidecar startup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of BookInfo Demo</vt:lpstr>
      <vt:lpstr>Deploy Steps</vt:lpstr>
      <vt:lpstr>Sidecar configuration</vt:lpstr>
      <vt:lpstr>Ingress configuration</vt:lpstr>
      <vt:lpstr>PowerPoint Presentation</vt:lpstr>
      <vt:lpstr>Workflow of custom controller by controller-runtime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Flomesh CRD</dc:title>
  <dc:creator>林 杨</dc:creator>
  <cp:lastModifiedBy>林 杨</cp:lastModifiedBy>
  <cp:revision>382</cp:revision>
  <dcterms:created xsi:type="dcterms:W3CDTF">2021-01-05T16:23:03Z</dcterms:created>
  <dcterms:modified xsi:type="dcterms:W3CDTF">2021-05-26T02:20:10Z</dcterms:modified>
</cp:coreProperties>
</file>