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BFC8B4"/>
    <a:srgbClr val="BFC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0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9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20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9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8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24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9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7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9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4EA0-DA81-44B1-BC8F-AE2FDF940174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0538-8180-49C8-9911-455B668D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6EABFE1-ECAB-48B8-B31D-8A00A2C51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24401"/>
              </p:ext>
            </p:extLst>
          </p:nvPr>
        </p:nvGraphicFramePr>
        <p:xfrm>
          <a:off x="1924832" y="16775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89074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511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6697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3815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2468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6799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5529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53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8341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727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99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B6C540FA-938A-4423-9B22-4023FBC565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41374"/>
                  </p:ext>
                </p:extLst>
              </p:nvPr>
            </p:nvGraphicFramePr>
            <p:xfrm>
              <a:off x="1924832" y="2048352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B6C540FA-938A-4423-9B22-4023FBC565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41374"/>
                  </p:ext>
                </p:extLst>
              </p:nvPr>
            </p:nvGraphicFramePr>
            <p:xfrm>
              <a:off x="1924832" y="2048352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r="-9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r="-8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r="-7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r="-6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040" r="-495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6CDE4B-DBA7-4394-8B70-BEBB49EA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91286"/>
              </p:ext>
            </p:extLst>
          </p:nvPr>
        </p:nvGraphicFramePr>
        <p:xfrm>
          <a:off x="1924832" y="29653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89074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511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6697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3815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2468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6799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5529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53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8341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727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BFC8B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99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387C5FE4-FF6D-4912-8958-C0F93679A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167035"/>
                  </p:ext>
                </p:extLst>
              </p:nvPr>
            </p:nvGraphicFramePr>
            <p:xfrm>
              <a:off x="1924832" y="333623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387C5FE4-FF6D-4912-8958-C0F93679A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167035"/>
                  </p:ext>
                </p:extLst>
              </p:nvPr>
            </p:nvGraphicFramePr>
            <p:xfrm>
              <a:off x="1924832" y="333623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9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r="-8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r="-7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r="-6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040" r="-495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BAEDF769-A528-4563-AD20-39013CE1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260207"/>
                  </p:ext>
                </p:extLst>
              </p:nvPr>
            </p:nvGraphicFramePr>
            <p:xfrm>
              <a:off x="1924832" y="4598119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4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BAEDF769-A528-4563-AD20-39013CE1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260207"/>
                  </p:ext>
                </p:extLst>
              </p:nvPr>
            </p:nvGraphicFramePr>
            <p:xfrm>
              <a:off x="1924832" y="4598119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8256178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7409753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130547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72499541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116978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345733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97396643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407315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1773064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176592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9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r="-8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r="-7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r="-6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040" r="-495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8050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A75E8A-A70A-400E-8842-EC5704FB37A9}"/>
              </a:ext>
            </a:extLst>
          </p:cNvPr>
          <p:cNvCxnSpPr>
            <a:cxnSpLocks/>
          </p:cNvCxnSpPr>
          <p:nvPr/>
        </p:nvCxnSpPr>
        <p:spPr>
          <a:xfrm>
            <a:off x="1924832" y="2544452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1D46BF-BE6D-454E-B051-D6FD9F6FC5FE}"/>
              </a:ext>
            </a:extLst>
          </p:cNvPr>
          <p:cNvSpPr txBox="1"/>
          <p:nvPr/>
        </p:nvSpPr>
        <p:spPr>
          <a:xfrm>
            <a:off x="2382015" y="2359785"/>
            <a:ext cx="9060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training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665535-BC0F-4360-899D-416EF34801D5}"/>
              </a:ext>
            </a:extLst>
          </p:cNvPr>
          <p:cNvSpPr txBox="1"/>
          <p:nvPr/>
        </p:nvSpPr>
        <p:spPr>
          <a:xfrm>
            <a:off x="3782858" y="2359785"/>
            <a:ext cx="5386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3B680D-6AF4-488B-8451-7192E7F39F6B}"/>
              </a:ext>
            </a:extLst>
          </p:cNvPr>
          <p:cNvCxnSpPr>
            <a:cxnSpLocks/>
          </p:cNvCxnSpPr>
          <p:nvPr/>
        </p:nvCxnSpPr>
        <p:spPr>
          <a:xfrm>
            <a:off x="4360057" y="2544452"/>
            <a:ext cx="3660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7F9F45-90AB-479C-89BF-D528B2A11634}"/>
              </a:ext>
            </a:extLst>
          </p:cNvPr>
          <p:cNvSpPr txBox="1"/>
          <p:nvPr/>
        </p:nvSpPr>
        <p:spPr>
          <a:xfrm>
            <a:off x="5749394" y="2359785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不使用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59576C-3BA2-46F4-BC5B-EE680E70DBCD}"/>
              </a:ext>
            </a:extLst>
          </p:cNvPr>
          <p:cNvCxnSpPr>
            <a:cxnSpLocks/>
          </p:cNvCxnSpPr>
          <p:nvPr/>
        </p:nvCxnSpPr>
        <p:spPr>
          <a:xfrm>
            <a:off x="2526908" y="3831973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862BEA-CA2A-4ED3-B0C9-F9E483ECC8AB}"/>
              </a:ext>
            </a:extLst>
          </p:cNvPr>
          <p:cNvSpPr txBox="1"/>
          <p:nvPr/>
        </p:nvSpPr>
        <p:spPr>
          <a:xfrm>
            <a:off x="2984091" y="3647306"/>
            <a:ext cx="9060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training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354F552-B3AB-4A38-96C7-41D98B6EBB74}"/>
              </a:ext>
            </a:extLst>
          </p:cNvPr>
          <p:cNvSpPr txBox="1"/>
          <p:nvPr/>
        </p:nvSpPr>
        <p:spPr>
          <a:xfrm>
            <a:off x="4384934" y="3647306"/>
            <a:ext cx="5386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D89820A-D730-4171-8102-773DEA1F28B8}"/>
              </a:ext>
            </a:extLst>
          </p:cNvPr>
          <p:cNvCxnSpPr>
            <a:cxnSpLocks/>
          </p:cNvCxnSpPr>
          <p:nvPr/>
        </p:nvCxnSpPr>
        <p:spPr>
          <a:xfrm>
            <a:off x="4972832" y="3825270"/>
            <a:ext cx="304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16D076-C329-4040-9691-DEB8CA348E8B}"/>
              </a:ext>
            </a:extLst>
          </p:cNvPr>
          <p:cNvSpPr txBox="1"/>
          <p:nvPr/>
        </p:nvSpPr>
        <p:spPr>
          <a:xfrm>
            <a:off x="6054194" y="3640603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不使用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F9DF9B-C932-4F4E-8880-931DA432E414}"/>
              </a:ext>
            </a:extLst>
          </p:cNvPr>
          <p:cNvSpPr txBox="1"/>
          <p:nvPr/>
        </p:nvSpPr>
        <p:spPr>
          <a:xfrm>
            <a:off x="1649745" y="364730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不使用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0934BC3-09C5-4B51-95F2-3030CB0F8570}"/>
              </a:ext>
            </a:extLst>
          </p:cNvPr>
          <p:cNvCxnSpPr>
            <a:cxnSpLocks/>
          </p:cNvCxnSpPr>
          <p:nvPr/>
        </p:nvCxnSpPr>
        <p:spPr>
          <a:xfrm>
            <a:off x="3155558" y="510094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0518FFE-DA5B-44F1-B5D4-0780D410380E}"/>
              </a:ext>
            </a:extLst>
          </p:cNvPr>
          <p:cNvSpPr txBox="1"/>
          <p:nvPr/>
        </p:nvSpPr>
        <p:spPr>
          <a:xfrm>
            <a:off x="3612741" y="4916273"/>
            <a:ext cx="9060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training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DDB8AF2-7552-4F51-9429-363F8AFCDE0A}"/>
              </a:ext>
            </a:extLst>
          </p:cNvPr>
          <p:cNvSpPr txBox="1"/>
          <p:nvPr/>
        </p:nvSpPr>
        <p:spPr>
          <a:xfrm>
            <a:off x="5013584" y="4916273"/>
            <a:ext cx="5386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47195BD-725D-41C6-AF85-3AB0FEE0DF9A}"/>
              </a:ext>
            </a:extLst>
          </p:cNvPr>
          <p:cNvCxnSpPr>
            <a:cxnSpLocks/>
          </p:cNvCxnSpPr>
          <p:nvPr/>
        </p:nvCxnSpPr>
        <p:spPr>
          <a:xfrm>
            <a:off x="5591957" y="5094237"/>
            <a:ext cx="2428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62ED36-2B04-438B-9F6D-E3F70185A0ED}"/>
              </a:ext>
            </a:extLst>
          </p:cNvPr>
          <p:cNvSpPr txBox="1"/>
          <p:nvPr/>
        </p:nvSpPr>
        <p:spPr>
          <a:xfrm>
            <a:off x="6358994" y="490957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不使用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A75A34-4483-4A04-8031-846C95DB9EF5}"/>
              </a:ext>
            </a:extLst>
          </p:cNvPr>
          <p:cNvCxnSpPr>
            <a:cxnSpLocks/>
          </p:cNvCxnSpPr>
          <p:nvPr/>
        </p:nvCxnSpPr>
        <p:spPr>
          <a:xfrm>
            <a:off x="1924832" y="5100940"/>
            <a:ext cx="12307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F258C6-127C-4594-A549-FFF1ED42DAD0}"/>
              </a:ext>
            </a:extLst>
          </p:cNvPr>
          <p:cNvSpPr txBox="1"/>
          <p:nvPr/>
        </p:nvSpPr>
        <p:spPr>
          <a:xfrm>
            <a:off x="2087895" y="4916273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不使用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98648-F501-4F7F-BA3B-B305D30CEBC5}"/>
              </a:ext>
            </a:extLst>
          </p:cNvPr>
          <p:cNvSpPr txBox="1"/>
          <p:nvPr/>
        </p:nvSpPr>
        <p:spPr>
          <a:xfrm>
            <a:off x="886394" y="1677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回目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EC12B68-816D-4C8F-8EE6-7D8B47088D06}"/>
              </a:ext>
            </a:extLst>
          </p:cNvPr>
          <p:cNvSpPr txBox="1"/>
          <p:nvPr/>
        </p:nvSpPr>
        <p:spPr>
          <a:xfrm>
            <a:off x="886393" y="29594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回目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1F3B53-3E2D-42CA-BED2-FA2260B1F02A}"/>
              </a:ext>
            </a:extLst>
          </p:cNvPr>
          <p:cNvSpPr txBox="1"/>
          <p:nvPr/>
        </p:nvSpPr>
        <p:spPr>
          <a:xfrm>
            <a:off x="886393" y="42310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回目</a:t>
            </a:r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E7B20EE9-4B19-4566-8C76-18C0B059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89930"/>
              </p:ext>
            </p:extLst>
          </p:nvPr>
        </p:nvGraphicFramePr>
        <p:xfrm>
          <a:off x="1924832" y="422727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89074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511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6697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3815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2468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6799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5529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53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8341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727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BFC8B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BFC8B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4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5FB1F1B-64A8-4475-BB47-7A37C4FC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0" y="1778949"/>
            <a:ext cx="7596620" cy="1245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60872-012B-4B93-9AEE-E814190B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0" y="3164119"/>
            <a:ext cx="7596620" cy="12458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8AB5B5-124D-4CBA-AF27-0C20FEB8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90" y="4549289"/>
            <a:ext cx="7596620" cy="12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53</Words>
  <Application>Microsoft Office PowerPoint</Application>
  <PresentationFormat>画面に合わせる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Hiroto Komatsu</dc:creator>
  <cp:lastModifiedBy>Hiroto Komatsu</cp:lastModifiedBy>
  <cp:revision>5</cp:revision>
  <dcterms:created xsi:type="dcterms:W3CDTF">2017-12-18T12:13:34Z</dcterms:created>
  <dcterms:modified xsi:type="dcterms:W3CDTF">2017-12-18T12:45:16Z</dcterms:modified>
</cp:coreProperties>
</file>