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608" r:id="rId29"/>
    <p:sldId id="609" r:id="rId30"/>
    <p:sldId id="610" r:id="rId31"/>
    <p:sldId id="583" r:id="rId32"/>
    <p:sldId id="584" r:id="rId33"/>
    <p:sldId id="585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577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Задачи" id="{97C3A91A-4AA1-4AA4-A3D9-AE5935732C69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104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0859BA-1C12-431D-882E-435B1C1EA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782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1810</Words>
  <Application>Microsoft Office PowerPoint</Application>
  <PresentationFormat>Widescreen</PresentationFormat>
  <Paragraphs>397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Форматиране и Закръгляне</vt:lpstr>
      <vt:lpstr>Дебъгване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27</cp:revision>
  <dcterms:created xsi:type="dcterms:W3CDTF">2018-05-23T13:08:44Z</dcterms:created>
  <dcterms:modified xsi:type="dcterms:W3CDTF">2023-04-08T13:31:52Z</dcterms:modified>
  <cp:category>computer programming;programming;C#;програмиране;кодиране</cp:category>
</cp:coreProperties>
</file>