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02" r:id="rId13"/>
    <p:sldId id="503" r:id="rId14"/>
    <p:sldId id="585" r:id="rId15"/>
    <p:sldId id="586" r:id="rId16"/>
    <p:sldId id="476" r:id="rId17"/>
    <p:sldId id="478" r:id="rId18"/>
    <p:sldId id="420" r:id="rId19"/>
    <p:sldId id="504" r:id="rId20"/>
    <p:sldId id="466" r:id="rId21"/>
    <p:sldId id="496" r:id="rId22"/>
    <p:sldId id="592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93" r:id="rId31"/>
    <p:sldId id="579" r:id="rId32"/>
    <p:sldId id="580" r:id="rId33"/>
    <p:sldId id="475" r:id="rId34"/>
    <p:sldId id="594" r:id="rId35"/>
    <p:sldId id="591" r:id="rId36"/>
    <p:sldId id="590" r:id="rId37"/>
    <p:sldId id="479" r:id="rId38"/>
    <p:sldId id="587" r:id="rId39"/>
    <p:sldId id="588" r:id="rId40"/>
    <p:sldId id="477" r:id="rId41"/>
    <p:sldId id="577" r:id="rId42"/>
    <p:sldId id="583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02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04"/>
            <p14:sldId id="466"/>
            <p14:sldId id="496"/>
            <p14:sldId id="592"/>
            <p14:sldId id="468"/>
            <p14:sldId id="469"/>
            <p14:sldId id="505"/>
            <p14:sldId id="460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80"/>
            <p14:sldId id="475"/>
            <p14:sldId id="594"/>
            <p14:sldId id="591"/>
            <p14:sldId id="590"/>
            <p14:sldId id="479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9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045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6BD22-BB4C-4649-9867-3D243A8B9BF8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E765A-0D46-447A-9B53-B9D18AE3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42DC2F-89CA-4A4B-88A0-834A30CE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7">
              <a:extLst>
                <a:ext uri="{FF2B5EF4-FFF2-40B4-BE49-F238E27FC236}">
                  <a16:creationId xmlns:a16="http://schemas.microsoft.com/office/drawing/2014/main" id="{AA0CF3AB-2B46-466B-8D9C-FD0BA3F39362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FB206-28FF-42D0-875D-9E3BC128D939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06267B-4F34-47DC-9FB0-F2F2A1198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C5B28-B92D-42C7-A513-3C69E536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7">
              <a:extLst>
                <a:ext uri="{FF2B5EF4-FFF2-40B4-BE49-F238E27FC236}">
                  <a16:creationId xmlns:a16="http://schemas.microsoft.com/office/drawing/2014/main" id="{C0D3D919-77B0-4476-B013-FE8390C43AA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52E090E-F807-466A-B550-5DB99D80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8982" y="1147491"/>
            <a:ext cx="7537836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4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782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6000" y="1449000"/>
            <a:ext cx="540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1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7400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936C2C9-2822-4E94-9BC0-9658D3FBC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6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717009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if(age &gt;= 16)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295401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6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7BF2A6E0-A577-4224-98F1-07600B4F8D20}"/>
              </a:ext>
            </a:extLst>
          </p:cNvPr>
          <p:cNvSpPr txBox="1"/>
          <p:nvPr/>
        </p:nvSpPr>
        <p:spPr>
          <a:xfrm>
            <a:off x="5683800" y="1494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4A78AE-23E2-4E3C-ABA6-920FD7090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1630140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1874" y="2514601"/>
            <a:ext cx="2264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FDBDED-ECA6-4FD9-BD90-D1492BD0B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1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1584000"/>
            <a:ext cx="999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91" y="3278874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7856" y="2382560"/>
            <a:ext cx="129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1C3F97-4C45-4264-B3E0-DCBC86D5D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445604"/>
            <a:ext cx="112820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int number = int.Parse(Console.ReadLine());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bool isValid = number &gt;= 100 &amp;&amp; number &lt;= 200 || number == 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if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26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Console.WriteLine("invalid");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1. Коя променлива е наименувана правилно?</a:t>
            </a:r>
            <a:endParaRPr lang="en-US" dirty="0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92A37829-4F78-4EA3-AEBA-0BB98C3DF6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/>
              <a:t>2. Каква стойност ще присвои променливата "</a:t>
            </a:r>
            <a:r>
              <a:rPr lang="en-US" b="1"/>
              <a:t>isGreater</a:t>
            </a:r>
            <a:r>
              <a:rPr lang="en-US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5"/>
            <a:ext cx="8358614" cy="71145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5003654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020393" y="277581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14803" y="28209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629401" y="500365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6D872FC-24D5-4E22-89D4-F265D37513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626" y="2331803"/>
            <a:ext cx="6844513" cy="437745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("caseSensitive" == "CaseSensitive")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53467" y="4191001"/>
            <a:ext cx="2259995" cy="1273489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53467" y="1874291"/>
            <a:ext cx="2259994" cy="1069800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9439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77934" y="2670030"/>
            <a:ext cx="2352108" cy="140930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9"/>
              <a:ext cx="4070633" cy="9092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22539" y="4768144"/>
            <a:ext cx="2352108" cy="1843405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21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35F0FC1-5DA8-41C2-89AF-F4AE80F5B7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/>
              <a:t>4. Какъв ще е резултатът от изпълнението на следната програма:</a:t>
            </a:r>
            <a:endParaRPr lang="en-US" sz="3300" dirty="0"/>
          </a:p>
          <a:p>
            <a:endParaRPr lang="en-US" sz="330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78189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Console.WriteLine(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676400" y="5248706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51414" y="2993271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96000" y="2993270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498976" y="5253218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F2B5450-1467-420F-A6AF-54522549B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59" y="1190234"/>
            <a:ext cx="11840128" cy="5567016"/>
          </a:xfrm>
        </p:spPr>
        <p:txBody>
          <a:bodyPr/>
          <a:lstStyle/>
          <a:p>
            <a:r>
              <a:rPr lang="en-US"/>
              <a:t>5.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86766" y="4954011"/>
            <a:ext cx="2705305" cy="142751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7" cy="180451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041" y="2447269"/>
            <a:ext cx="2844824" cy="1266985"/>
            <a:chOff x="8967917" y="2302916"/>
            <a:chExt cx="314803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7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251539" y="2381461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(role != "Administrator")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Console.WriteLine("No permission");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Console.WriteLine("Welcome");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461537" y="3670242"/>
            <a:ext cx="2992911" cy="1885554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22686" y="2069508"/>
            <a:ext cx="2501766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B52E954-2695-4924-A903-0D5139B2C4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2284</Words>
  <Application>Microsoft Office PowerPoint</Application>
  <PresentationFormat>Widescreen</PresentationFormat>
  <Paragraphs>548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Admin</cp:lastModifiedBy>
  <cp:revision>76</cp:revision>
  <dcterms:created xsi:type="dcterms:W3CDTF">2018-05-23T13:08:44Z</dcterms:created>
  <dcterms:modified xsi:type="dcterms:W3CDTF">2023-04-08T16:57:07Z</dcterms:modified>
  <cp:category>computer programming;programming;C#;програмиране;кодиране</cp:category>
</cp:coreProperties>
</file>