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94" r:id="rId2"/>
    <p:sldId id="593" r:id="rId3"/>
    <p:sldId id="522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605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504" r:id="rId23"/>
    <p:sldId id="5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1263</Words>
  <Application>Microsoft Office PowerPoint</Application>
  <PresentationFormat>Widescreen</PresentationFormat>
  <Paragraphs>222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34</cp:revision>
  <dcterms:created xsi:type="dcterms:W3CDTF">2018-05-23T13:08:44Z</dcterms:created>
  <dcterms:modified xsi:type="dcterms:W3CDTF">2023-04-08T17:26:23Z</dcterms:modified>
  <cp:category>computer programming;programming;C#;програмиране;кодиране</cp:category>
</cp:coreProperties>
</file>