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51231-CE2A-47F0-9772-2AE6B7721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E40677-C906-4434-846B-E630F4D92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365C-404E-441F-B6BF-79F374E2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92992-002B-489A-A6E5-3F57B3E9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3C434-A693-42AE-A969-82A86955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80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127F7-2013-4196-A1C1-E556F60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28D113-CCC6-469F-8663-5C96B4CA6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307A30-AD6B-429E-9019-83710E11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74CEA-0FA0-4859-9F15-440F298F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4358D-2467-4FC1-953C-51E2F2E0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9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0964D3-B07A-43A7-A4F2-31CC35C41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81ABB-0C61-4B2B-8F47-5FBF5386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6986E-315C-4C5A-9559-99107520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0C3D6-C158-42D6-8308-F8BBA8E1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FE940-5791-4C55-9254-5493F59B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3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1A284-84FD-4171-B795-37ED56E2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853A2-579D-47A7-B238-08D32A9C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80011F-304E-47EA-AFDF-DACF79C8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00029D-227A-4CC9-9ED3-0ED544D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ACB5F-B60E-4D0E-84D6-4951D8DB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85543-EDED-459C-A7A9-B0F06DE2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FE25CD-67B1-4ED9-9729-56A092307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A33B9-0AAC-4DA7-A2A0-6E852C0F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6BC1C2-AB48-4DFA-B12B-287E9B5D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D19DE9-9660-4F28-B298-E5C73144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18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D99DD-7E99-4BE4-8CC6-DDE02C54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F477C-34F3-459D-9C05-5032BE8F2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420921-9DD8-45D4-96B4-7A3C1CD92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D97461-B9FC-4CFC-A12E-CFD7079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AAD69-C1D1-4F42-8FF3-3E666B06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E955D-997C-4845-9424-C2E8616A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21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961E2-1920-4A5D-8763-D4B75B01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0D82D-AB99-475F-BEA8-05B222B0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454A7C-444D-4BE7-9A50-3F22F301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9EA4A1-18DD-4E11-864B-1C56E1FF0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20D3FF-37D0-467C-ACFB-0BB177DCF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381BDA-5FD4-43A8-BD53-0DB2EB6D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B38F78-1F8B-4F2B-9234-261E9454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683D1A-3FA2-433B-8A92-454D5600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65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AD114-D7B5-490D-89A8-B52D3FAA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FC76D7-5F0E-4DA8-92FD-9B6A78B8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AF03E1-948F-43BA-BE76-87070452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73A2C9-C093-45B3-8B2A-6D936CBA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9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E56A-D3A6-4A8C-8865-890EB8A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844E1A-9344-49CD-B23C-0D94F3BC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634476-97A2-4AEC-9B13-B6F08BB9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00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0460D-95FD-4D7E-A42C-2A6722EE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1AE3B-811E-4BF3-A319-5B11AB70D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44C860-BEFE-4BD1-A90E-B0AE8B1E1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61B991-19F3-48E2-A404-2147DF0C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FE1245-FAFF-43FA-AF19-73CC277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C15D8-5294-4BA9-B454-547268E4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4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728CB-35E7-4813-A020-AF27C576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FA6310-904F-4CCA-BF51-6C6CBC48F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4E32B3-8E2D-4FFC-9259-23D5A9888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C814E4-200E-4626-9B30-1A4184B4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3BFFB-0C21-4145-AA12-5CE6ABCF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16CAFA-507C-41F2-8AB8-4ECCB7BA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5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822EBE-8689-4362-B163-30639BE7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085EAD-25F9-47EA-8E4D-B08FE43EA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B33021-0945-4DC9-9D3C-121C540A9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489D-F64F-4E86-89EF-1244628159E5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5D6E4-0831-4808-BB4B-643B0DD71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90043A-D47C-4402-BCC8-17F7E1169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9EB7-2068-41C5-B4BC-3253BE5E0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1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ABFC4-8767-47EA-8400-06BA19BEA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36C302-C780-4207-A808-98B782338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8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453DF-A3FF-4868-B03D-F5E51372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7A25AD-BA29-41FB-94C9-90013003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https://datachemeng.com/wp-content/uploads/SnapCrab_NoName_2018-4-28_11-17-25_No-00.png">
            <a:extLst>
              <a:ext uri="{FF2B5EF4-FFF2-40B4-BE49-F238E27FC236}">
                <a16:creationId xmlns:a16="http://schemas.microsoft.com/office/drawing/2014/main" id="{00E0DC83-59B4-4B59-97F1-F7076E713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28" y="1690688"/>
            <a:ext cx="7799143" cy="44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8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E2BD7-94DC-4232-AB31-8F18695D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One</a:t>
            </a:r>
            <a:r>
              <a:rPr kumimoji="1" lang="ja-JP" altLang="en-US" dirty="0"/>
              <a:t> </a:t>
            </a:r>
            <a:r>
              <a:rPr kumimoji="1" lang="en-US" altLang="ja-JP" dirty="0"/>
              <a:t>Class</a:t>
            </a:r>
            <a:r>
              <a:rPr lang="ja-JP" altLang="en-US" dirty="0"/>
              <a:t> </a:t>
            </a:r>
            <a:r>
              <a:rPr lang="en-US" altLang="ja-JP" dirty="0"/>
              <a:t>SVM </a:t>
            </a:r>
            <a:r>
              <a:rPr lang="ja-JP" altLang="en-US" dirty="0"/>
              <a:t>ができること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288861-89A6-4222-AB2E-9B03BBA6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分類系のアルゴリズム（決定木や</a:t>
            </a:r>
            <a:r>
              <a:rPr kumimoji="1" lang="en-US" altLang="ja-JP" dirty="0"/>
              <a:t>SVM</a:t>
            </a:r>
            <a:r>
              <a:rPr kumimoji="1" lang="ja-JP" altLang="en-US" dirty="0"/>
              <a:t>など）ではテストしたいデータがいずれかのクラスに属することを仮定している。しかしどのクラスにも属さないデータが実問題ではしばしば発生する。</a:t>
            </a:r>
            <a:endParaRPr kumimoji="1" lang="en-US" altLang="ja-JP" dirty="0"/>
          </a:p>
          <a:p>
            <a:r>
              <a:rPr kumimoji="1" lang="ja-JP" altLang="en-US" dirty="0"/>
              <a:t>その際に異常検出アルゴリズム（</a:t>
            </a:r>
            <a:r>
              <a:rPr kumimoji="1" lang="en-US" altLang="ja-JP" dirty="0" err="1"/>
              <a:t>OneClassSVM</a:t>
            </a:r>
            <a:r>
              <a:rPr lang="ja-JP" altLang="en-US" dirty="0"/>
              <a:t>など</a:t>
            </a:r>
            <a:r>
              <a:rPr kumimoji="1" lang="ja-JP" altLang="en-US" dirty="0"/>
              <a:t>）を使用することで異常データを除外したり、新たな分類クラスとして情報を獲得するなどの利点がある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また純粋に、機器故障などの異常を発見したりも可能である</a:t>
            </a:r>
          </a:p>
        </p:txBody>
      </p:sp>
    </p:spTree>
    <p:extLst>
      <p:ext uri="{BB962C8B-B14F-4D97-AF65-F5344CB8AC3E}">
        <p14:creationId xmlns:p14="http://schemas.microsoft.com/office/powerpoint/2010/main" val="385720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One Class SVM ができること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西本拓海</dc:creator>
  <cp:lastModifiedBy>西本拓海</cp:lastModifiedBy>
  <cp:revision>2</cp:revision>
  <dcterms:created xsi:type="dcterms:W3CDTF">2018-07-19T15:05:32Z</dcterms:created>
  <dcterms:modified xsi:type="dcterms:W3CDTF">2018-07-19T15:18:13Z</dcterms:modified>
</cp:coreProperties>
</file>