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4694"/>
  </p:normalViewPr>
  <p:slideViewPr>
    <p:cSldViewPr snapToGrid="0" snapToObjects="1">
      <p:cViewPr>
        <p:scale>
          <a:sx n="163" d="100"/>
          <a:sy n="163" d="100"/>
        </p:scale>
        <p:origin x="-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16E8-4807-4947-907F-C8FC2FEF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C63F1-F255-E34A-B223-6CFA0BECB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9AB5-A5CD-3849-AD20-788147D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BCEDA-F71E-6B45-B778-FDD4EC7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D798-D00B-964E-B1DF-F6E1410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68304-28A0-104B-AB0F-BBE4678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CD0A-6D8C-FF41-BEBE-4187FA5E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DFB6A-1E64-7F45-9372-193FEDC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25D02-5357-2C4D-B199-957286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667D4-38F8-1646-888C-95AD772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CE61E-6B49-2B45-9089-E7BCEED6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E04D0-D5EA-BD41-826B-F20545D9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1F42-3E45-7E42-8253-9599E05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68F70-0A0A-2C4E-9241-A8F04E9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28427-CD03-F049-8D1C-77A9A60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29D0-F52A-BA4F-9C3E-A5EAAC0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BB6D6-61D2-904B-882B-6DF1FA4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497DD-C485-494D-90A6-DE83C7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44D40-FE67-2C4B-86AB-3E37449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AEEDE-048D-8E42-AE69-843062B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F02F-ED70-774D-AF2E-AEB0D27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2D901-9D7C-2541-A809-0B39197B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2759-E9A3-7046-B50E-CEDA7EA8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1D7AC-5821-144C-B06A-7A2B69B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E0DF-DE5D-2B40-BC13-5B9D37E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CEAC-A801-B547-933E-7FC986AD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6B97D-0E82-C349-AC6C-A113A138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0B407-2ECF-9348-88F6-69DCC17B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7E04-2140-DA4B-AA86-CD1EB05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37614-AA1B-9643-BA3E-9E1A66CC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F8201-3F61-BD4A-A0ED-BA0138E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C44F-F89D-8043-AC84-8BD2D3D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29B4-B015-2A40-968B-3DC3E2B5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1F7B1-9276-5D4D-901F-C9DEB79D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55D01-337E-C949-85C4-5D9F25A5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94E27-E38C-684E-AA03-595690E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5D568-004B-1B47-8862-C1D5081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8955B-9EB2-3C47-8953-A2BF70F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1C54B-D28A-DF4B-9E5C-EEFDE45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E9E0-4502-EB49-83A9-B45EB23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85BC0-5876-E944-92C7-C52D1B5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DCCA5-39FF-1943-9EA2-F0DBC693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BC24A-86D7-2A46-8641-2658226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B00CB4-FE53-4744-BDA7-5983A9F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8CE46A-9F24-944D-A2B8-1E3B4A1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BF9D3-5509-5E45-8E5C-FA6073E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DC1A-16F1-B947-BF06-A08EE0F0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B7AC5-E94E-1947-B752-474E3360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87C1-93FD-9743-8554-6DB3E15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C034F-62DB-D048-A5A5-5B62D45C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80184-54CE-5C40-A120-1863C95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664F52-9B51-3943-A89D-FFF6D71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EF2-957F-DB4B-839C-979FC11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0EC0D-25E3-8D4B-BB8B-D406E3E0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7C215-59E6-574A-A9F0-8184C118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F7A1B-159E-A740-8505-B753FCA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D14D6-3C95-FA40-9AF7-4DF3F40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F1E06-9D63-364A-AF3B-98C216F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B30E4-6A49-5443-B3FD-9E191E1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01A40-6AF4-544C-B51B-61A36FA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0D9D8-7372-9847-AC4F-83E19FDA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1DB0E-7106-0C41-A33F-C21FACCB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57335-58F7-FA40-9858-69606CD7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729049" y="580767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729049" y="1758097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729049" y="2952904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2364973" y="381984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612071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710925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639461" y="4105296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639461" y="5294721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664175" y="6449716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7475837" y="5087944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FC62E4-33D3-CC4C-A1A5-13EB951FE563}"/>
              </a:ext>
            </a:extLst>
          </p:cNvPr>
          <p:cNvCxnSpPr>
            <a:cxnSpLocks/>
          </p:cNvCxnSpPr>
          <p:nvPr/>
        </p:nvCxnSpPr>
        <p:spPr>
          <a:xfrm flipH="1">
            <a:off x="682093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05D4BBE-6BF4-544E-962C-50C653F1E9E4}"/>
              </a:ext>
            </a:extLst>
          </p:cNvPr>
          <p:cNvCxnSpPr>
            <a:cxnSpLocks/>
          </p:cNvCxnSpPr>
          <p:nvPr/>
        </p:nvCxnSpPr>
        <p:spPr>
          <a:xfrm flipH="1">
            <a:off x="635961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1802909" y="264726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3751412" y="26652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054674" y="14535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2829279" y="145921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3821513" y="14639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1625879" y="2665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4486582" y="2795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5507399" y="28262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153250" y="3041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070177" y="263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7949465" y="2696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102685" y="263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6563794" y="14693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7406579" y="14731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8748049" y="14668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024347" y="14528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9F61F8-ACD7-A547-8915-E3270F92032A}"/>
              </a:ext>
            </a:extLst>
          </p:cNvPr>
          <p:cNvSpPr txBox="1"/>
          <p:nvPr/>
        </p:nvSpPr>
        <p:spPr>
          <a:xfrm>
            <a:off x="5654493" y="26470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6497278" y="26508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115046" y="265529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7569878" y="26549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8517056" y="26466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4595947" y="37950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914F85-7A5A-7D4E-B311-FBBD3C51571E}"/>
              </a:ext>
            </a:extLst>
          </p:cNvPr>
          <p:cNvSpPr txBox="1"/>
          <p:nvPr/>
        </p:nvSpPr>
        <p:spPr>
          <a:xfrm>
            <a:off x="6783235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71B94C3-2789-B147-9EB2-C8391014A087}"/>
              </a:ext>
            </a:extLst>
          </p:cNvPr>
          <p:cNvSpPr txBox="1"/>
          <p:nvPr/>
        </p:nvSpPr>
        <p:spPr>
          <a:xfrm>
            <a:off x="5959581" y="3797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057933" y="147451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3392552" y="498991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496E7-46E1-E447-9259-F91C994F63B7}"/>
              </a:ext>
            </a:extLst>
          </p:cNvPr>
          <p:cNvSpPr txBox="1"/>
          <p:nvPr/>
        </p:nvSpPr>
        <p:spPr>
          <a:xfrm>
            <a:off x="5814620" y="49840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4855041" y="497993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7202702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2CBFD5-7FA2-D443-8DE1-E7D917CE21D2}"/>
              </a:ext>
            </a:extLst>
          </p:cNvPr>
          <p:cNvSpPr txBox="1"/>
          <p:nvPr/>
        </p:nvSpPr>
        <p:spPr>
          <a:xfrm>
            <a:off x="6313011" y="49881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9471497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3161559" y="37904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1939753" y="3782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1781245" y="61493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3590520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4364954" y="61459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5527115" y="61583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5FBE6D-1391-4940-81B8-E06614CEF08D}"/>
              </a:ext>
            </a:extLst>
          </p:cNvPr>
          <p:cNvSpPr txBox="1"/>
          <p:nvPr/>
        </p:nvSpPr>
        <p:spPr>
          <a:xfrm>
            <a:off x="5948994" y="6149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BB22DA9-D838-224D-AE43-CBCB2312F75C}"/>
              </a:ext>
            </a:extLst>
          </p:cNvPr>
          <p:cNvSpPr txBox="1"/>
          <p:nvPr/>
        </p:nvSpPr>
        <p:spPr>
          <a:xfrm>
            <a:off x="6541471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7534275" y="61459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8361812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7795073" y="37970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8416760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9119932" y="37834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832102" y="26516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2739417" y="264669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788441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7B3B39B-0A59-8B46-8D23-491BF3E0686F}"/>
              </a:ext>
            </a:extLst>
          </p:cNvPr>
          <p:cNvSpPr txBox="1"/>
          <p:nvPr/>
        </p:nvSpPr>
        <p:spPr>
          <a:xfrm>
            <a:off x="2526456" y="499405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1161066" y="49981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832102" y="38145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665583" y="2762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964303" y="14407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436633-09EA-B541-83FA-70D99A22F911}"/>
              </a:ext>
            </a:extLst>
          </p:cNvPr>
          <p:cNvSpPr txBox="1"/>
          <p:nvPr/>
        </p:nvSpPr>
        <p:spPr>
          <a:xfrm rot="16200000">
            <a:off x="5856511" y="46692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5522887" y="112685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6151289" y="304109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053C2D-2EFD-DC45-A29C-50248577CEC4}"/>
              </a:ext>
            </a:extLst>
          </p:cNvPr>
          <p:cNvSpPr/>
          <p:nvPr/>
        </p:nvSpPr>
        <p:spPr>
          <a:xfrm>
            <a:off x="6366871" y="3752519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8083415" y="51258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136743" y="41901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E9F7663A-80CB-444E-9A3E-79DACF116898}"/>
              </a:ext>
            </a:extLst>
          </p:cNvPr>
          <p:cNvSpPr/>
          <p:nvPr/>
        </p:nvSpPr>
        <p:spPr>
          <a:xfrm rot="5400000">
            <a:off x="3148226" y="-532644"/>
            <a:ext cx="302422" cy="296224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D0640C-5087-0849-AA0E-7626C0656C64}"/>
              </a:ext>
            </a:extLst>
          </p:cNvPr>
          <p:cNvSpPr txBox="1"/>
          <p:nvPr/>
        </p:nvSpPr>
        <p:spPr>
          <a:xfrm>
            <a:off x="2739417" y="111295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6693673" y="478765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6288883" y="1094077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6347253" y="4597020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0" name="Accolade fermante 119">
            <a:extLst>
              <a:ext uri="{FF2B5EF4-FFF2-40B4-BE49-F238E27FC236}">
                <a16:creationId xmlns:a16="http://schemas.microsoft.com/office/drawing/2014/main" id="{F0597149-73A8-5A48-AD42-AC31E6CA063F}"/>
              </a:ext>
            </a:extLst>
          </p:cNvPr>
          <p:cNvSpPr/>
          <p:nvPr/>
        </p:nvSpPr>
        <p:spPr>
          <a:xfrm rot="5400000">
            <a:off x="6473035" y="4007737"/>
            <a:ext cx="302422" cy="89186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83D1C7A-06C8-5442-8CFB-A5CFF9A4879F}"/>
              </a:ext>
            </a:extLst>
          </p:cNvPr>
          <p:cNvSpPr txBox="1"/>
          <p:nvPr/>
        </p:nvSpPr>
        <p:spPr>
          <a:xfrm>
            <a:off x="828376" y="3424739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" name="Accolade fermante 121">
            <a:extLst>
              <a:ext uri="{FF2B5EF4-FFF2-40B4-BE49-F238E27FC236}">
                <a16:creationId xmlns:a16="http://schemas.microsoft.com/office/drawing/2014/main" id="{19413D0C-8515-954B-88BF-3187DE408098}"/>
              </a:ext>
            </a:extLst>
          </p:cNvPr>
          <p:cNvSpPr/>
          <p:nvPr/>
        </p:nvSpPr>
        <p:spPr>
          <a:xfrm rot="5400000">
            <a:off x="1374616" y="2736422"/>
            <a:ext cx="302422" cy="103458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807687-ACC3-5F40-8D43-73E78871C9D5}"/>
              </a:ext>
            </a:extLst>
          </p:cNvPr>
          <p:cNvSpPr txBox="1"/>
          <p:nvPr/>
        </p:nvSpPr>
        <p:spPr>
          <a:xfrm>
            <a:off x="1384276" y="57857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4" name="Accolade fermante 123">
            <a:extLst>
              <a:ext uri="{FF2B5EF4-FFF2-40B4-BE49-F238E27FC236}">
                <a16:creationId xmlns:a16="http://schemas.microsoft.com/office/drawing/2014/main" id="{817F16BB-0596-1B44-AAF2-695F8D4DDB5E}"/>
              </a:ext>
            </a:extLst>
          </p:cNvPr>
          <p:cNvSpPr/>
          <p:nvPr/>
        </p:nvSpPr>
        <p:spPr>
          <a:xfrm rot="5400000">
            <a:off x="1912099" y="4967062"/>
            <a:ext cx="302422" cy="135220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3419487" y="1556562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745528" y="228237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7" name="Accolade fermante 126">
            <a:extLst>
              <a:ext uri="{FF2B5EF4-FFF2-40B4-BE49-F238E27FC236}">
                <a16:creationId xmlns:a16="http://schemas.microsoft.com/office/drawing/2014/main" id="{2ADAA539-7E53-A541-A513-1F7A91A56A4B}"/>
              </a:ext>
            </a:extLst>
          </p:cNvPr>
          <p:cNvSpPr/>
          <p:nvPr/>
        </p:nvSpPr>
        <p:spPr>
          <a:xfrm rot="5400000">
            <a:off x="3954468" y="3700808"/>
            <a:ext cx="302422" cy="149872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677C860-7009-9B4F-A6B3-BBE2E340926A}"/>
              </a:ext>
            </a:extLst>
          </p:cNvPr>
          <p:cNvSpPr txBox="1"/>
          <p:nvPr/>
        </p:nvSpPr>
        <p:spPr>
          <a:xfrm>
            <a:off x="3003217" y="467978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8148915" y="1414353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7506679" y="230987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8434541" y="4580062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8070029" y="591038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3673288" y="499793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4581522" y="61379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5038720" y="61459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4957615" y="38052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1053135" y="61443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033605" y="2639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2BCDD1A-858B-9F49-B70E-9F05553EC37F}"/>
              </a:ext>
            </a:extLst>
          </p:cNvPr>
          <p:cNvSpPr txBox="1"/>
          <p:nvPr/>
        </p:nvSpPr>
        <p:spPr>
          <a:xfrm>
            <a:off x="5669924" y="14435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4811133" y="279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2306779" y="1198606"/>
            <a:ext cx="7578442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F82739-2604-A24A-8138-2AF93CF306A1}"/>
              </a:ext>
            </a:extLst>
          </p:cNvPr>
          <p:cNvSpPr/>
          <p:nvPr/>
        </p:nvSpPr>
        <p:spPr>
          <a:xfrm>
            <a:off x="2598040" y="1458097"/>
            <a:ext cx="6767015" cy="305212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3130266" y="158059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902036" y="16176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772580-D9A5-194F-B2C5-13C770A207C5}"/>
              </a:ext>
            </a:extLst>
          </p:cNvPr>
          <p:cNvSpPr/>
          <p:nvPr/>
        </p:nvSpPr>
        <p:spPr>
          <a:xfrm>
            <a:off x="6643205" y="3918846"/>
            <a:ext cx="2142282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FC7CB81-A661-6148-B2E9-A8FA64A70C8C}"/>
              </a:ext>
            </a:extLst>
          </p:cNvPr>
          <p:cNvSpPr txBox="1"/>
          <p:nvPr/>
        </p:nvSpPr>
        <p:spPr>
          <a:xfrm>
            <a:off x="7563886" y="39801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719C61F-BEF2-8844-9195-240944716017}"/>
              </a:ext>
            </a:extLst>
          </p:cNvPr>
          <p:cNvCxnSpPr>
            <a:cxnSpLocks/>
          </p:cNvCxnSpPr>
          <p:nvPr/>
        </p:nvCxnSpPr>
        <p:spPr>
          <a:xfrm>
            <a:off x="2568202" y="1462549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4EBE866-ADEC-9F47-A21E-ED5172EF52AD}"/>
              </a:ext>
            </a:extLst>
          </p:cNvPr>
          <p:cNvCxnSpPr>
            <a:cxnSpLocks/>
          </p:cNvCxnSpPr>
          <p:nvPr/>
        </p:nvCxnSpPr>
        <p:spPr>
          <a:xfrm>
            <a:off x="9380808" y="1470230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Accolade fermante 144">
            <a:extLst>
              <a:ext uri="{FF2B5EF4-FFF2-40B4-BE49-F238E27FC236}">
                <a16:creationId xmlns:a16="http://schemas.microsoft.com/office/drawing/2014/main" id="{209DD401-0D96-184D-9502-544BCB489B97}"/>
              </a:ext>
            </a:extLst>
          </p:cNvPr>
          <p:cNvSpPr/>
          <p:nvPr/>
        </p:nvSpPr>
        <p:spPr>
          <a:xfrm rot="5400000">
            <a:off x="5842222" y="1352749"/>
            <a:ext cx="223821" cy="6712185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C98BF6A-AA72-F74B-92EE-C753EB07EDED}"/>
              </a:ext>
            </a:extLst>
          </p:cNvPr>
          <p:cNvSpPr txBox="1"/>
          <p:nvPr/>
        </p:nvSpPr>
        <p:spPr>
          <a:xfrm>
            <a:off x="5545230" y="49142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r-F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8935547" y="2804921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8185880" y="3334221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3805213" y="3335463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6068109" y="2627466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056557" y="1198606"/>
            <a:ext cx="5828663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971075" y="5499795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7460056" y="617537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2163641" y="628352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2676020" y="5468404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08DB91-DACF-7D4F-B71F-771F8CB7F1FA}"/>
              </a:ext>
            </a:extLst>
          </p:cNvPr>
          <p:cNvCxnSpPr>
            <a:cxnSpLocks/>
          </p:cNvCxnSpPr>
          <p:nvPr/>
        </p:nvCxnSpPr>
        <p:spPr>
          <a:xfrm>
            <a:off x="4910070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81F8937-9866-344D-A3B3-474CA266A795}"/>
              </a:ext>
            </a:extLst>
          </p:cNvPr>
          <p:cNvSpPr/>
          <p:nvPr/>
        </p:nvSpPr>
        <p:spPr>
          <a:xfrm>
            <a:off x="4925597" y="1325784"/>
            <a:ext cx="1318088" cy="3372170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4F392E-5C6A-584D-A3FC-53E1720A0975}"/>
              </a:ext>
            </a:extLst>
          </p:cNvPr>
          <p:cNvCxnSpPr>
            <a:cxnSpLocks/>
          </p:cNvCxnSpPr>
          <p:nvPr/>
        </p:nvCxnSpPr>
        <p:spPr>
          <a:xfrm>
            <a:off x="6243685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213177D-A07F-0049-8D48-6C3E5E075CD7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4193773" y="28351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794951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893805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6211584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658079" y="13607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650313" y="135458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789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36199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7982050" y="2056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7194217" y="254825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542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951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7355915" y="60598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429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531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7980089" y="205635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4965543" y="3205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248287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574328" y="218390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458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945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37597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51736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26589" y="5166396"/>
            <a:ext cx="302422" cy="619167"/>
          </a:xfrm>
          <a:prstGeom prst="rightBrace">
            <a:avLst>
              <a:gd name="adj1" fmla="val 36934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83822" y="570153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CAA3D-DB50-8F43-A83B-0679B6AEB048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630584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500412" y="146628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250303" y="14595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538549" y="14655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2875650" y="1354141"/>
            <a:ext cx="302422" cy="1292739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18977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F701BB-DE7A-7D4E-B0DE-0F8DA8247B46}"/>
              </a:ext>
            </a:extLst>
          </p:cNvPr>
          <p:cNvSpPr txBox="1"/>
          <p:nvPr/>
        </p:nvSpPr>
        <p:spPr>
          <a:xfrm>
            <a:off x="1378001" y="3959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807D806-ECB6-A544-8D86-7A313E467753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ccolade fermante 91">
            <a:extLst>
              <a:ext uri="{FF2B5EF4-FFF2-40B4-BE49-F238E27FC236}">
                <a16:creationId xmlns:a16="http://schemas.microsoft.com/office/drawing/2014/main" id="{3888D316-0E41-6848-9216-1656F839E1C5}"/>
              </a:ext>
            </a:extLst>
          </p:cNvPr>
          <p:cNvSpPr/>
          <p:nvPr/>
        </p:nvSpPr>
        <p:spPr>
          <a:xfrm rot="5400000">
            <a:off x="3965227" y="1707019"/>
            <a:ext cx="302422" cy="598510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1BEBDEC-0093-4A43-87E4-D6FC83A2F4F2}"/>
              </a:ext>
            </a:extLst>
          </p:cNvPr>
          <p:cNvSpPr txBox="1"/>
          <p:nvPr/>
        </p:nvSpPr>
        <p:spPr>
          <a:xfrm>
            <a:off x="359581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0C441540-41CB-1E41-8560-F3FB192BA689}"/>
              </a:ext>
            </a:extLst>
          </p:cNvPr>
          <p:cNvSpPr/>
          <p:nvPr/>
        </p:nvSpPr>
        <p:spPr>
          <a:xfrm rot="5400000">
            <a:off x="5457331" y="945126"/>
            <a:ext cx="302422" cy="2147224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0A285C4-C067-C741-9919-AEE3C429F499}"/>
              </a:ext>
            </a:extLst>
          </p:cNvPr>
          <p:cNvSpPr txBox="1"/>
          <p:nvPr/>
        </p:nvSpPr>
        <p:spPr>
          <a:xfrm>
            <a:off x="5102562" y="227494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3AFE15-D767-944D-B4A5-F62CE063B72C}"/>
              </a:ext>
            </a:extLst>
          </p:cNvPr>
          <p:cNvGrpSpPr/>
          <p:nvPr/>
        </p:nvGrpSpPr>
        <p:grpSpPr>
          <a:xfrm>
            <a:off x="2915522" y="1131202"/>
            <a:ext cx="392389" cy="491345"/>
            <a:chOff x="2915522" y="1131202"/>
            <a:chExt cx="392389" cy="49134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3D7F83B-3AEB-BC45-B205-374686B925CC}"/>
                </a:ext>
              </a:extLst>
            </p:cNvPr>
            <p:cNvSpPr txBox="1"/>
            <p:nvPr/>
          </p:nvSpPr>
          <p:spPr>
            <a:xfrm>
              <a:off x="2918061" y="11608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47B03-9DF7-3D4F-8AFE-133C969FDE1E}"/>
                </a:ext>
              </a:extLst>
            </p:cNvPr>
            <p:cNvSpPr/>
            <p:nvPr/>
          </p:nvSpPr>
          <p:spPr>
            <a:xfrm>
              <a:off x="2915522" y="1131202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73D72F-B09E-644B-AD3E-003EEB6B56DC}"/>
              </a:ext>
            </a:extLst>
          </p:cNvPr>
          <p:cNvGrpSpPr/>
          <p:nvPr/>
        </p:nvGrpSpPr>
        <p:grpSpPr>
          <a:xfrm>
            <a:off x="5440914" y="1102019"/>
            <a:ext cx="392389" cy="491345"/>
            <a:chOff x="5440914" y="1102019"/>
            <a:chExt cx="392389" cy="491345"/>
          </a:xfrm>
        </p:grpSpPr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9DEF2DC2-1407-FF49-93F2-DDA85482994F}"/>
                </a:ext>
              </a:extLst>
            </p:cNvPr>
            <p:cNvSpPr txBox="1"/>
            <p:nvPr/>
          </p:nvSpPr>
          <p:spPr>
            <a:xfrm>
              <a:off x="5443453" y="11316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38E9D9-68F2-704E-8F62-E8A343163A76}"/>
                </a:ext>
              </a:extLst>
            </p:cNvPr>
            <p:cNvSpPr/>
            <p:nvPr/>
          </p:nvSpPr>
          <p:spPr>
            <a:xfrm>
              <a:off x="5440914" y="1102019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19143-CD86-9C4F-9CF7-A607706F0920}"/>
              </a:ext>
            </a:extLst>
          </p:cNvPr>
          <p:cNvSpPr txBox="1"/>
          <p:nvPr/>
        </p:nvSpPr>
        <p:spPr>
          <a:xfrm>
            <a:off x="3941803" y="1173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84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663EBFB-2292-FF43-B3E2-6896C0C3A117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C8F546-A543-9049-B968-58ECB3F3C223}"/>
              </a:ext>
            </a:extLst>
          </p:cNvPr>
          <p:cNvSpPr txBox="1"/>
          <p:nvPr/>
        </p:nvSpPr>
        <p:spPr>
          <a:xfrm>
            <a:off x="1594658" y="2565814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80%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75%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3F2FD35-D435-884C-80E2-10E33276203E}"/>
              </a:ext>
            </a:extLst>
          </p:cNvPr>
          <p:cNvGrpSpPr/>
          <p:nvPr/>
        </p:nvGrpSpPr>
        <p:grpSpPr>
          <a:xfrm>
            <a:off x="2794098" y="1638937"/>
            <a:ext cx="1687197" cy="295205"/>
            <a:chOff x="2794099" y="1596978"/>
            <a:chExt cx="1442880" cy="34873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AAC81C5-DE1B-A44F-9A9D-644588113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E5388FC-FB3D-BF40-BD38-44A25A2C3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FE8D730-B135-6447-89E2-D040FC60C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B8149A-B173-3347-B8F8-A456FDB39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6EF29C5-936B-0A48-911F-DB0FBA8CBFD5}"/>
              </a:ext>
            </a:extLst>
          </p:cNvPr>
          <p:cNvSpPr txBox="1"/>
          <p:nvPr/>
        </p:nvSpPr>
        <p:spPr>
          <a:xfrm>
            <a:off x="317138" y="15482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F4CEEC-4753-8148-8D58-D4C14138BE59}"/>
              </a:ext>
            </a:extLst>
          </p:cNvPr>
          <p:cNvSpPr txBox="1"/>
          <p:nvPr/>
        </p:nvSpPr>
        <p:spPr>
          <a:xfrm>
            <a:off x="1337533" y="39484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AAA0FBA-85A6-CD4D-82CD-A5C1A3F14696}"/>
              </a:ext>
            </a:extLst>
          </p:cNvPr>
          <p:cNvCxnSpPr/>
          <p:nvPr/>
        </p:nvCxnSpPr>
        <p:spPr>
          <a:xfrm>
            <a:off x="2332113" y="1787535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3A06D-39E5-5745-BE0C-4EFB44CF75EF}"/>
              </a:ext>
            </a:extLst>
          </p:cNvPr>
          <p:cNvCxnSpPr/>
          <p:nvPr/>
        </p:nvCxnSpPr>
        <p:spPr>
          <a:xfrm>
            <a:off x="4481295" y="1906049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7AFD5-95D3-7A4E-842F-0DEE496334F1}"/>
              </a:ext>
            </a:extLst>
          </p:cNvPr>
          <p:cNvCxnSpPr/>
          <p:nvPr/>
        </p:nvCxnSpPr>
        <p:spPr>
          <a:xfrm flipV="1">
            <a:off x="2332113" y="1764292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74A333-2E39-9147-AEF7-4EB5DF6A9C60}"/>
              </a:ext>
            </a:extLst>
          </p:cNvPr>
          <p:cNvCxnSpPr/>
          <p:nvPr/>
        </p:nvCxnSpPr>
        <p:spPr>
          <a:xfrm flipV="1">
            <a:off x="2542682" y="1778240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DC7DCEB-1954-1841-AA4F-A0CC16412F02}"/>
              </a:ext>
            </a:extLst>
          </p:cNvPr>
          <p:cNvCxnSpPr/>
          <p:nvPr/>
        </p:nvCxnSpPr>
        <p:spPr>
          <a:xfrm flipV="1">
            <a:off x="2785384" y="1756826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D135A47-3FF3-174F-8B40-F5FB283784A6}"/>
              </a:ext>
            </a:extLst>
          </p:cNvPr>
          <p:cNvCxnSpPr/>
          <p:nvPr/>
        </p:nvCxnSpPr>
        <p:spPr>
          <a:xfrm flipV="1">
            <a:off x="2962240" y="1779225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AAB0284-53FA-834C-B938-F604A9D748D6}"/>
              </a:ext>
            </a:extLst>
          </p:cNvPr>
          <p:cNvCxnSpPr/>
          <p:nvPr/>
        </p:nvCxnSpPr>
        <p:spPr>
          <a:xfrm flipV="1">
            <a:off x="3172809" y="179317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347DB6A-2D4B-1E49-B482-8408620C8171}"/>
              </a:ext>
            </a:extLst>
          </p:cNvPr>
          <p:cNvCxnSpPr/>
          <p:nvPr/>
        </p:nvCxnSpPr>
        <p:spPr>
          <a:xfrm flipV="1">
            <a:off x="3415511" y="1771759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D00314B-F9FC-F845-8506-E6EF91785A91}"/>
              </a:ext>
            </a:extLst>
          </p:cNvPr>
          <p:cNvCxnSpPr/>
          <p:nvPr/>
        </p:nvCxnSpPr>
        <p:spPr>
          <a:xfrm flipV="1">
            <a:off x="3623731" y="176728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075F300-A443-E543-AE4C-F916BB9A05C7}"/>
              </a:ext>
            </a:extLst>
          </p:cNvPr>
          <p:cNvCxnSpPr/>
          <p:nvPr/>
        </p:nvCxnSpPr>
        <p:spPr>
          <a:xfrm flipV="1">
            <a:off x="3834300" y="1781231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658A706-71A6-3C40-A966-91FDD36D1E29}"/>
              </a:ext>
            </a:extLst>
          </p:cNvPr>
          <p:cNvCxnSpPr/>
          <p:nvPr/>
        </p:nvCxnSpPr>
        <p:spPr>
          <a:xfrm flipV="1">
            <a:off x="4077002" y="1759817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F0401A1-E61C-F340-A9E7-C0BD6B1E72B8}"/>
              </a:ext>
            </a:extLst>
          </p:cNvPr>
          <p:cNvCxnSpPr>
            <a:cxnSpLocks/>
          </p:cNvCxnSpPr>
          <p:nvPr/>
        </p:nvCxnSpPr>
        <p:spPr>
          <a:xfrm flipV="1">
            <a:off x="4209817" y="1957181"/>
            <a:ext cx="276295" cy="38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B11649C-8C1B-1243-BE41-C4E9619349B7}"/>
              </a:ext>
            </a:extLst>
          </p:cNvPr>
          <p:cNvCxnSpPr>
            <a:cxnSpLocks/>
          </p:cNvCxnSpPr>
          <p:nvPr/>
        </p:nvCxnSpPr>
        <p:spPr>
          <a:xfrm rot="-660000" flipV="1">
            <a:off x="2296915" y="1787596"/>
            <a:ext cx="235044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6443545-8D77-4246-9509-038EF70298FF}"/>
              </a:ext>
            </a:extLst>
          </p:cNvPr>
          <p:cNvGrpSpPr/>
          <p:nvPr/>
        </p:nvGrpSpPr>
        <p:grpSpPr>
          <a:xfrm>
            <a:off x="5622029" y="1622419"/>
            <a:ext cx="2189951" cy="295205"/>
            <a:chOff x="2794099" y="1596978"/>
            <a:chExt cx="1442880" cy="348739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4139947-5D93-4E49-AE04-6858F1E3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43D1DF9-27DA-B040-8BA1-23176AC0A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4901D76-C7A5-C747-85C6-C738D8C1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6C8DD12-ABA7-E344-A34A-15008C34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9AB9C44D-20E4-6E41-AF7A-E8B42E849D53}"/>
              </a:ext>
            </a:extLst>
          </p:cNvPr>
          <p:cNvSpPr txBox="1"/>
          <p:nvPr/>
        </p:nvSpPr>
        <p:spPr>
          <a:xfrm>
            <a:off x="344619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algn="ctr"/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DA390C6-C8B9-CA4B-A215-01577723E62A}"/>
              </a:ext>
            </a:extLst>
          </p:cNvPr>
          <p:cNvSpPr txBox="1"/>
          <p:nvPr/>
        </p:nvSpPr>
        <p:spPr>
          <a:xfrm>
            <a:off x="5635275" y="2555701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50%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100%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9145D99-197D-1148-AE12-1377DA6180C7}"/>
              </a:ext>
            </a:extLst>
          </p:cNvPr>
          <p:cNvSpPr txBox="1"/>
          <p:nvPr/>
        </p:nvSpPr>
        <p:spPr>
          <a:xfrm>
            <a:off x="5185848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algn="ctr"/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D2B3B51-7A98-6F46-A970-138FB154DA5D}"/>
              </a:ext>
            </a:extLst>
          </p:cNvPr>
          <p:cNvSpPr txBox="1"/>
          <p:nvPr/>
        </p:nvSpPr>
        <p:spPr>
          <a:xfrm>
            <a:off x="3217778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A629519-CD36-3542-A183-D1BAEDB70BF7}"/>
              </a:ext>
            </a:extLst>
          </p:cNvPr>
          <p:cNvSpPr txBox="1"/>
          <p:nvPr/>
        </p:nvSpPr>
        <p:spPr>
          <a:xfrm>
            <a:off x="6301201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ORF#2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AEEA8FD-4F99-8A44-BD92-B35FDB97470B}"/>
              </a:ext>
            </a:extLst>
          </p:cNvPr>
          <p:cNvCxnSpPr/>
          <p:nvPr/>
        </p:nvCxnSpPr>
        <p:spPr>
          <a:xfrm>
            <a:off x="8172000" y="1786401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EBCEFF5-11C7-9E45-8AC3-52D53126F826}"/>
              </a:ext>
            </a:extLst>
          </p:cNvPr>
          <p:cNvCxnSpPr/>
          <p:nvPr/>
        </p:nvCxnSpPr>
        <p:spPr>
          <a:xfrm>
            <a:off x="6346800" y="1866652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02A35F0-771F-A249-A497-1A35D422457F}"/>
              </a:ext>
            </a:extLst>
          </p:cNvPr>
          <p:cNvCxnSpPr/>
          <p:nvPr/>
        </p:nvCxnSpPr>
        <p:spPr>
          <a:xfrm flipV="1">
            <a:off x="6353304" y="1759584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61D19AC-BF24-BD4E-A836-1E3260886B42}"/>
              </a:ext>
            </a:extLst>
          </p:cNvPr>
          <p:cNvCxnSpPr/>
          <p:nvPr/>
        </p:nvCxnSpPr>
        <p:spPr>
          <a:xfrm flipV="1">
            <a:off x="6530160" y="1781983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DBD4F40-BD01-3C40-A259-CC67FF0CDD0E}"/>
              </a:ext>
            </a:extLst>
          </p:cNvPr>
          <p:cNvCxnSpPr/>
          <p:nvPr/>
        </p:nvCxnSpPr>
        <p:spPr>
          <a:xfrm flipV="1">
            <a:off x="6740729" y="179593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0AC83B6-E2C5-3943-B167-243FACE8514C}"/>
              </a:ext>
            </a:extLst>
          </p:cNvPr>
          <p:cNvCxnSpPr/>
          <p:nvPr/>
        </p:nvCxnSpPr>
        <p:spPr>
          <a:xfrm flipV="1">
            <a:off x="6971157" y="178679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3960E93-F67F-6847-B916-78D37C8C0556}"/>
              </a:ext>
            </a:extLst>
          </p:cNvPr>
          <p:cNvCxnSpPr/>
          <p:nvPr/>
        </p:nvCxnSpPr>
        <p:spPr>
          <a:xfrm flipV="1">
            <a:off x="7179377" y="1782315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5F10C7C-1C23-A24D-9791-DEECF326D7F6}"/>
              </a:ext>
            </a:extLst>
          </p:cNvPr>
          <p:cNvCxnSpPr/>
          <p:nvPr/>
        </p:nvCxnSpPr>
        <p:spPr>
          <a:xfrm flipV="1">
            <a:off x="7402220" y="178398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538492B-3A63-FD4B-89A3-484F024575F9}"/>
              </a:ext>
            </a:extLst>
          </p:cNvPr>
          <p:cNvCxnSpPr/>
          <p:nvPr/>
        </p:nvCxnSpPr>
        <p:spPr>
          <a:xfrm flipV="1">
            <a:off x="7632648" y="1780986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EDB4097-AE43-CC44-9A03-97BEE86DFA24}"/>
              </a:ext>
            </a:extLst>
          </p:cNvPr>
          <p:cNvCxnSpPr/>
          <p:nvPr/>
        </p:nvCxnSpPr>
        <p:spPr>
          <a:xfrm flipV="1">
            <a:off x="7806551" y="182722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5C1B719-2A52-D549-BFFC-A01099F2BAC3}"/>
              </a:ext>
            </a:extLst>
          </p:cNvPr>
          <p:cNvCxnSpPr>
            <a:cxnSpLocks/>
          </p:cNvCxnSpPr>
          <p:nvPr/>
        </p:nvCxnSpPr>
        <p:spPr>
          <a:xfrm rot="-240000" flipV="1">
            <a:off x="7921243" y="2085751"/>
            <a:ext cx="258068" cy="297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7FCAA6E-9817-EC43-A5DE-291BCFB85E5D}"/>
              </a:ext>
            </a:extLst>
          </p:cNvPr>
          <p:cNvCxnSpPr>
            <a:cxnSpLocks/>
          </p:cNvCxnSpPr>
          <p:nvPr/>
        </p:nvCxnSpPr>
        <p:spPr>
          <a:xfrm flipV="1">
            <a:off x="6354929" y="1790649"/>
            <a:ext cx="125321" cy="166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0E848B7-382D-7E45-8C8B-DE2C422E2BC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73796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DEB2C-FE68-0D47-9869-8322A3A04128}"/>
              </a:ext>
            </a:extLst>
          </p:cNvPr>
          <p:cNvSpPr/>
          <p:nvPr/>
        </p:nvSpPr>
        <p:spPr>
          <a:xfrm>
            <a:off x="1611529" y="2252620"/>
            <a:ext cx="2879194" cy="148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DC9ABC-FD15-4F43-BC02-EA2465976AFD}"/>
              </a:ext>
            </a:extLst>
          </p:cNvPr>
          <p:cNvSpPr/>
          <p:nvPr/>
        </p:nvSpPr>
        <p:spPr>
          <a:xfrm>
            <a:off x="6336000" y="2264269"/>
            <a:ext cx="1841476" cy="15352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875185-9ADE-034C-9E59-390B867E903B}"/>
              </a:ext>
            </a:extLst>
          </p:cNvPr>
          <p:cNvSpPr txBox="1"/>
          <p:nvPr/>
        </p:nvSpPr>
        <p:spPr>
          <a:xfrm>
            <a:off x="4805235" y="14571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98A32-39B9-444B-BEE8-CEACDCFF0DD1}"/>
              </a:ext>
            </a:extLst>
          </p:cNvPr>
          <p:cNvSpPr txBox="1"/>
          <p:nvPr/>
        </p:nvSpPr>
        <p:spPr>
          <a:xfrm>
            <a:off x="8212126" y="14700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20CB39-BF7E-B94C-9283-DEE1CF30B797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4194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399940" y="1365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4965258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389781" y="136587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408198" y="1015147"/>
            <a:ext cx="302422" cy="196580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AA2D168-83EC-FA47-BE34-F3DFCD4F5E61}"/>
              </a:ext>
            </a:extLst>
          </p:cNvPr>
          <p:cNvCxnSpPr>
            <a:cxnSpLocks/>
          </p:cNvCxnSpPr>
          <p:nvPr/>
        </p:nvCxnSpPr>
        <p:spPr>
          <a:xfrm flipH="1">
            <a:off x="634177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AB9A4FF-A1D8-CC4E-93CD-892A8514BC63}"/>
              </a:ext>
            </a:extLst>
          </p:cNvPr>
          <p:cNvCxnSpPr>
            <a:cxnSpLocks/>
          </p:cNvCxnSpPr>
          <p:nvPr/>
        </p:nvCxnSpPr>
        <p:spPr>
          <a:xfrm flipH="1">
            <a:off x="588045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9E52000-C9C8-AB4E-905A-E91F3E996ED4}"/>
              </a:ext>
            </a:extLst>
          </p:cNvPr>
          <p:cNvSpPr/>
          <p:nvPr/>
        </p:nvSpPr>
        <p:spPr>
          <a:xfrm>
            <a:off x="5906868" y="177726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687</Words>
  <Application>Microsoft Macintosh PowerPoint</Application>
  <PresentationFormat>Grand écran</PresentationFormat>
  <Paragraphs>347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Lopes</dc:creator>
  <cp:lastModifiedBy>Anne Lopes</cp:lastModifiedBy>
  <cp:revision>27</cp:revision>
  <cp:lastPrinted>2020-12-07T21:39:39Z</cp:lastPrinted>
  <dcterms:created xsi:type="dcterms:W3CDTF">2020-12-07T18:13:02Z</dcterms:created>
  <dcterms:modified xsi:type="dcterms:W3CDTF">2020-12-12T17:03:27Z</dcterms:modified>
</cp:coreProperties>
</file>