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57" r:id="rId5"/>
    <p:sldId id="263" r:id="rId6"/>
    <p:sldId id="264" r:id="rId7"/>
    <p:sldId id="258" r:id="rId8"/>
    <p:sldId id="259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93"/>
    <p:restoredTop sz="94694"/>
  </p:normalViewPr>
  <p:slideViewPr>
    <p:cSldViewPr snapToGrid="0" snapToObjects="1">
      <p:cViewPr>
        <p:scale>
          <a:sx n="108" d="100"/>
          <a:sy n="108" d="100"/>
        </p:scale>
        <p:origin x="1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9B16E8-4807-4947-907F-C8FC2FEF1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22C63F1-F255-E34A-B223-6CFA0BECB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279AB5-A5CD-3849-AD20-788147D3E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6CC4-A53F-6C4A-843B-012C7F076F51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FBCEDA-F71E-6B45-B778-FDD4EC71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72D798-D00B-964E-B1DF-F6E14105E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38DB-F129-874F-A967-698C8F8BC4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076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268304-28A0-104B-AB0F-BBE4678F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46CCD0A-6D8C-FF41-BEBE-4187FA5EE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7DFB6A-1E64-7F45-9372-193FEDC96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6CC4-A53F-6C4A-843B-012C7F076F51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825D02-5357-2C4D-B199-957286E68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0667D4-38F8-1646-888C-95AD77267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38DB-F129-874F-A967-698C8F8BC4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7003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D2CE61E-6B49-2B45-9089-E7BCEED6E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3CE04D0-D5EA-BD41-826B-F20545D90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861F42-3E45-7E42-8253-9599E0551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6CC4-A53F-6C4A-843B-012C7F076F51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868F70-0A0A-2C4E-9241-A8F04E99B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D28427-CD03-F049-8D1C-77A9A60BD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38DB-F129-874F-A967-698C8F8BC4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132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3929D0-F52A-BA4F-9C3E-A5EAAC0C1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ABB6D6-61D2-904B-882B-6DF1FA4A5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2497DD-C485-494D-90A6-DE83C71B6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6CC4-A53F-6C4A-843B-012C7F076F51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C44D40-FE67-2C4B-86AB-3E3744901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EAEEDE-048D-8E42-AE69-843062BC5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38DB-F129-874F-A967-698C8F8BC4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4396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52F02F-ED70-774D-AF2E-AEB0D277E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852D901-9D7C-2541-A809-0B39197B9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F62759-E9A3-7046-B50E-CEDA7EA8A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6CC4-A53F-6C4A-843B-012C7F076F51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D1D7AC-5821-144C-B06A-7A2B69B2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E3E0DF-DE5D-2B40-BC13-5B9D37E95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38DB-F129-874F-A967-698C8F8BC4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0743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16CEAC-A801-B547-933E-7FC986ADC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F6B97D-0E82-C349-AC6C-A113A138A1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8A0B407-2ECF-9348-88F6-69DCC17BE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367E04-2140-DA4B-AA86-CD1EB05C9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6CC4-A53F-6C4A-843B-012C7F076F51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D237614-AA1B-9643-BA3E-9E1A66CCA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EEF8201-3F61-BD4A-A0ED-BA0138E08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38DB-F129-874F-A967-698C8F8BC4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0538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30C44F-F89D-8043-AC84-8BD2D3D70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5229B4-B015-2A40-968B-3DC3E2B57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421F7B1-9276-5D4D-901F-C9DEB79DA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7555D01-337E-C949-85C4-5D9F25A51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DD94E27-E38C-684E-AA03-595690E62C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E25D568-004B-1B47-8862-C1D508163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6CC4-A53F-6C4A-843B-012C7F076F51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068955B-9EB2-3C47-8953-A2BF70F98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7B1C54B-D28A-DF4B-9E5C-EEFDE45A8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38DB-F129-874F-A967-698C8F8BC4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7289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2BE9E0-4502-EB49-83A9-B45EB239B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4185BC0-5876-E944-92C7-C52D1B5F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6CC4-A53F-6C4A-843B-012C7F076F51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9FDCCA5-39FF-1943-9EA2-F0DBC693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CBC24A-86D7-2A46-8641-2658226D5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38DB-F129-874F-A967-698C8F8BC4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053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8B00CB4-FE53-4744-BDA7-5983A9FB1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6CC4-A53F-6C4A-843B-012C7F076F51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68CE46A-9F24-944D-A2B8-1E3B4A14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48BF9D3-5509-5E45-8E5C-FA6073E56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38DB-F129-874F-A967-698C8F8BC4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176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54DC1A-16F1-B947-BF06-A08EE0F0D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DB7AC5-E94E-1947-B752-474E33606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F9B87C1-93FD-9743-8554-6DB3E1569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58C034F-62DB-D048-A5A5-5B62D45C9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6CC4-A53F-6C4A-843B-012C7F076F51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BE80184-54CE-5C40-A120-1863C9527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664F52-9B51-3943-A89D-FFF6D71E7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38DB-F129-874F-A967-698C8F8BC4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7849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A87EF2-957F-DB4B-839C-979FC1164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880EC0D-25E3-8D4B-BB8B-D406E3E0B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867C215-59E6-574A-A9F0-8184C1184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ABF7A1B-159E-A740-8505-B753FCA8B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6CC4-A53F-6C4A-843B-012C7F076F51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E1D14D6-3C95-FA40-9AF7-4DF3F4037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3F1E06-9D63-364A-AF3B-98C216F64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38DB-F129-874F-A967-698C8F8BC4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6705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9BB30E4-6A49-5443-B3FD-9E191E16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B01A40-6AF4-544C-B51B-61A36FAFB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10D9D8-7372-9847-AC4F-83E19FDA32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E6CC4-A53F-6C4A-843B-012C7F076F51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D1DB0E-7106-0C41-A33F-C21FACCB0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C57335-58F7-FA40-9858-69606CD7C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138DB-F129-874F-A967-698C8F8BC4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2354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9B03205C-FFA8-424B-AA1A-62A38EA00D8F}"/>
              </a:ext>
            </a:extLst>
          </p:cNvPr>
          <p:cNvCxnSpPr>
            <a:cxnSpLocks/>
          </p:cNvCxnSpPr>
          <p:nvPr/>
        </p:nvCxnSpPr>
        <p:spPr>
          <a:xfrm>
            <a:off x="729049" y="580767"/>
            <a:ext cx="8946291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FC51DE6E-7EA6-3D42-8CE2-C664CAB2E44B}"/>
              </a:ext>
            </a:extLst>
          </p:cNvPr>
          <p:cNvCxnSpPr>
            <a:cxnSpLocks/>
          </p:cNvCxnSpPr>
          <p:nvPr/>
        </p:nvCxnSpPr>
        <p:spPr>
          <a:xfrm>
            <a:off x="729049" y="1758097"/>
            <a:ext cx="8946291" cy="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4367E0EF-795D-FD41-84FF-4F1CD9BA5445}"/>
              </a:ext>
            </a:extLst>
          </p:cNvPr>
          <p:cNvCxnSpPr>
            <a:cxnSpLocks/>
          </p:cNvCxnSpPr>
          <p:nvPr/>
        </p:nvCxnSpPr>
        <p:spPr>
          <a:xfrm>
            <a:off x="729049" y="2952904"/>
            <a:ext cx="8946291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7F2D1F7-7EF4-794E-BCD4-39920613DB19}"/>
              </a:ext>
            </a:extLst>
          </p:cNvPr>
          <p:cNvSpPr/>
          <p:nvPr/>
        </p:nvSpPr>
        <p:spPr>
          <a:xfrm>
            <a:off x="2364973" y="381984"/>
            <a:ext cx="2342948" cy="397566"/>
          </a:xfrm>
          <a:prstGeom prst="rect">
            <a:avLst/>
          </a:prstGeom>
          <a:solidFill>
            <a:srgbClr val="FFA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9FFA24B-57E4-094A-A1E1-04F3ABFA90E5}"/>
              </a:ext>
            </a:extLst>
          </p:cNvPr>
          <p:cNvCxnSpPr>
            <a:cxnSpLocks/>
          </p:cNvCxnSpPr>
          <p:nvPr/>
        </p:nvCxnSpPr>
        <p:spPr>
          <a:xfrm>
            <a:off x="6120713" y="271848"/>
            <a:ext cx="0" cy="305212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BCCCC770-5D76-F94E-BE25-2F73D031974A}"/>
              </a:ext>
            </a:extLst>
          </p:cNvPr>
          <p:cNvCxnSpPr>
            <a:cxnSpLocks/>
          </p:cNvCxnSpPr>
          <p:nvPr/>
        </p:nvCxnSpPr>
        <p:spPr>
          <a:xfrm>
            <a:off x="7109253" y="271848"/>
            <a:ext cx="0" cy="305212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7B21DFB-B952-CD43-9730-667994FF82C3}"/>
              </a:ext>
            </a:extLst>
          </p:cNvPr>
          <p:cNvCxnSpPr>
            <a:cxnSpLocks/>
          </p:cNvCxnSpPr>
          <p:nvPr/>
        </p:nvCxnSpPr>
        <p:spPr>
          <a:xfrm flipH="1">
            <a:off x="639461" y="4105296"/>
            <a:ext cx="9125465" cy="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550F322-5FF6-164A-BD24-D6D9E32D62DA}"/>
              </a:ext>
            </a:extLst>
          </p:cNvPr>
          <p:cNvCxnSpPr>
            <a:cxnSpLocks/>
          </p:cNvCxnSpPr>
          <p:nvPr/>
        </p:nvCxnSpPr>
        <p:spPr>
          <a:xfrm flipH="1">
            <a:off x="639461" y="5294721"/>
            <a:ext cx="9035880" cy="8969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C253016E-206F-0F45-AAC5-BE43FC5DCAD6}"/>
              </a:ext>
            </a:extLst>
          </p:cNvPr>
          <p:cNvCxnSpPr>
            <a:cxnSpLocks/>
          </p:cNvCxnSpPr>
          <p:nvPr/>
        </p:nvCxnSpPr>
        <p:spPr>
          <a:xfrm flipH="1">
            <a:off x="664175" y="6449716"/>
            <a:ext cx="9035880" cy="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C8D650A-350B-F343-ADF1-0973961FC84E}"/>
              </a:ext>
            </a:extLst>
          </p:cNvPr>
          <p:cNvSpPr/>
          <p:nvPr/>
        </p:nvSpPr>
        <p:spPr>
          <a:xfrm flipH="1">
            <a:off x="7475837" y="5087944"/>
            <a:ext cx="1859733" cy="397566"/>
          </a:xfrm>
          <a:prstGeom prst="rect">
            <a:avLst/>
          </a:prstGeom>
          <a:solidFill>
            <a:srgbClr val="FFA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5FC62E4-33D3-CC4C-A1A5-13EB951FE563}"/>
              </a:ext>
            </a:extLst>
          </p:cNvPr>
          <p:cNvCxnSpPr>
            <a:cxnSpLocks/>
          </p:cNvCxnSpPr>
          <p:nvPr/>
        </p:nvCxnSpPr>
        <p:spPr>
          <a:xfrm flipH="1">
            <a:off x="6820930" y="3740162"/>
            <a:ext cx="0" cy="305212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B05D4BBE-6BF4-544E-962C-50C653F1E9E4}"/>
              </a:ext>
            </a:extLst>
          </p:cNvPr>
          <p:cNvCxnSpPr>
            <a:cxnSpLocks/>
          </p:cNvCxnSpPr>
          <p:nvPr/>
        </p:nvCxnSpPr>
        <p:spPr>
          <a:xfrm flipH="1">
            <a:off x="6359610" y="3740162"/>
            <a:ext cx="0" cy="305212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F9568086-64B7-4F46-915B-8A7B1062A296}"/>
              </a:ext>
            </a:extLst>
          </p:cNvPr>
          <p:cNvSpPr txBox="1"/>
          <p:nvPr/>
        </p:nvSpPr>
        <p:spPr>
          <a:xfrm>
            <a:off x="1802909" y="2647261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4811FA8D-5AB8-5246-A485-EB54BF9A50F5}"/>
              </a:ext>
            </a:extLst>
          </p:cNvPr>
          <p:cNvSpPr txBox="1"/>
          <p:nvPr/>
        </p:nvSpPr>
        <p:spPr>
          <a:xfrm>
            <a:off x="3751412" y="266528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00537AB6-65ED-2C43-B218-F9A47AA20ACD}"/>
              </a:ext>
            </a:extLst>
          </p:cNvPr>
          <p:cNvSpPr txBox="1"/>
          <p:nvPr/>
        </p:nvSpPr>
        <p:spPr>
          <a:xfrm>
            <a:off x="2054674" y="145355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ED12C677-481B-C64E-96B2-36C035CD6B76}"/>
              </a:ext>
            </a:extLst>
          </p:cNvPr>
          <p:cNvSpPr txBox="1"/>
          <p:nvPr/>
        </p:nvSpPr>
        <p:spPr>
          <a:xfrm>
            <a:off x="2829279" y="145921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66B542B-FD1C-E24B-9BD6-33F976296224}"/>
              </a:ext>
            </a:extLst>
          </p:cNvPr>
          <p:cNvSpPr txBox="1"/>
          <p:nvPr/>
        </p:nvSpPr>
        <p:spPr>
          <a:xfrm>
            <a:off x="3821513" y="146394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6A355F55-BF69-D246-8043-7831496A0CB9}"/>
              </a:ext>
            </a:extLst>
          </p:cNvPr>
          <p:cNvSpPr txBox="1"/>
          <p:nvPr/>
        </p:nvSpPr>
        <p:spPr>
          <a:xfrm>
            <a:off x="1625879" y="26658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D157DDEC-5DCB-864D-B71F-DC18A9B0AAE0}"/>
              </a:ext>
            </a:extLst>
          </p:cNvPr>
          <p:cNvSpPr txBox="1"/>
          <p:nvPr/>
        </p:nvSpPr>
        <p:spPr>
          <a:xfrm>
            <a:off x="4486582" y="27950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BD8CAF12-17B5-A94D-A352-FDA45C7FD77E}"/>
              </a:ext>
            </a:extLst>
          </p:cNvPr>
          <p:cNvSpPr txBox="1"/>
          <p:nvPr/>
        </p:nvSpPr>
        <p:spPr>
          <a:xfrm>
            <a:off x="5507399" y="282621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54841A6F-05CE-9E42-8080-FEF02654EEA0}"/>
              </a:ext>
            </a:extLst>
          </p:cNvPr>
          <p:cNvSpPr txBox="1"/>
          <p:nvPr/>
        </p:nvSpPr>
        <p:spPr>
          <a:xfrm>
            <a:off x="6153250" y="30410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96E5E37E-F6CD-D249-B4A2-EAD9F147C7CA}"/>
              </a:ext>
            </a:extLst>
          </p:cNvPr>
          <p:cNvSpPr txBox="1"/>
          <p:nvPr/>
        </p:nvSpPr>
        <p:spPr>
          <a:xfrm>
            <a:off x="7070177" y="26346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AF13032F-7095-2B47-8FFE-36539EAB7205}"/>
              </a:ext>
            </a:extLst>
          </p:cNvPr>
          <p:cNvSpPr txBox="1"/>
          <p:nvPr/>
        </p:nvSpPr>
        <p:spPr>
          <a:xfrm>
            <a:off x="7949465" y="26961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C281C55A-9F6E-8C49-B934-86E13E5F36E5}"/>
              </a:ext>
            </a:extLst>
          </p:cNvPr>
          <p:cNvSpPr txBox="1"/>
          <p:nvPr/>
        </p:nvSpPr>
        <p:spPr>
          <a:xfrm>
            <a:off x="9102685" y="26345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573DD3B8-D860-1D45-B3C9-7DA2EA1793DA}"/>
              </a:ext>
            </a:extLst>
          </p:cNvPr>
          <p:cNvSpPr txBox="1"/>
          <p:nvPr/>
        </p:nvSpPr>
        <p:spPr>
          <a:xfrm>
            <a:off x="6563794" y="1469331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634850CD-4992-2242-990C-6FFDE77ACBFB}"/>
              </a:ext>
            </a:extLst>
          </p:cNvPr>
          <p:cNvSpPr txBox="1"/>
          <p:nvPr/>
        </p:nvSpPr>
        <p:spPr>
          <a:xfrm>
            <a:off x="7406579" y="147312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0CCCFDF0-A209-A54E-89E3-B00605FF0942}"/>
              </a:ext>
            </a:extLst>
          </p:cNvPr>
          <p:cNvSpPr txBox="1"/>
          <p:nvPr/>
        </p:nvSpPr>
        <p:spPr>
          <a:xfrm>
            <a:off x="8748049" y="146683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90B299CD-7F30-0142-880B-AEC66020CB18}"/>
              </a:ext>
            </a:extLst>
          </p:cNvPr>
          <p:cNvSpPr txBox="1"/>
          <p:nvPr/>
        </p:nvSpPr>
        <p:spPr>
          <a:xfrm>
            <a:off x="6024347" y="145283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839F61F8-ACD7-A547-8915-E3270F92032A}"/>
              </a:ext>
            </a:extLst>
          </p:cNvPr>
          <p:cNvSpPr txBox="1"/>
          <p:nvPr/>
        </p:nvSpPr>
        <p:spPr>
          <a:xfrm>
            <a:off x="5654493" y="264707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CF9B3790-9867-2A46-81A9-6EEDD608F680}"/>
              </a:ext>
            </a:extLst>
          </p:cNvPr>
          <p:cNvSpPr txBox="1"/>
          <p:nvPr/>
        </p:nvSpPr>
        <p:spPr>
          <a:xfrm>
            <a:off x="6497278" y="2650871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0DCB6D05-5993-B74C-A7C2-4F0B17357091}"/>
              </a:ext>
            </a:extLst>
          </p:cNvPr>
          <p:cNvSpPr txBox="1"/>
          <p:nvPr/>
        </p:nvSpPr>
        <p:spPr>
          <a:xfrm>
            <a:off x="5115046" y="265529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5AA797C4-F640-014B-9B50-AB5C82B9A82D}"/>
              </a:ext>
            </a:extLst>
          </p:cNvPr>
          <p:cNvSpPr txBox="1"/>
          <p:nvPr/>
        </p:nvSpPr>
        <p:spPr>
          <a:xfrm>
            <a:off x="7569878" y="265491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BFD90FF2-74E5-084D-B1C1-E8403DAD07C4}"/>
              </a:ext>
            </a:extLst>
          </p:cNvPr>
          <p:cNvSpPr txBox="1"/>
          <p:nvPr/>
        </p:nvSpPr>
        <p:spPr>
          <a:xfrm>
            <a:off x="8517056" y="264669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57CC775C-3D8E-2342-9D0C-D35ADFA47840}"/>
              </a:ext>
            </a:extLst>
          </p:cNvPr>
          <p:cNvSpPr txBox="1"/>
          <p:nvPr/>
        </p:nvSpPr>
        <p:spPr>
          <a:xfrm>
            <a:off x="4595947" y="379508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75914F85-7A5A-7D4E-B311-FBBD3C51571E}"/>
              </a:ext>
            </a:extLst>
          </p:cNvPr>
          <p:cNvSpPr txBox="1"/>
          <p:nvPr/>
        </p:nvSpPr>
        <p:spPr>
          <a:xfrm>
            <a:off x="6783235" y="378924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C71B94C3-2789-B147-9EB2-C8391014A087}"/>
              </a:ext>
            </a:extLst>
          </p:cNvPr>
          <p:cNvSpPr txBox="1"/>
          <p:nvPr/>
        </p:nvSpPr>
        <p:spPr>
          <a:xfrm>
            <a:off x="5959581" y="379746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1EA84EC0-2356-D048-8649-F689731F61E9}"/>
              </a:ext>
            </a:extLst>
          </p:cNvPr>
          <p:cNvSpPr txBox="1"/>
          <p:nvPr/>
        </p:nvSpPr>
        <p:spPr>
          <a:xfrm>
            <a:off x="5057933" y="147451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E91B2C9C-49C4-104B-927C-F50821D352D9}"/>
              </a:ext>
            </a:extLst>
          </p:cNvPr>
          <p:cNvSpPr txBox="1"/>
          <p:nvPr/>
        </p:nvSpPr>
        <p:spPr>
          <a:xfrm>
            <a:off x="3392552" y="4989911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C3C496E7-46E1-E447-9259-F91C994F63B7}"/>
              </a:ext>
            </a:extLst>
          </p:cNvPr>
          <p:cNvSpPr txBox="1"/>
          <p:nvPr/>
        </p:nvSpPr>
        <p:spPr>
          <a:xfrm>
            <a:off x="5814620" y="498406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295B93C1-9516-5947-BC70-D546FA4AFC45}"/>
              </a:ext>
            </a:extLst>
          </p:cNvPr>
          <p:cNvSpPr txBox="1"/>
          <p:nvPr/>
        </p:nvSpPr>
        <p:spPr>
          <a:xfrm>
            <a:off x="4855041" y="497993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E29A2DAB-D674-4B4F-B83F-2D577448F19C}"/>
              </a:ext>
            </a:extLst>
          </p:cNvPr>
          <p:cNvSpPr txBox="1"/>
          <p:nvPr/>
        </p:nvSpPr>
        <p:spPr>
          <a:xfrm>
            <a:off x="7202702" y="500054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A62CBFD5-7FA2-D443-8DE1-E7D917CE21D2}"/>
              </a:ext>
            </a:extLst>
          </p:cNvPr>
          <p:cNvSpPr txBox="1"/>
          <p:nvPr/>
        </p:nvSpPr>
        <p:spPr>
          <a:xfrm>
            <a:off x="6313011" y="498818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B4F1EE3E-C9D9-994F-951A-F42004D9F6F8}"/>
              </a:ext>
            </a:extLst>
          </p:cNvPr>
          <p:cNvSpPr txBox="1"/>
          <p:nvPr/>
        </p:nvSpPr>
        <p:spPr>
          <a:xfrm>
            <a:off x="9471497" y="500054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3B080AD1-65BF-7241-8D48-E1B68936909F}"/>
              </a:ext>
            </a:extLst>
          </p:cNvPr>
          <p:cNvSpPr txBox="1"/>
          <p:nvPr/>
        </p:nvSpPr>
        <p:spPr>
          <a:xfrm>
            <a:off x="3161559" y="379041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9DE29A50-0D2F-3340-B181-5E877E633CE0}"/>
              </a:ext>
            </a:extLst>
          </p:cNvPr>
          <p:cNvSpPr txBox="1"/>
          <p:nvPr/>
        </p:nvSpPr>
        <p:spPr>
          <a:xfrm>
            <a:off x="1939753" y="378272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BC99ADA8-F153-AF4E-9878-59DC9CA08BF1}"/>
              </a:ext>
            </a:extLst>
          </p:cNvPr>
          <p:cNvSpPr txBox="1"/>
          <p:nvPr/>
        </p:nvSpPr>
        <p:spPr>
          <a:xfrm>
            <a:off x="1781245" y="614930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662F18BA-73FA-FB4F-9A7F-8896A46440A6}"/>
              </a:ext>
            </a:extLst>
          </p:cNvPr>
          <p:cNvSpPr txBox="1"/>
          <p:nvPr/>
        </p:nvSpPr>
        <p:spPr>
          <a:xfrm>
            <a:off x="3590520" y="615233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9A59E493-B7F6-F34E-9085-C4E780404337}"/>
              </a:ext>
            </a:extLst>
          </p:cNvPr>
          <p:cNvSpPr txBox="1"/>
          <p:nvPr/>
        </p:nvSpPr>
        <p:spPr>
          <a:xfrm>
            <a:off x="4364954" y="6145951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A46B5DE8-3C0C-AE44-97F8-80C80FFB8883}"/>
              </a:ext>
            </a:extLst>
          </p:cNvPr>
          <p:cNvSpPr txBox="1"/>
          <p:nvPr/>
        </p:nvSpPr>
        <p:spPr>
          <a:xfrm>
            <a:off x="5527115" y="615831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B05FBE6D-1391-4940-81B8-E06614CEF08D}"/>
              </a:ext>
            </a:extLst>
          </p:cNvPr>
          <p:cNvSpPr txBox="1"/>
          <p:nvPr/>
        </p:nvSpPr>
        <p:spPr>
          <a:xfrm>
            <a:off x="5948994" y="614988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7BB22DA9-D838-224D-AE43-CBCB2312F75C}"/>
              </a:ext>
            </a:extLst>
          </p:cNvPr>
          <p:cNvSpPr txBox="1"/>
          <p:nvPr/>
        </p:nvSpPr>
        <p:spPr>
          <a:xfrm>
            <a:off x="6541471" y="615233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F44ACC06-900E-F04E-8E5F-60F8D2FC9D07}"/>
              </a:ext>
            </a:extLst>
          </p:cNvPr>
          <p:cNvSpPr txBox="1"/>
          <p:nvPr/>
        </p:nvSpPr>
        <p:spPr>
          <a:xfrm>
            <a:off x="7534275" y="614595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DBBECF51-EC9E-2B40-B816-978A4E495B18}"/>
              </a:ext>
            </a:extLst>
          </p:cNvPr>
          <p:cNvSpPr txBox="1"/>
          <p:nvPr/>
        </p:nvSpPr>
        <p:spPr>
          <a:xfrm>
            <a:off x="8361812" y="615233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6224F034-3F19-4046-94E8-346F8FE73FC1}"/>
              </a:ext>
            </a:extLst>
          </p:cNvPr>
          <p:cNvSpPr txBox="1"/>
          <p:nvPr/>
        </p:nvSpPr>
        <p:spPr>
          <a:xfrm>
            <a:off x="7795073" y="379709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448F9C7B-3423-194B-A96A-CE3EDCABD15A}"/>
              </a:ext>
            </a:extLst>
          </p:cNvPr>
          <p:cNvSpPr txBox="1"/>
          <p:nvPr/>
        </p:nvSpPr>
        <p:spPr>
          <a:xfrm>
            <a:off x="8416760" y="378924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19245547-513B-634F-BB62-FC6076A6A9C3}"/>
              </a:ext>
            </a:extLst>
          </p:cNvPr>
          <p:cNvSpPr txBox="1"/>
          <p:nvPr/>
        </p:nvSpPr>
        <p:spPr>
          <a:xfrm>
            <a:off x="9119932" y="378340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D7733EDE-A5F3-A64B-B12C-0CDCD01DEB45}"/>
              </a:ext>
            </a:extLst>
          </p:cNvPr>
          <p:cNvSpPr txBox="1"/>
          <p:nvPr/>
        </p:nvSpPr>
        <p:spPr>
          <a:xfrm>
            <a:off x="832102" y="2651631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8C983614-78F0-A143-97B8-205140CFB88C}"/>
              </a:ext>
            </a:extLst>
          </p:cNvPr>
          <p:cNvSpPr txBox="1"/>
          <p:nvPr/>
        </p:nvSpPr>
        <p:spPr>
          <a:xfrm>
            <a:off x="2739417" y="264669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E80A2F31-9BE0-3945-BA1E-FADCB60532E9}"/>
              </a:ext>
            </a:extLst>
          </p:cNvPr>
          <p:cNvSpPr txBox="1"/>
          <p:nvPr/>
        </p:nvSpPr>
        <p:spPr>
          <a:xfrm>
            <a:off x="788441" y="615233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57B3B39B-0A59-8B46-8D23-491BF3E0686F}"/>
              </a:ext>
            </a:extLst>
          </p:cNvPr>
          <p:cNvSpPr txBox="1"/>
          <p:nvPr/>
        </p:nvSpPr>
        <p:spPr>
          <a:xfrm>
            <a:off x="2526456" y="499405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15F36ADF-A81C-4C47-8FB3-F31A5CED6C56}"/>
              </a:ext>
            </a:extLst>
          </p:cNvPr>
          <p:cNvSpPr txBox="1"/>
          <p:nvPr/>
        </p:nvSpPr>
        <p:spPr>
          <a:xfrm>
            <a:off x="1161066" y="499811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95C9331F-3703-184E-BF78-E44FCB1FE30D}"/>
              </a:ext>
            </a:extLst>
          </p:cNvPr>
          <p:cNvSpPr txBox="1"/>
          <p:nvPr/>
        </p:nvSpPr>
        <p:spPr>
          <a:xfrm>
            <a:off x="832102" y="3814531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53B1DDD8-09E9-BE43-ACB9-02A4DF075AFB}"/>
              </a:ext>
            </a:extLst>
          </p:cNvPr>
          <p:cNvSpPr txBox="1"/>
          <p:nvPr/>
        </p:nvSpPr>
        <p:spPr>
          <a:xfrm>
            <a:off x="665583" y="27620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2858BB4C-36B5-3A47-8C66-9A0B1F55ACF0}"/>
              </a:ext>
            </a:extLst>
          </p:cNvPr>
          <p:cNvSpPr txBox="1"/>
          <p:nvPr/>
        </p:nvSpPr>
        <p:spPr>
          <a:xfrm>
            <a:off x="964303" y="144074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25436633-09EA-B541-83FA-70D99A22F911}"/>
              </a:ext>
            </a:extLst>
          </p:cNvPr>
          <p:cNvSpPr txBox="1"/>
          <p:nvPr/>
        </p:nvSpPr>
        <p:spPr>
          <a:xfrm rot="16200000">
            <a:off x="5856511" y="4669243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tRNA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1A42107D-2BB2-7347-94DF-29ED2B00445B}"/>
              </a:ext>
            </a:extLst>
          </p:cNvPr>
          <p:cNvSpPr txBox="1"/>
          <p:nvPr/>
        </p:nvSpPr>
        <p:spPr>
          <a:xfrm rot="16200000">
            <a:off x="5522887" y="1126851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lncRNA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3F077E7-9582-0346-B012-CB54FBD1824C}"/>
              </a:ext>
            </a:extLst>
          </p:cNvPr>
          <p:cNvSpPr/>
          <p:nvPr/>
        </p:nvSpPr>
        <p:spPr>
          <a:xfrm>
            <a:off x="6151289" y="304109"/>
            <a:ext cx="945607" cy="3007502"/>
          </a:xfrm>
          <a:prstGeom prst="rect">
            <a:avLst/>
          </a:prstGeom>
          <a:solidFill>
            <a:schemeClr val="accent6">
              <a:lumMod val="40000"/>
              <a:lumOff val="6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9053C2D-2EFD-DC45-A29C-50248577CEC4}"/>
              </a:ext>
            </a:extLst>
          </p:cNvPr>
          <p:cNvSpPr/>
          <p:nvPr/>
        </p:nvSpPr>
        <p:spPr>
          <a:xfrm>
            <a:off x="6366871" y="3752519"/>
            <a:ext cx="424765" cy="3007502"/>
          </a:xfrm>
          <a:prstGeom prst="rect">
            <a:avLst/>
          </a:prstGeom>
          <a:solidFill>
            <a:schemeClr val="accent6">
              <a:lumMod val="40000"/>
              <a:lumOff val="6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CAFDBF04-BDD4-A74E-8403-C494724EB78F}"/>
              </a:ext>
            </a:extLst>
          </p:cNvPr>
          <p:cNvSpPr txBox="1"/>
          <p:nvPr/>
        </p:nvSpPr>
        <p:spPr>
          <a:xfrm>
            <a:off x="8083415" y="5125869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CDS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78AD402F-0DFA-2248-AD8E-0317E64F7784}"/>
              </a:ext>
            </a:extLst>
          </p:cNvPr>
          <p:cNvSpPr txBox="1"/>
          <p:nvPr/>
        </p:nvSpPr>
        <p:spPr>
          <a:xfrm>
            <a:off x="3136743" y="419012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CDS</a:t>
            </a:r>
          </a:p>
        </p:txBody>
      </p:sp>
      <p:sp>
        <p:nvSpPr>
          <p:cNvPr id="115" name="Accolade fermante 114">
            <a:extLst>
              <a:ext uri="{FF2B5EF4-FFF2-40B4-BE49-F238E27FC236}">
                <a16:creationId xmlns:a16="http://schemas.microsoft.com/office/drawing/2014/main" id="{E9F7663A-80CB-444E-9A3E-79DACF116898}"/>
              </a:ext>
            </a:extLst>
          </p:cNvPr>
          <p:cNvSpPr/>
          <p:nvPr/>
        </p:nvSpPr>
        <p:spPr>
          <a:xfrm rot="5400000">
            <a:off x="3148226" y="-532644"/>
            <a:ext cx="302422" cy="2962242"/>
          </a:xfrm>
          <a:prstGeom prst="rightBrace">
            <a:avLst>
              <a:gd name="adj1" fmla="val 3693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F9D0640C-5087-0849-AA0E-7626C0656C64}"/>
              </a:ext>
            </a:extLst>
          </p:cNvPr>
          <p:cNvSpPr txBox="1"/>
          <p:nvPr/>
        </p:nvSpPr>
        <p:spPr>
          <a:xfrm>
            <a:off x="2739417" y="1112954"/>
            <a:ext cx="1449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c_CDS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(1)</a:t>
            </a:r>
          </a:p>
        </p:txBody>
      </p:sp>
      <p:sp>
        <p:nvSpPr>
          <p:cNvPr id="117" name="Accolade fermante 116">
            <a:extLst>
              <a:ext uri="{FF2B5EF4-FFF2-40B4-BE49-F238E27FC236}">
                <a16:creationId xmlns:a16="http://schemas.microsoft.com/office/drawing/2014/main" id="{73FC8487-1DFA-E94A-B9A8-F2045503BB3C}"/>
              </a:ext>
            </a:extLst>
          </p:cNvPr>
          <p:cNvSpPr/>
          <p:nvPr/>
        </p:nvSpPr>
        <p:spPr>
          <a:xfrm rot="5400000">
            <a:off x="6693673" y="478765"/>
            <a:ext cx="302422" cy="945608"/>
          </a:xfrm>
          <a:prstGeom prst="rightBrace">
            <a:avLst>
              <a:gd name="adj1" fmla="val 3693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B2FC6C3A-96A4-0D43-864F-558EFD3B4A29}"/>
              </a:ext>
            </a:extLst>
          </p:cNvPr>
          <p:cNvSpPr txBox="1"/>
          <p:nvPr/>
        </p:nvSpPr>
        <p:spPr>
          <a:xfrm>
            <a:off x="6288883" y="1094077"/>
            <a:ext cx="2696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nc_same_ovp_lncRNA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832F3199-A037-8F4B-A8F8-03DBA33C649E}"/>
              </a:ext>
            </a:extLst>
          </p:cNvPr>
          <p:cNvSpPr txBox="1"/>
          <p:nvPr/>
        </p:nvSpPr>
        <p:spPr>
          <a:xfrm>
            <a:off x="6347253" y="4597020"/>
            <a:ext cx="2507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nc_same_ovp_tRNA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</a:p>
        </p:txBody>
      </p:sp>
      <p:sp>
        <p:nvSpPr>
          <p:cNvPr id="120" name="Accolade fermante 119">
            <a:extLst>
              <a:ext uri="{FF2B5EF4-FFF2-40B4-BE49-F238E27FC236}">
                <a16:creationId xmlns:a16="http://schemas.microsoft.com/office/drawing/2014/main" id="{F0597149-73A8-5A48-AD42-AC31E6CA063F}"/>
              </a:ext>
            </a:extLst>
          </p:cNvPr>
          <p:cNvSpPr/>
          <p:nvPr/>
        </p:nvSpPr>
        <p:spPr>
          <a:xfrm rot="5400000">
            <a:off x="6473035" y="4007737"/>
            <a:ext cx="302422" cy="891863"/>
          </a:xfrm>
          <a:prstGeom prst="rightBrace">
            <a:avLst>
              <a:gd name="adj1" fmla="val 3693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983D1C7A-06C8-5442-8CFB-A5CFF9A4879F}"/>
              </a:ext>
            </a:extLst>
          </p:cNvPr>
          <p:cNvSpPr txBox="1"/>
          <p:nvPr/>
        </p:nvSpPr>
        <p:spPr>
          <a:xfrm>
            <a:off x="828376" y="3424739"/>
            <a:ext cx="1944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nc_intergenic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</a:p>
        </p:txBody>
      </p:sp>
      <p:sp>
        <p:nvSpPr>
          <p:cNvPr id="122" name="Accolade fermante 121">
            <a:extLst>
              <a:ext uri="{FF2B5EF4-FFF2-40B4-BE49-F238E27FC236}">
                <a16:creationId xmlns:a16="http://schemas.microsoft.com/office/drawing/2014/main" id="{19413D0C-8515-954B-88BF-3187DE408098}"/>
              </a:ext>
            </a:extLst>
          </p:cNvPr>
          <p:cNvSpPr/>
          <p:nvPr/>
        </p:nvSpPr>
        <p:spPr>
          <a:xfrm rot="5400000">
            <a:off x="1374616" y="2736422"/>
            <a:ext cx="302422" cy="1034583"/>
          </a:xfrm>
          <a:prstGeom prst="rightBrace">
            <a:avLst>
              <a:gd name="adj1" fmla="val 3693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E3807687-ACC3-5F40-8D43-73E78871C9D5}"/>
              </a:ext>
            </a:extLst>
          </p:cNvPr>
          <p:cNvSpPr txBox="1"/>
          <p:nvPr/>
        </p:nvSpPr>
        <p:spPr>
          <a:xfrm>
            <a:off x="1384276" y="5785708"/>
            <a:ext cx="1944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nc_intergenic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</a:p>
        </p:txBody>
      </p:sp>
      <p:sp>
        <p:nvSpPr>
          <p:cNvPr id="124" name="Accolade fermante 123">
            <a:extLst>
              <a:ext uri="{FF2B5EF4-FFF2-40B4-BE49-F238E27FC236}">
                <a16:creationId xmlns:a16="http://schemas.microsoft.com/office/drawing/2014/main" id="{817F16BB-0596-1B44-AAF2-695F8D4DDB5E}"/>
              </a:ext>
            </a:extLst>
          </p:cNvPr>
          <p:cNvSpPr/>
          <p:nvPr/>
        </p:nvSpPr>
        <p:spPr>
          <a:xfrm rot="5400000">
            <a:off x="1912099" y="4967062"/>
            <a:ext cx="302422" cy="1352207"/>
          </a:xfrm>
          <a:prstGeom prst="rightBrace">
            <a:avLst>
              <a:gd name="adj1" fmla="val 3693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Accolade fermante 124">
            <a:extLst>
              <a:ext uri="{FF2B5EF4-FFF2-40B4-BE49-F238E27FC236}">
                <a16:creationId xmlns:a16="http://schemas.microsoft.com/office/drawing/2014/main" id="{6FD736A2-C9D3-D04A-8D66-DFA0D3621DB8}"/>
              </a:ext>
            </a:extLst>
          </p:cNvPr>
          <p:cNvSpPr/>
          <p:nvPr/>
        </p:nvSpPr>
        <p:spPr>
          <a:xfrm rot="5400000">
            <a:off x="3419487" y="1556562"/>
            <a:ext cx="302422" cy="1079928"/>
          </a:xfrm>
          <a:prstGeom prst="rightBrace">
            <a:avLst>
              <a:gd name="adj1" fmla="val 3693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A36550C5-F885-0148-9622-85EBDC27BB3E}"/>
              </a:ext>
            </a:extLst>
          </p:cNvPr>
          <p:cNvSpPr txBox="1"/>
          <p:nvPr/>
        </p:nvSpPr>
        <p:spPr>
          <a:xfrm>
            <a:off x="2745528" y="2282375"/>
            <a:ext cx="2473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nc_same_ovp_CDS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</a:p>
        </p:txBody>
      </p:sp>
      <p:sp>
        <p:nvSpPr>
          <p:cNvPr id="127" name="Accolade fermante 126">
            <a:extLst>
              <a:ext uri="{FF2B5EF4-FFF2-40B4-BE49-F238E27FC236}">
                <a16:creationId xmlns:a16="http://schemas.microsoft.com/office/drawing/2014/main" id="{2ADAA539-7E53-A541-A513-1F7A91A56A4B}"/>
              </a:ext>
            </a:extLst>
          </p:cNvPr>
          <p:cNvSpPr/>
          <p:nvPr/>
        </p:nvSpPr>
        <p:spPr>
          <a:xfrm rot="5400000">
            <a:off x="3954468" y="3700808"/>
            <a:ext cx="302422" cy="1498723"/>
          </a:xfrm>
          <a:prstGeom prst="rightBrace">
            <a:avLst>
              <a:gd name="adj1" fmla="val 3693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5677C860-7009-9B4F-A6B3-BBE2E340926A}"/>
              </a:ext>
            </a:extLst>
          </p:cNvPr>
          <p:cNvSpPr txBox="1"/>
          <p:nvPr/>
        </p:nvSpPr>
        <p:spPr>
          <a:xfrm>
            <a:off x="3003217" y="4679787"/>
            <a:ext cx="2334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nc_opp_ovp_CDS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(4)</a:t>
            </a:r>
          </a:p>
        </p:txBody>
      </p:sp>
      <p:sp>
        <p:nvSpPr>
          <p:cNvPr id="129" name="Accolade fermante 128">
            <a:extLst>
              <a:ext uri="{FF2B5EF4-FFF2-40B4-BE49-F238E27FC236}">
                <a16:creationId xmlns:a16="http://schemas.microsoft.com/office/drawing/2014/main" id="{F139F93F-5A35-7A4C-91C3-06CD3A75F73B}"/>
              </a:ext>
            </a:extLst>
          </p:cNvPr>
          <p:cNvSpPr/>
          <p:nvPr/>
        </p:nvSpPr>
        <p:spPr>
          <a:xfrm rot="5400000">
            <a:off x="8148915" y="1414353"/>
            <a:ext cx="302422" cy="1357832"/>
          </a:xfrm>
          <a:prstGeom prst="rightBrace">
            <a:avLst>
              <a:gd name="adj1" fmla="val 3693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BF529B4B-6F99-2341-8C4D-210C1F410AEC}"/>
              </a:ext>
            </a:extLst>
          </p:cNvPr>
          <p:cNvSpPr txBox="1"/>
          <p:nvPr/>
        </p:nvSpPr>
        <p:spPr>
          <a:xfrm>
            <a:off x="7506679" y="2309870"/>
            <a:ext cx="2334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nc_opp_ovp_CDS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(4)</a:t>
            </a:r>
          </a:p>
        </p:txBody>
      </p:sp>
      <p:sp>
        <p:nvSpPr>
          <p:cNvPr id="131" name="Accolade fermante 130">
            <a:extLst>
              <a:ext uri="{FF2B5EF4-FFF2-40B4-BE49-F238E27FC236}">
                <a16:creationId xmlns:a16="http://schemas.microsoft.com/office/drawing/2014/main" id="{72B7784D-E708-1C40-A3CB-CE3951227885}"/>
              </a:ext>
            </a:extLst>
          </p:cNvPr>
          <p:cNvSpPr/>
          <p:nvPr/>
        </p:nvSpPr>
        <p:spPr>
          <a:xfrm rot="5400000">
            <a:off x="8434541" y="4580062"/>
            <a:ext cx="302422" cy="2358347"/>
          </a:xfrm>
          <a:prstGeom prst="rightBrace">
            <a:avLst>
              <a:gd name="adj1" fmla="val 3693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7093E4D4-E11F-6449-897E-A36B8A48FF7E}"/>
              </a:ext>
            </a:extLst>
          </p:cNvPr>
          <p:cNvSpPr txBox="1"/>
          <p:nvPr/>
        </p:nvSpPr>
        <p:spPr>
          <a:xfrm>
            <a:off x="8070029" y="5910382"/>
            <a:ext cx="1449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c_CDS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(1)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CAAD6D49-8971-9C4E-BB0E-9EF2A32A192D}"/>
              </a:ext>
            </a:extLst>
          </p:cNvPr>
          <p:cNvSpPr txBox="1"/>
          <p:nvPr/>
        </p:nvSpPr>
        <p:spPr>
          <a:xfrm>
            <a:off x="3673288" y="499793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FE1E4669-7379-4940-BB44-C67192B51990}"/>
              </a:ext>
            </a:extLst>
          </p:cNvPr>
          <p:cNvSpPr txBox="1"/>
          <p:nvPr/>
        </p:nvSpPr>
        <p:spPr>
          <a:xfrm>
            <a:off x="4581522" y="6137931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F43A22EF-D6F0-4849-AC42-2B5CD95816FD}"/>
              </a:ext>
            </a:extLst>
          </p:cNvPr>
          <p:cNvSpPr txBox="1"/>
          <p:nvPr/>
        </p:nvSpPr>
        <p:spPr>
          <a:xfrm>
            <a:off x="5038720" y="614595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1D01E4B2-E6C1-CC47-BD5E-DD0A47C60628}"/>
              </a:ext>
            </a:extLst>
          </p:cNvPr>
          <p:cNvSpPr txBox="1"/>
          <p:nvPr/>
        </p:nvSpPr>
        <p:spPr>
          <a:xfrm>
            <a:off x="4957615" y="380528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DAD225FB-5DF6-0440-AC36-AE9A45DD50DE}"/>
              </a:ext>
            </a:extLst>
          </p:cNvPr>
          <p:cNvSpPr txBox="1"/>
          <p:nvPr/>
        </p:nvSpPr>
        <p:spPr>
          <a:xfrm>
            <a:off x="1053135" y="614431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171C112C-870F-0049-B2B7-C6BCBB4620B3}"/>
              </a:ext>
            </a:extLst>
          </p:cNvPr>
          <p:cNvSpPr txBox="1"/>
          <p:nvPr/>
        </p:nvSpPr>
        <p:spPr>
          <a:xfrm>
            <a:off x="3033605" y="263976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12BCDD1A-858B-9F49-B70E-9F05553EC37F}"/>
              </a:ext>
            </a:extLst>
          </p:cNvPr>
          <p:cNvSpPr txBox="1"/>
          <p:nvPr/>
        </p:nvSpPr>
        <p:spPr>
          <a:xfrm>
            <a:off x="5669924" y="144354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9090E586-129D-6947-9952-A55A1880DA8C}"/>
              </a:ext>
            </a:extLst>
          </p:cNvPr>
          <p:cNvSpPr txBox="1"/>
          <p:nvPr/>
        </p:nvSpPr>
        <p:spPr>
          <a:xfrm>
            <a:off x="4811133" y="27986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306960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43F077E7-9582-0346-B012-CB54FBD1824C}"/>
              </a:ext>
            </a:extLst>
          </p:cNvPr>
          <p:cNvSpPr/>
          <p:nvPr/>
        </p:nvSpPr>
        <p:spPr>
          <a:xfrm>
            <a:off x="2306779" y="1198606"/>
            <a:ext cx="7578442" cy="3707027"/>
          </a:xfrm>
          <a:prstGeom prst="rect">
            <a:avLst/>
          </a:prstGeom>
          <a:solidFill>
            <a:schemeClr val="bg1">
              <a:lumMod val="8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9F82739-2604-A24A-8138-2AF93CF306A1}"/>
              </a:ext>
            </a:extLst>
          </p:cNvPr>
          <p:cNvSpPr/>
          <p:nvPr/>
        </p:nvSpPr>
        <p:spPr>
          <a:xfrm>
            <a:off x="2598040" y="1458097"/>
            <a:ext cx="6767015" cy="3052120"/>
          </a:xfrm>
          <a:prstGeom prst="rect">
            <a:avLst/>
          </a:prstGeom>
          <a:solidFill>
            <a:schemeClr val="bg2">
              <a:lumMod val="7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9B03205C-FFA8-424B-AA1A-62A38EA00D8F}"/>
              </a:ext>
            </a:extLst>
          </p:cNvPr>
          <p:cNvCxnSpPr>
            <a:cxnSpLocks/>
          </p:cNvCxnSpPr>
          <p:nvPr/>
        </p:nvCxnSpPr>
        <p:spPr>
          <a:xfrm>
            <a:off x="1494342" y="1779373"/>
            <a:ext cx="8946291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FC51DE6E-7EA6-3D42-8CE2-C664CAB2E44B}"/>
              </a:ext>
            </a:extLst>
          </p:cNvPr>
          <p:cNvCxnSpPr>
            <a:cxnSpLocks/>
          </p:cNvCxnSpPr>
          <p:nvPr/>
        </p:nvCxnSpPr>
        <p:spPr>
          <a:xfrm>
            <a:off x="1494342" y="2956703"/>
            <a:ext cx="8946291" cy="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4367E0EF-795D-FD41-84FF-4F1CD9BA5445}"/>
              </a:ext>
            </a:extLst>
          </p:cNvPr>
          <p:cNvCxnSpPr>
            <a:cxnSpLocks/>
          </p:cNvCxnSpPr>
          <p:nvPr/>
        </p:nvCxnSpPr>
        <p:spPr>
          <a:xfrm>
            <a:off x="1494342" y="4151510"/>
            <a:ext cx="8946291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7F2D1F7-7EF4-794E-BCD4-39920613DB19}"/>
              </a:ext>
            </a:extLst>
          </p:cNvPr>
          <p:cNvSpPr/>
          <p:nvPr/>
        </p:nvSpPr>
        <p:spPr>
          <a:xfrm>
            <a:off x="3130266" y="1580590"/>
            <a:ext cx="2342948" cy="397566"/>
          </a:xfrm>
          <a:prstGeom prst="rect">
            <a:avLst/>
          </a:prstGeom>
          <a:solidFill>
            <a:srgbClr val="FFA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9FFA24B-57E4-094A-A1E1-04F3ABFA90E5}"/>
              </a:ext>
            </a:extLst>
          </p:cNvPr>
          <p:cNvCxnSpPr>
            <a:cxnSpLocks/>
          </p:cNvCxnSpPr>
          <p:nvPr/>
        </p:nvCxnSpPr>
        <p:spPr>
          <a:xfrm>
            <a:off x="2280414" y="1198606"/>
            <a:ext cx="0" cy="3707027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BCCCC770-5D76-F94E-BE25-2F73D031974A}"/>
              </a:ext>
            </a:extLst>
          </p:cNvPr>
          <p:cNvCxnSpPr>
            <a:cxnSpLocks/>
          </p:cNvCxnSpPr>
          <p:nvPr/>
        </p:nvCxnSpPr>
        <p:spPr>
          <a:xfrm flipH="1">
            <a:off x="9865637" y="1198606"/>
            <a:ext cx="19585" cy="3781965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F9568086-64B7-4F46-915B-8A7B1062A296}"/>
              </a:ext>
            </a:extLst>
          </p:cNvPr>
          <p:cNvSpPr txBox="1"/>
          <p:nvPr/>
        </p:nvSpPr>
        <p:spPr>
          <a:xfrm>
            <a:off x="2568202" y="384586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4811FA8D-5AB8-5246-A485-EB54BF9A50F5}"/>
              </a:ext>
            </a:extLst>
          </p:cNvPr>
          <p:cNvSpPr txBox="1"/>
          <p:nvPr/>
        </p:nvSpPr>
        <p:spPr>
          <a:xfrm>
            <a:off x="4516705" y="386388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00537AB6-65ED-2C43-B218-F9A47AA20ACD}"/>
              </a:ext>
            </a:extLst>
          </p:cNvPr>
          <p:cNvSpPr txBox="1"/>
          <p:nvPr/>
        </p:nvSpPr>
        <p:spPr>
          <a:xfrm>
            <a:off x="2819967" y="265215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ED12C677-481B-C64E-96B2-36C035CD6B76}"/>
              </a:ext>
            </a:extLst>
          </p:cNvPr>
          <p:cNvSpPr txBox="1"/>
          <p:nvPr/>
        </p:nvSpPr>
        <p:spPr>
          <a:xfrm>
            <a:off x="3594572" y="265781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66B542B-FD1C-E24B-9BD6-33F976296224}"/>
              </a:ext>
            </a:extLst>
          </p:cNvPr>
          <p:cNvSpPr txBox="1"/>
          <p:nvPr/>
        </p:nvSpPr>
        <p:spPr>
          <a:xfrm>
            <a:off x="4586806" y="266255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6A355F55-BF69-D246-8043-7831496A0CB9}"/>
              </a:ext>
            </a:extLst>
          </p:cNvPr>
          <p:cNvSpPr txBox="1"/>
          <p:nvPr/>
        </p:nvSpPr>
        <p:spPr>
          <a:xfrm>
            <a:off x="2477671" y="146518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BD8CAF12-17B5-A94D-A352-FDA45C7FD77E}"/>
              </a:ext>
            </a:extLst>
          </p:cNvPr>
          <p:cNvSpPr txBox="1"/>
          <p:nvPr/>
        </p:nvSpPr>
        <p:spPr>
          <a:xfrm>
            <a:off x="6272692" y="148122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54841A6F-05CE-9E42-8080-FEF02654EEA0}"/>
              </a:ext>
            </a:extLst>
          </p:cNvPr>
          <p:cNvSpPr txBox="1"/>
          <p:nvPr/>
        </p:nvSpPr>
        <p:spPr>
          <a:xfrm>
            <a:off x="6918543" y="150271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96E5E37E-F6CD-D249-B4A2-EAD9F147C7CA}"/>
              </a:ext>
            </a:extLst>
          </p:cNvPr>
          <p:cNvSpPr txBox="1"/>
          <p:nvPr/>
        </p:nvSpPr>
        <p:spPr>
          <a:xfrm>
            <a:off x="7835470" y="146206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AF13032F-7095-2B47-8FFE-36539EAB7205}"/>
              </a:ext>
            </a:extLst>
          </p:cNvPr>
          <p:cNvSpPr txBox="1"/>
          <p:nvPr/>
        </p:nvSpPr>
        <p:spPr>
          <a:xfrm>
            <a:off x="8714758" y="146822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C281C55A-9F6E-8C49-B934-86E13E5F36E5}"/>
              </a:ext>
            </a:extLst>
          </p:cNvPr>
          <p:cNvSpPr txBox="1"/>
          <p:nvPr/>
        </p:nvSpPr>
        <p:spPr>
          <a:xfrm>
            <a:off x="9867978" y="147442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573DD3B8-D860-1D45-B3C9-7DA2EA1793DA}"/>
              </a:ext>
            </a:extLst>
          </p:cNvPr>
          <p:cNvSpPr txBox="1"/>
          <p:nvPr/>
        </p:nvSpPr>
        <p:spPr>
          <a:xfrm>
            <a:off x="7329087" y="266793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634850CD-4992-2242-990C-6FFDE77ACBFB}"/>
              </a:ext>
            </a:extLst>
          </p:cNvPr>
          <p:cNvSpPr txBox="1"/>
          <p:nvPr/>
        </p:nvSpPr>
        <p:spPr>
          <a:xfrm>
            <a:off x="8406647" y="265937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0CCCFDF0-A209-A54E-89E3-B00605FF0942}"/>
              </a:ext>
            </a:extLst>
          </p:cNvPr>
          <p:cNvSpPr txBox="1"/>
          <p:nvPr/>
        </p:nvSpPr>
        <p:spPr>
          <a:xfrm>
            <a:off x="9093206" y="266544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90B299CD-7F30-0142-880B-AEC66020CB18}"/>
              </a:ext>
            </a:extLst>
          </p:cNvPr>
          <p:cNvSpPr txBox="1"/>
          <p:nvPr/>
        </p:nvSpPr>
        <p:spPr>
          <a:xfrm>
            <a:off x="6542500" y="265144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0DCB6D05-5993-B74C-A7C2-4F0B17357091}"/>
              </a:ext>
            </a:extLst>
          </p:cNvPr>
          <p:cNvSpPr txBox="1"/>
          <p:nvPr/>
        </p:nvSpPr>
        <p:spPr>
          <a:xfrm>
            <a:off x="5880339" y="385390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5AA797C4-F640-014B-9B50-AB5C82B9A82D}"/>
              </a:ext>
            </a:extLst>
          </p:cNvPr>
          <p:cNvSpPr txBox="1"/>
          <p:nvPr/>
        </p:nvSpPr>
        <p:spPr>
          <a:xfrm>
            <a:off x="8619315" y="383936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BFD90FF2-74E5-084D-B1C1-E8403DAD07C4}"/>
              </a:ext>
            </a:extLst>
          </p:cNvPr>
          <p:cNvSpPr txBox="1"/>
          <p:nvPr/>
        </p:nvSpPr>
        <p:spPr>
          <a:xfrm>
            <a:off x="9305235" y="384530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1EA84EC0-2356-D048-8649-F689731F61E9}"/>
              </a:ext>
            </a:extLst>
          </p:cNvPr>
          <p:cNvSpPr txBox="1"/>
          <p:nvPr/>
        </p:nvSpPr>
        <p:spPr>
          <a:xfrm>
            <a:off x="5366024" y="267312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D7733EDE-A5F3-A64B-B12C-0CDCD01DEB45}"/>
              </a:ext>
            </a:extLst>
          </p:cNvPr>
          <p:cNvSpPr txBox="1"/>
          <p:nvPr/>
        </p:nvSpPr>
        <p:spPr>
          <a:xfrm>
            <a:off x="1597395" y="385023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8C983614-78F0-A143-97B8-205140CFB88C}"/>
              </a:ext>
            </a:extLst>
          </p:cNvPr>
          <p:cNvSpPr txBox="1"/>
          <p:nvPr/>
        </p:nvSpPr>
        <p:spPr>
          <a:xfrm>
            <a:off x="3504710" y="384530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53B1DDD8-09E9-BE43-ACB9-02A4DF075AFB}"/>
              </a:ext>
            </a:extLst>
          </p:cNvPr>
          <p:cNvSpPr txBox="1"/>
          <p:nvPr/>
        </p:nvSpPr>
        <p:spPr>
          <a:xfrm>
            <a:off x="1430876" y="147480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2858BB4C-36B5-3A47-8C66-9A0B1F55ACF0}"/>
              </a:ext>
            </a:extLst>
          </p:cNvPr>
          <p:cNvSpPr txBox="1"/>
          <p:nvPr/>
        </p:nvSpPr>
        <p:spPr>
          <a:xfrm>
            <a:off x="1729596" y="2639351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78AD402F-0DFA-2248-AD8E-0317E64F7784}"/>
              </a:ext>
            </a:extLst>
          </p:cNvPr>
          <p:cNvSpPr txBox="1"/>
          <p:nvPr/>
        </p:nvSpPr>
        <p:spPr>
          <a:xfrm>
            <a:off x="3902036" y="1617618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CDS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171C112C-870F-0049-B2B7-C6BCBB4620B3}"/>
              </a:ext>
            </a:extLst>
          </p:cNvPr>
          <p:cNvSpPr txBox="1"/>
          <p:nvPr/>
        </p:nvSpPr>
        <p:spPr>
          <a:xfrm>
            <a:off x="3798898" y="383837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9090E586-129D-6947-9952-A55A1880DA8C}"/>
              </a:ext>
            </a:extLst>
          </p:cNvPr>
          <p:cNvSpPr txBox="1"/>
          <p:nvPr/>
        </p:nvSpPr>
        <p:spPr>
          <a:xfrm>
            <a:off x="5576426" y="147847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C37D555-9D03-F94A-B626-351776AB80F7}"/>
              </a:ext>
            </a:extLst>
          </p:cNvPr>
          <p:cNvSpPr txBox="1"/>
          <p:nvPr/>
        </p:nvSpPr>
        <p:spPr>
          <a:xfrm>
            <a:off x="5619050" y="555142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</a:t>
            </a:r>
            <a:endParaRPr lang="fr-FR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Accolade fermante 98">
            <a:extLst>
              <a:ext uri="{FF2B5EF4-FFF2-40B4-BE49-F238E27FC236}">
                <a16:creationId xmlns:a16="http://schemas.microsoft.com/office/drawing/2014/main" id="{CFB3703E-CC0F-A144-94B0-8B01CCB9DFC3}"/>
              </a:ext>
            </a:extLst>
          </p:cNvPr>
          <p:cNvSpPr/>
          <p:nvPr/>
        </p:nvSpPr>
        <p:spPr>
          <a:xfrm rot="5400000">
            <a:off x="5854244" y="1582168"/>
            <a:ext cx="302422" cy="7523531"/>
          </a:xfrm>
          <a:prstGeom prst="rightBrace">
            <a:avLst>
              <a:gd name="adj1" fmla="val 36934"/>
              <a:gd name="adj2" fmla="val 50000"/>
            </a:avLst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4772580-D9A5-194F-B2C5-13C770A207C5}"/>
              </a:ext>
            </a:extLst>
          </p:cNvPr>
          <p:cNvSpPr/>
          <p:nvPr/>
        </p:nvSpPr>
        <p:spPr>
          <a:xfrm>
            <a:off x="6643205" y="3918846"/>
            <a:ext cx="2142282" cy="397566"/>
          </a:xfrm>
          <a:prstGeom prst="rect">
            <a:avLst/>
          </a:prstGeom>
          <a:solidFill>
            <a:srgbClr val="FFA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ZoneTexte 140">
            <a:extLst>
              <a:ext uri="{FF2B5EF4-FFF2-40B4-BE49-F238E27FC236}">
                <a16:creationId xmlns:a16="http://schemas.microsoft.com/office/drawing/2014/main" id="{9FC7CB81-A661-6148-B2E9-A8FA64A70C8C}"/>
              </a:ext>
            </a:extLst>
          </p:cNvPr>
          <p:cNvSpPr txBox="1"/>
          <p:nvPr/>
        </p:nvSpPr>
        <p:spPr>
          <a:xfrm>
            <a:off x="7563886" y="3980144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CDS</a:t>
            </a:r>
          </a:p>
        </p:txBody>
      </p: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0719C61F-BEF2-8844-9195-240944716017}"/>
              </a:ext>
            </a:extLst>
          </p:cNvPr>
          <p:cNvCxnSpPr>
            <a:cxnSpLocks/>
          </p:cNvCxnSpPr>
          <p:nvPr/>
        </p:nvCxnSpPr>
        <p:spPr>
          <a:xfrm>
            <a:off x="2568202" y="1462549"/>
            <a:ext cx="0" cy="305212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04EBE866-ADEC-9F47-A21E-ED5172EF52AD}"/>
              </a:ext>
            </a:extLst>
          </p:cNvPr>
          <p:cNvCxnSpPr>
            <a:cxnSpLocks/>
          </p:cNvCxnSpPr>
          <p:nvPr/>
        </p:nvCxnSpPr>
        <p:spPr>
          <a:xfrm>
            <a:off x="9380808" y="1470230"/>
            <a:ext cx="0" cy="305212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Accolade fermante 144">
            <a:extLst>
              <a:ext uri="{FF2B5EF4-FFF2-40B4-BE49-F238E27FC236}">
                <a16:creationId xmlns:a16="http://schemas.microsoft.com/office/drawing/2014/main" id="{209DD401-0D96-184D-9502-544BCB489B97}"/>
              </a:ext>
            </a:extLst>
          </p:cNvPr>
          <p:cNvSpPr/>
          <p:nvPr/>
        </p:nvSpPr>
        <p:spPr>
          <a:xfrm rot="5400000">
            <a:off x="5842222" y="1352749"/>
            <a:ext cx="223821" cy="6712185"/>
          </a:xfrm>
          <a:prstGeom prst="rightBrace">
            <a:avLst>
              <a:gd name="adj1" fmla="val 36934"/>
              <a:gd name="adj2" fmla="val 50000"/>
            </a:avLst>
          </a:prstGeom>
          <a:ln w="15875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3C98BF6A-AA72-F74B-92EE-C753EB07EDED}"/>
              </a:ext>
            </a:extLst>
          </p:cNvPr>
          <p:cNvSpPr txBox="1"/>
          <p:nvPr/>
        </p:nvSpPr>
        <p:spPr>
          <a:xfrm>
            <a:off x="5545230" y="491421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mRNA</a:t>
            </a:r>
            <a:endParaRPr lang="fr-FR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Accolade fermante 146">
            <a:extLst>
              <a:ext uri="{FF2B5EF4-FFF2-40B4-BE49-F238E27FC236}">
                <a16:creationId xmlns:a16="http://schemas.microsoft.com/office/drawing/2014/main" id="{4FB8E786-4CA1-0D4D-B02F-C5CE2F3D572B}"/>
              </a:ext>
            </a:extLst>
          </p:cNvPr>
          <p:cNvSpPr/>
          <p:nvPr/>
        </p:nvSpPr>
        <p:spPr>
          <a:xfrm rot="5400000">
            <a:off x="8935547" y="2804921"/>
            <a:ext cx="113494" cy="792601"/>
          </a:xfrm>
          <a:prstGeom prst="rightBrace">
            <a:avLst>
              <a:gd name="adj1" fmla="val 3693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E69FCDE-0674-2E4A-8CCA-A124B920B0F6}"/>
              </a:ext>
            </a:extLst>
          </p:cNvPr>
          <p:cNvSpPr txBox="1"/>
          <p:nvPr/>
        </p:nvSpPr>
        <p:spPr>
          <a:xfrm>
            <a:off x="8185880" y="3334221"/>
            <a:ext cx="343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nc_same_ovp_mRNA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3882F254-05F1-A84E-AE7A-EBD65EC136CB}"/>
              </a:ext>
            </a:extLst>
          </p:cNvPr>
          <p:cNvSpPr txBox="1"/>
          <p:nvPr/>
        </p:nvSpPr>
        <p:spPr>
          <a:xfrm>
            <a:off x="3805213" y="3335463"/>
            <a:ext cx="343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nc_same_ovp_mRNA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</a:p>
        </p:txBody>
      </p:sp>
      <p:sp>
        <p:nvSpPr>
          <p:cNvPr id="149" name="Accolade fermante 148">
            <a:extLst>
              <a:ext uri="{FF2B5EF4-FFF2-40B4-BE49-F238E27FC236}">
                <a16:creationId xmlns:a16="http://schemas.microsoft.com/office/drawing/2014/main" id="{CCA8D358-AC1C-394E-9596-A17AE3C6196A}"/>
              </a:ext>
            </a:extLst>
          </p:cNvPr>
          <p:cNvSpPr/>
          <p:nvPr/>
        </p:nvSpPr>
        <p:spPr>
          <a:xfrm rot="5400000">
            <a:off x="6068109" y="2627466"/>
            <a:ext cx="147597" cy="1116474"/>
          </a:xfrm>
          <a:prstGeom prst="rightBrace">
            <a:avLst>
              <a:gd name="adj1" fmla="val 3693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847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43F077E7-9582-0346-B012-CB54FBD1824C}"/>
              </a:ext>
            </a:extLst>
          </p:cNvPr>
          <p:cNvSpPr/>
          <p:nvPr/>
        </p:nvSpPr>
        <p:spPr>
          <a:xfrm>
            <a:off x="4056557" y="1198606"/>
            <a:ext cx="5828663" cy="3707027"/>
          </a:xfrm>
          <a:prstGeom prst="rect">
            <a:avLst/>
          </a:prstGeom>
          <a:solidFill>
            <a:schemeClr val="bg1">
              <a:lumMod val="8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9B03205C-FFA8-424B-AA1A-62A38EA00D8F}"/>
              </a:ext>
            </a:extLst>
          </p:cNvPr>
          <p:cNvCxnSpPr>
            <a:cxnSpLocks/>
          </p:cNvCxnSpPr>
          <p:nvPr/>
        </p:nvCxnSpPr>
        <p:spPr>
          <a:xfrm>
            <a:off x="1494342" y="1779373"/>
            <a:ext cx="8946291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FC51DE6E-7EA6-3D42-8CE2-C664CAB2E44B}"/>
              </a:ext>
            </a:extLst>
          </p:cNvPr>
          <p:cNvCxnSpPr>
            <a:cxnSpLocks/>
          </p:cNvCxnSpPr>
          <p:nvPr/>
        </p:nvCxnSpPr>
        <p:spPr>
          <a:xfrm>
            <a:off x="1494342" y="2956703"/>
            <a:ext cx="8946291" cy="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4367E0EF-795D-FD41-84FF-4F1CD9BA5445}"/>
              </a:ext>
            </a:extLst>
          </p:cNvPr>
          <p:cNvCxnSpPr>
            <a:cxnSpLocks/>
          </p:cNvCxnSpPr>
          <p:nvPr/>
        </p:nvCxnSpPr>
        <p:spPr>
          <a:xfrm>
            <a:off x="1494342" y="4151510"/>
            <a:ext cx="8946291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9FFA24B-57E4-094A-A1E1-04F3ABFA90E5}"/>
              </a:ext>
            </a:extLst>
          </p:cNvPr>
          <p:cNvCxnSpPr>
            <a:cxnSpLocks/>
          </p:cNvCxnSpPr>
          <p:nvPr/>
        </p:nvCxnSpPr>
        <p:spPr>
          <a:xfrm>
            <a:off x="2280414" y="1198606"/>
            <a:ext cx="0" cy="3707027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BCCCC770-5D76-F94E-BE25-2F73D031974A}"/>
              </a:ext>
            </a:extLst>
          </p:cNvPr>
          <p:cNvCxnSpPr>
            <a:cxnSpLocks/>
          </p:cNvCxnSpPr>
          <p:nvPr/>
        </p:nvCxnSpPr>
        <p:spPr>
          <a:xfrm flipH="1">
            <a:off x="9865637" y="1198606"/>
            <a:ext cx="19585" cy="3781965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F9568086-64B7-4F46-915B-8A7B1062A296}"/>
              </a:ext>
            </a:extLst>
          </p:cNvPr>
          <p:cNvSpPr txBox="1"/>
          <p:nvPr/>
        </p:nvSpPr>
        <p:spPr>
          <a:xfrm>
            <a:off x="2568202" y="384586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4811FA8D-5AB8-5246-A485-EB54BF9A50F5}"/>
              </a:ext>
            </a:extLst>
          </p:cNvPr>
          <p:cNvSpPr txBox="1"/>
          <p:nvPr/>
        </p:nvSpPr>
        <p:spPr>
          <a:xfrm>
            <a:off x="4516705" y="386388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00537AB6-65ED-2C43-B218-F9A47AA20ACD}"/>
              </a:ext>
            </a:extLst>
          </p:cNvPr>
          <p:cNvSpPr txBox="1"/>
          <p:nvPr/>
        </p:nvSpPr>
        <p:spPr>
          <a:xfrm>
            <a:off x="2819967" y="265215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ED12C677-481B-C64E-96B2-36C035CD6B76}"/>
              </a:ext>
            </a:extLst>
          </p:cNvPr>
          <p:cNvSpPr txBox="1"/>
          <p:nvPr/>
        </p:nvSpPr>
        <p:spPr>
          <a:xfrm>
            <a:off x="3594572" y="265781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66B542B-FD1C-E24B-9BD6-33F976296224}"/>
              </a:ext>
            </a:extLst>
          </p:cNvPr>
          <p:cNvSpPr txBox="1"/>
          <p:nvPr/>
        </p:nvSpPr>
        <p:spPr>
          <a:xfrm>
            <a:off x="4586806" y="266255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6A355F55-BF69-D246-8043-7831496A0CB9}"/>
              </a:ext>
            </a:extLst>
          </p:cNvPr>
          <p:cNvSpPr txBox="1"/>
          <p:nvPr/>
        </p:nvSpPr>
        <p:spPr>
          <a:xfrm>
            <a:off x="2477671" y="146518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BD8CAF12-17B5-A94D-A352-FDA45C7FD77E}"/>
              </a:ext>
            </a:extLst>
          </p:cNvPr>
          <p:cNvSpPr txBox="1"/>
          <p:nvPr/>
        </p:nvSpPr>
        <p:spPr>
          <a:xfrm>
            <a:off x="6272692" y="148122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54841A6F-05CE-9E42-8080-FEF02654EEA0}"/>
              </a:ext>
            </a:extLst>
          </p:cNvPr>
          <p:cNvSpPr txBox="1"/>
          <p:nvPr/>
        </p:nvSpPr>
        <p:spPr>
          <a:xfrm>
            <a:off x="6918543" y="150271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96E5E37E-F6CD-D249-B4A2-EAD9F147C7CA}"/>
              </a:ext>
            </a:extLst>
          </p:cNvPr>
          <p:cNvSpPr txBox="1"/>
          <p:nvPr/>
        </p:nvSpPr>
        <p:spPr>
          <a:xfrm>
            <a:off x="7835470" y="146206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AF13032F-7095-2B47-8FFE-36539EAB7205}"/>
              </a:ext>
            </a:extLst>
          </p:cNvPr>
          <p:cNvSpPr txBox="1"/>
          <p:nvPr/>
        </p:nvSpPr>
        <p:spPr>
          <a:xfrm>
            <a:off x="8714758" y="146822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C281C55A-9F6E-8C49-B934-86E13E5F36E5}"/>
              </a:ext>
            </a:extLst>
          </p:cNvPr>
          <p:cNvSpPr txBox="1"/>
          <p:nvPr/>
        </p:nvSpPr>
        <p:spPr>
          <a:xfrm>
            <a:off x="9867978" y="147442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573DD3B8-D860-1D45-B3C9-7DA2EA1793DA}"/>
              </a:ext>
            </a:extLst>
          </p:cNvPr>
          <p:cNvSpPr txBox="1"/>
          <p:nvPr/>
        </p:nvSpPr>
        <p:spPr>
          <a:xfrm>
            <a:off x="7329087" y="266793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634850CD-4992-2242-990C-6FFDE77ACBFB}"/>
              </a:ext>
            </a:extLst>
          </p:cNvPr>
          <p:cNvSpPr txBox="1"/>
          <p:nvPr/>
        </p:nvSpPr>
        <p:spPr>
          <a:xfrm>
            <a:off x="8406647" y="265937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0CCCFDF0-A209-A54E-89E3-B00605FF0942}"/>
              </a:ext>
            </a:extLst>
          </p:cNvPr>
          <p:cNvSpPr txBox="1"/>
          <p:nvPr/>
        </p:nvSpPr>
        <p:spPr>
          <a:xfrm>
            <a:off x="9093206" y="266544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90B299CD-7F30-0142-880B-AEC66020CB18}"/>
              </a:ext>
            </a:extLst>
          </p:cNvPr>
          <p:cNvSpPr txBox="1"/>
          <p:nvPr/>
        </p:nvSpPr>
        <p:spPr>
          <a:xfrm>
            <a:off x="6542500" y="265144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0DCB6D05-5993-B74C-A7C2-4F0B17357091}"/>
              </a:ext>
            </a:extLst>
          </p:cNvPr>
          <p:cNvSpPr txBox="1"/>
          <p:nvPr/>
        </p:nvSpPr>
        <p:spPr>
          <a:xfrm>
            <a:off x="5880339" y="385390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5AA797C4-F640-014B-9B50-AB5C82B9A82D}"/>
              </a:ext>
            </a:extLst>
          </p:cNvPr>
          <p:cNvSpPr txBox="1"/>
          <p:nvPr/>
        </p:nvSpPr>
        <p:spPr>
          <a:xfrm>
            <a:off x="8619315" y="383936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BFD90FF2-74E5-084D-B1C1-E8403DAD07C4}"/>
              </a:ext>
            </a:extLst>
          </p:cNvPr>
          <p:cNvSpPr txBox="1"/>
          <p:nvPr/>
        </p:nvSpPr>
        <p:spPr>
          <a:xfrm>
            <a:off x="9305235" y="384530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1EA84EC0-2356-D048-8649-F689731F61E9}"/>
              </a:ext>
            </a:extLst>
          </p:cNvPr>
          <p:cNvSpPr txBox="1"/>
          <p:nvPr/>
        </p:nvSpPr>
        <p:spPr>
          <a:xfrm>
            <a:off x="5366024" y="267312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D7733EDE-A5F3-A64B-B12C-0CDCD01DEB45}"/>
              </a:ext>
            </a:extLst>
          </p:cNvPr>
          <p:cNvSpPr txBox="1"/>
          <p:nvPr/>
        </p:nvSpPr>
        <p:spPr>
          <a:xfrm>
            <a:off x="1597395" y="385023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8C983614-78F0-A143-97B8-205140CFB88C}"/>
              </a:ext>
            </a:extLst>
          </p:cNvPr>
          <p:cNvSpPr txBox="1"/>
          <p:nvPr/>
        </p:nvSpPr>
        <p:spPr>
          <a:xfrm>
            <a:off x="3504710" y="384530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53B1DDD8-09E9-BE43-ACB9-02A4DF075AFB}"/>
              </a:ext>
            </a:extLst>
          </p:cNvPr>
          <p:cNvSpPr txBox="1"/>
          <p:nvPr/>
        </p:nvSpPr>
        <p:spPr>
          <a:xfrm>
            <a:off x="1430876" y="147480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2858BB4C-36B5-3A47-8C66-9A0B1F55ACF0}"/>
              </a:ext>
            </a:extLst>
          </p:cNvPr>
          <p:cNvSpPr txBox="1"/>
          <p:nvPr/>
        </p:nvSpPr>
        <p:spPr>
          <a:xfrm>
            <a:off x="1729596" y="2639351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171C112C-870F-0049-B2B7-C6BCBB4620B3}"/>
              </a:ext>
            </a:extLst>
          </p:cNvPr>
          <p:cNvSpPr txBox="1"/>
          <p:nvPr/>
        </p:nvSpPr>
        <p:spPr>
          <a:xfrm>
            <a:off x="3798898" y="383837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9090E586-129D-6947-9952-A55A1880DA8C}"/>
              </a:ext>
            </a:extLst>
          </p:cNvPr>
          <p:cNvSpPr txBox="1"/>
          <p:nvPr/>
        </p:nvSpPr>
        <p:spPr>
          <a:xfrm>
            <a:off x="5576426" y="147847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C37D555-9D03-F94A-B626-351776AB80F7}"/>
              </a:ext>
            </a:extLst>
          </p:cNvPr>
          <p:cNvSpPr txBox="1"/>
          <p:nvPr/>
        </p:nvSpPr>
        <p:spPr>
          <a:xfrm>
            <a:off x="5619050" y="555142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</a:t>
            </a:r>
            <a:endParaRPr lang="fr-FR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Accolade fermante 98">
            <a:extLst>
              <a:ext uri="{FF2B5EF4-FFF2-40B4-BE49-F238E27FC236}">
                <a16:creationId xmlns:a16="http://schemas.microsoft.com/office/drawing/2014/main" id="{CFB3703E-CC0F-A144-94B0-8B01CCB9DFC3}"/>
              </a:ext>
            </a:extLst>
          </p:cNvPr>
          <p:cNvSpPr/>
          <p:nvPr/>
        </p:nvSpPr>
        <p:spPr>
          <a:xfrm rot="5400000">
            <a:off x="5854244" y="1582168"/>
            <a:ext cx="302422" cy="7523531"/>
          </a:xfrm>
          <a:prstGeom prst="rightBrace">
            <a:avLst>
              <a:gd name="adj1" fmla="val 36934"/>
              <a:gd name="adj2" fmla="val 50000"/>
            </a:avLst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Accolade fermante 146">
            <a:extLst>
              <a:ext uri="{FF2B5EF4-FFF2-40B4-BE49-F238E27FC236}">
                <a16:creationId xmlns:a16="http://schemas.microsoft.com/office/drawing/2014/main" id="{4FB8E786-4CA1-0D4D-B02F-C5CE2F3D572B}"/>
              </a:ext>
            </a:extLst>
          </p:cNvPr>
          <p:cNvSpPr/>
          <p:nvPr/>
        </p:nvSpPr>
        <p:spPr>
          <a:xfrm rot="5400000">
            <a:off x="971075" y="5499795"/>
            <a:ext cx="113494" cy="792601"/>
          </a:xfrm>
          <a:prstGeom prst="rightBrace">
            <a:avLst>
              <a:gd name="adj1" fmla="val 3693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E69FCDE-0674-2E4A-8CCA-A124B920B0F6}"/>
              </a:ext>
            </a:extLst>
          </p:cNvPr>
          <p:cNvSpPr txBox="1"/>
          <p:nvPr/>
        </p:nvSpPr>
        <p:spPr>
          <a:xfrm>
            <a:off x="7460056" y="6175377"/>
            <a:ext cx="343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nc_same_ovp_mRNA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3882F254-05F1-A84E-AE7A-EBD65EC136CB}"/>
              </a:ext>
            </a:extLst>
          </p:cNvPr>
          <p:cNvSpPr txBox="1"/>
          <p:nvPr/>
        </p:nvSpPr>
        <p:spPr>
          <a:xfrm>
            <a:off x="2163641" y="6283527"/>
            <a:ext cx="343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nc_same_ovp_mRNA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</a:p>
        </p:txBody>
      </p:sp>
      <p:sp>
        <p:nvSpPr>
          <p:cNvPr id="149" name="Accolade fermante 148">
            <a:extLst>
              <a:ext uri="{FF2B5EF4-FFF2-40B4-BE49-F238E27FC236}">
                <a16:creationId xmlns:a16="http://schemas.microsoft.com/office/drawing/2014/main" id="{CCA8D358-AC1C-394E-9596-A17AE3C6196A}"/>
              </a:ext>
            </a:extLst>
          </p:cNvPr>
          <p:cNvSpPr/>
          <p:nvPr/>
        </p:nvSpPr>
        <p:spPr>
          <a:xfrm rot="5400000">
            <a:off x="2676020" y="5468404"/>
            <a:ext cx="147597" cy="1116474"/>
          </a:xfrm>
          <a:prstGeom prst="rightBrace">
            <a:avLst>
              <a:gd name="adj1" fmla="val 3693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2E08DB91-DACF-7D4F-B71F-771F8CB7F1FA}"/>
              </a:ext>
            </a:extLst>
          </p:cNvPr>
          <p:cNvCxnSpPr>
            <a:cxnSpLocks/>
          </p:cNvCxnSpPr>
          <p:nvPr/>
        </p:nvCxnSpPr>
        <p:spPr>
          <a:xfrm>
            <a:off x="4910070" y="1301070"/>
            <a:ext cx="0" cy="3394495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A81F8937-9866-344D-A3B3-474CA266A795}"/>
              </a:ext>
            </a:extLst>
          </p:cNvPr>
          <p:cNvSpPr/>
          <p:nvPr/>
        </p:nvSpPr>
        <p:spPr>
          <a:xfrm>
            <a:off x="4925597" y="1325784"/>
            <a:ext cx="1318088" cy="3372170"/>
          </a:xfrm>
          <a:prstGeom prst="rect">
            <a:avLst/>
          </a:prstGeom>
          <a:solidFill>
            <a:schemeClr val="accent6">
              <a:lumMod val="40000"/>
              <a:lumOff val="6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144F392E-5C6A-584D-A3FC-53E1720A0975}"/>
              </a:ext>
            </a:extLst>
          </p:cNvPr>
          <p:cNvCxnSpPr>
            <a:cxnSpLocks/>
          </p:cNvCxnSpPr>
          <p:nvPr/>
        </p:nvCxnSpPr>
        <p:spPr>
          <a:xfrm>
            <a:off x="6243685" y="1301070"/>
            <a:ext cx="0" cy="3394495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984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2" name="Connecteur droit avec flèche 151">
            <a:extLst>
              <a:ext uri="{FF2B5EF4-FFF2-40B4-BE49-F238E27FC236}">
                <a16:creationId xmlns:a16="http://schemas.microsoft.com/office/drawing/2014/main" id="{1213177D-A07F-0049-8D48-6C3E5E075CD7}"/>
              </a:ext>
            </a:extLst>
          </p:cNvPr>
          <p:cNvCxnSpPr>
            <a:cxnSpLocks/>
          </p:cNvCxnSpPr>
          <p:nvPr/>
        </p:nvCxnSpPr>
        <p:spPr>
          <a:xfrm>
            <a:off x="2557849" y="2845980"/>
            <a:ext cx="5295298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Connecteur droit avec flèche 150">
            <a:extLst>
              <a:ext uri="{FF2B5EF4-FFF2-40B4-BE49-F238E27FC236}">
                <a16:creationId xmlns:a16="http://schemas.microsoft.com/office/drawing/2014/main" id="{012D4D84-7468-DA49-A85B-64060BAC45B2}"/>
              </a:ext>
            </a:extLst>
          </p:cNvPr>
          <p:cNvCxnSpPr>
            <a:cxnSpLocks/>
          </p:cNvCxnSpPr>
          <p:nvPr/>
        </p:nvCxnSpPr>
        <p:spPr>
          <a:xfrm>
            <a:off x="2567495" y="1665436"/>
            <a:ext cx="5295298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9B03205C-FFA8-424B-AA1A-62A38EA00D8F}"/>
              </a:ext>
            </a:extLst>
          </p:cNvPr>
          <p:cNvCxnSpPr>
            <a:cxnSpLocks/>
          </p:cNvCxnSpPr>
          <p:nvPr/>
        </p:nvCxnSpPr>
        <p:spPr>
          <a:xfrm>
            <a:off x="2557849" y="482293"/>
            <a:ext cx="5295298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7F2D1F7-7EF4-794E-BCD4-39920613DB19}"/>
              </a:ext>
            </a:extLst>
          </p:cNvPr>
          <p:cNvSpPr/>
          <p:nvPr/>
        </p:nvSpPr>
        <p:spPr>
          <a:xfrm>
            <a:off x="4193773" y="283510"/>
            <a:ext cx="2342948" cy="397566"/>
          </a:xfrm>
          <a:prstGeom prst="rect">
            <a:avLst/>
          </a:prstGeom>
          <a:solidFill>
            <a:srgbClr val="FFA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9FFA24B-57E4-094A-A1E1-04F3ABFA90E5}"/>
              </a:ext>
            </a:extLst>
          </p:cNvPr>
          <p:cNvCxnSpPr>
            <a:cxnSpLocks/>
          </p:cNvCxnSpPr>
          <p:nvPr/>
        </p:nvCxnSpPr>
        <p:spPr>
          <a:xfrm>
            <a:off x="7949513" y="173374"/>
            <a:ext cx="0" cy="305212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BCCCC770-5D76-F94E-BE25-2F73D031974A}"/>
              </a:ext>
            </a:extLst>
          </p:cNvPr>
          <p:cNvCxnSpPr>
            <a:cxnSpLocks/>
          </p:cNvCxnSpPr>
          <p:nvPr/>
        </p:nvCxnSpPr>
        <p:spPr>
          <a:xfrm>
            <a:off x="8938053" y="173374"/>
            <a:ext cx="0" cy="305212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7B21DFB-B952-CD43-9730-667994FF82C3}"/>
              </a:ext>
            </a:extLst>
          </p:cNvPr>
          <p:cNvCxnSpPr>
            <a:cxnSpLocks/>
          </p:cNvCxnSpPr>
          <p:nvPr/>
        </p:nvCxnSpPr>
        <p:spPr>
          <a:xfrm flipH="1">
            <a:off x="2468261" y="4006822"/>
            <a:ext cx="9125465" cy="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550F322-5FF6-164A-BD24-D6D9E32D62DA}"/>
              </a:ext>
            </a:extLst>
          </p:cNvPr>
          <p:cNvCxnSpPr>
            <a:cxnSpLocks/>
          </p:cNvCxnSpPr>
          <p:nvPr/>
        </p:nvCxnSpPr>
        <p:spPr>
          <a:xfrm flipH="1">
            <a:off x="2468261" y="5196247"/>
            <a:ext cx="9035880" cy="8969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C253016E-206F-0F45-AAC5-BE43FC5DCAD6}"/>
              </a:ext>
            </a:extLst>
          </p:cNvPr>
          <p:cNvCxnSpPr>
            <a:cxnSpLocks/>
          </p:cNvCxnSpPr>
          <p:nvPr/>
        </p:nvCxnSpPr>
        <p:spPr>
          <a:xfrm flipH="1">
            <a:off x="2492975" y="6351242"/>
            <a:ext cx="9035880" cy="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C8D650A-350B-F343-ADF1-0973961FC84E}"/>
              </a:ext>
            </a:extLst>
          </p:cNvPr>
          <p:cNvSpPr/>
          <p:nvPr/>
        </p:nvSpPr>
        <p:spPr>
          <a:xfrm flipH="1">
            <a:off x="9304637" y="4989470"/>
            <a:ext cx="1859733" cy="397566"/>
          </a:xfrm>
          <a:prstGeom prst="rect">
            <a:avLst/>
          </a:prstGeom>
          <a:solidFill>
            <a:srgbClr val="FFA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F9568086-64B7-4F46-915B-8A7B1062A296}"/>
              </a:ext>
            </a:extLst>
          </p:cNvPr>
          <p:cNvSpPr txBox="1"/>
          <p:nvPr/>
        </p:nvSpPr>
        <p:spPr>
          <a:xfrm>
            <a:off x="3631709" y="253905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4811FA8D-5AB8-5246-A485-EB54BF9A50F5}"/>
              </a:ext>
            </a:extLst>
          </p:cNvPr>
          <p:cNvSpPr txBox="1"/>
          <p:nvPr/>
        </p:nvSpPr>
        <p:spPr>
          <a:xfrm>
            <a:off x="6211584" y="254735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00537AB6-65ED-2C43-B218-F9A47AA20ACD}"/>
              </a:ext>
            </a:extLst>
          </p:cNvPr>
          <p:cNvSpPr txBox="1"/>
          <p:nvPr/>
        </p:nvSpPr>
        <p:spPr>
          <a:xfrm>
            <a:off x="3883474" y="135507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ED12C677-481B-C64E-96B2-36C035CD6B76}"/>
              </a:ext>
            </a:extLst>
          </p:cNvPr>
          <p:cNvSpPr txBox="1"/>
          <p:nvPr/>
        </p:nvSpPr>
        <p:spPr>
          <a:xfrm>
            <a:off x="4658079" y="136073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66B542B-FD1C-E24B-9BD6-33F976296224}"/>
              </a:ext>
            </a:extLst>
          </p:cNvPr>
          <p:cNvSpPr txBox="1"/>
          <p:nvPr/>
        </p:nvSpPr>
        <p:spPr>
          <a:xfrm>
            <a:off x="5650313" y="135458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6A355F55-BF69-D246-8043-7831496A0CB9}"/>
              </a:ext>
            </a:extLst>
          </p:cNvPr>
          <p:cNvSpPr txBox="1"/>
          <p:nvPr/>
        </p:nvSpPr>
        <p:spPr>
          <a:xfrm>
            <a:off x="3454679" y="17899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D157DDEC-5DCB-864D-B71F-DC18A9B0AAE0}"/>
              </a:ext>
            </a:extLst>
          </p:cNvPr>
          <p:cNvSpPr txBox="1"/>
          <p:nvPr/>
        </p:nvSpPr>
        <p:spPr>
          <a:xfrm>
            <a:off x="6315382" y="18102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BD8CAF12-17B5-A94D-A352-FDA45C7FD77E}"/>
              </a:ext>
            </a:extLst>
          </p:cNvPr>
          <p:cNvSpPr txBox="1"/>
          <p:nvPr/>
        </p:nvSpPr>
        <p:spPr>
          <a:xfrm>
            <a:off x="7336199" y="18414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54841A6F-05CE-9E42-8080-FEF02654EEA0}"/>
              </a:ext>
            </a:extLst>
          </p:cNvPr>
          <p:cNvSpPr txBox="1"/>
          <p:nvPr/>
        </p:nvSpPr>
        <p:spPr>
          <a:xfrm>
            <a:off x="7982050" y="20563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96E5E37E-F6CD-D249-B4A2-EAD9F147C7CA}"/>
              </a:ext>
            </a:extLst>
          </p:cNvPr>
          <p:cNvSpPr txBox="1"/>
          <p:nvPr/>
        </p:nvSpPr>
        <p:spPr>
          <a:xfrm>
            <a:off x="8898977" y="16498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AF13032F-7095-2B47-8FFE-36539EAB7205}"/>
              </a:ext>
            </a:extLst>
          </p:cNvPr>
          <p:cNvSpPr txBox="1"/>
          <p:nvPr/>
        </p:nvSpPr>
        <p:spPr>
          <a:xfrm>
            <a:off x="9778265" y="17114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C281C55A-9F6E-8C49-B934-86E13E5F36E5}"/>
              </a:ext>
            </a:extLst>
          </p:cNvPr>
          <p:cNvSpPr txBox="1"/>
          <p:nvPr/>
        </p:nvSpPr>
        <p:spPr>
          <a:xfrm>
            <a:off x="10931485" y="16498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573DD3B8-D860-1D45-B3C9-7DA2EA1793DA}"/>
              </a:ext>
            </a:extLst>
          </p:cNvPr>
          <p:cNvSpPr txBox="1"/>
          <p:nvPr/>
        </p:nvSpPr>
        <p:spPr>
          <a:xfrm>
            <a:off x="8392594" y="137085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634850CD-4992-2242-990C-6FFDE77ACBFB}"/>
              </a:ext>
            </a:extLst>
          </p:cNvPr>
          <p:cNvSpPr txBox="1"/>
          <p:nvPr/>
        </p:nvSpPr>
        <p:spPr>
          <a:xfrm>
            <a:off x="9235379" y="137464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0CCCFDF0-A209-A54E-89E3-B00605FF0942}"/>
              </a:ext>
            </a:extLst>
          </p:cNvPr>
          <p:cNvSpPr txBox="1"/>
          <p:nvPr/>
        </p:nvSpPr>
        <p:spPr>
          <a:xfrm>
            <a:off x="10576849" y="136836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90B299CD-7F30-0142-880B-AEC66020CB18}"/>
              </a:ext>
            </a:extLst>
          </p:cNvPr>
          <p:cNvSpPr txBox="1"/>
          <p:nvPr/>
        </p:nvSpPr>
        <p:spPr>
          <a:xfrm>
            <a:off x="7853147" y="135436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CF9B3790-9867-2A46-81A9-6EEDD608F680}"/>
              </a:ext>
            </a:extLst>
          </p:cNvPr>
          <p:cNvSpPr txBox="1"/>
          <p:nvPr/>
        </p:nvSpPr>
        <p:spPr>
          <a:xfrm>
            <a:off x="8326078" y="255239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0DCB6D05-5993-B74C-A7C2-4F0B17357091}"/>
              </a:ext>
            </a:extLst>
          </p:cNvPr>
          <p:cNvSpPr txBox="1"/>
          <p:nvPr/>
        </p:nvSpPr>
        <p:spPr>
          <a:xfrm>
            <a:off x="7194217" y="254825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5AA797C4-F640-014B-9B50-AB5C82B9A82D}"/>
              </a:ext>
            </a:extLst>
          </p:cNvPr>
          <p:cNvSpPr txBox="1"/>
          <p:nvPr/>
        </p:nvSpPr>
        <p:spPr>
          <a:xfrm>
            <a:off x="9398678" y="255644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BFD90FF2-74E5-084D-B1C1-E8403DAD07C4}"/>
              </a:ext>
            </a:extLst>
          </p:cNvPr>
          <p:cNvSpPr txBox="1"/>
          <p:nvPr/>
        </p:nvSpPr>
        <p:spPr>
          <a:xfrm>
            <a:off x="10345856" y="254822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57CC775C-3D8E-2342-9D0C-D35ADFA47840}"/>
              </a:ext>
            </a:extLst>
          </p:cNvPr>
          <p:cNvSpPr txBox="1"/>
          <p:nvPr/>
        </p:nvSpPr>
        <p:spPr>
          <a:xfrm>
            <a:off x="6239921" y="369661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1EA84EC0-2356-D048-8649-F689731F61E9}"/>
              </a:ext>
            </a:extLst>
          </p:cNvPr>
          <p:cNvSpPr txBox="1"/>
          <p:nvPr/>
        </p:nvSpPr>
        <p:spPr>
          <a:xfrm>
            <a:off x="6886733" y="135427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E91B2C9C-49C4-104B-927C-F50821D352D9}"/>
              </a:ext>
            </a:extLst>
          </p:cNvPr>
          <p:cNvSpPr txBox="1"/>
          <p:nvPr/>
        </p:nvSpPr>
        <p:spPr>
          <a:xfrm>
            <a:off x="4910065" y="489143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295B93C1-9516-5947-BC70-D546FA4AFC45}"/>
              </a:ext>
            </a:extLst>
          </p:cNvPr>
          <p:cNvSpPr txBox="1"/>
          <p:nvPr/>
        </p:nvSpPr>
        <p:spPr>
          <a:xfrm>
            <a:off x="6683841" y="488145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E29A2DAB-D674-4B4F-B83F-2D577448F19C}"/>
              </a:ext>
            </a:extLst>
          </p:cNvPr>
          <p:cNvSpPr txBox="1"/>
          <p:nvPr/>
        </p:nvSpPr>
        <p:spPr>
          <a:xfrm>
            <a:off x="9031502" y="490206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B4F1EE3E-C9D9-994F-951A-F42004D9F6F8}"/>
              </a:ext>
            </a:extLst>
          </p:cNvPr>
          <p:cNvSpPr txBox="1"/>
          <p:nvPr/>
        </p:nvSpPr>
        <p:spPr>
          <a:xfrm>
            <a:off x="11300297" y="490206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3B080AD1-65BF-7241-8D48-E1B68936909F}"/>
              </a:ext>
            </a:extLst>
          </p:cNvPr>
          <p:cNvSpPr txBox="1"/>
          <p:nvPr/>
        </p:nvSpPr>
        <p:spPr>
          <a:xfrm>
            <a:off x="5116821" y="369194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9DE29A50-0D2F-3340-B181-5E877E633CE0}"/>
              </a:ext>
            </a:extLst>
          </p:cNvPr>
          <p:cNvSpPr txBox="1"/>
          <p:nvPr/>
        </p:nvSpPr>
        <p:spPr>
          <a:xfrm>
            <a:off x="3768553" y="369513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BC99ADA8-F153-AF4E-9878-59DC9CA08BF1}"/>
              </a:ext>
            </a:extLst>
          </p:cNvPr>
          <p:cNvSpPr txBox="1"/>
          <p:nvPr/>
        </p:nvSpPr>
        <p:spPr>
          <a:xfrm>
            <a:off x="3610045" y="605083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662F18BA-73FA-FB4F-9A7F-8896A46440A6}"/>
              </a:ext>
            </a:extLst>
          </p:cNvPr>
          <p:cNvSpPr txBox="1"/>
          <p:nvPr/>
        </p:nvSpPr>
        <p:spPr>
          <a:xfrm>
            <a:off x="5419320" y="605386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A46B5DE8-3C0C-AE44-97F8-80C80FFB8883}"/>
              </a:ext>
            </a:extLst>
          </p:cNvPr>
          <p:cNvSpPr txBox="1"/>
          <p:nvPr/>
        </p:nvSpPr>
        <p:spPr>
          <a:xfrm>
            <a:off x="7355915" y="605984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F44ACC06-900E-F04E-8E5F-60F8D2FC9D07}"/>
              </a:ext>
            </a:extLst>
          </p:cNvPr>
          <p:cNvSpPr txBox="1"/>
          <p:nvPr/>
        </p:nvSpPr>
        <p:spPr>
          <a:xfrm>
            <a:off x="9363075" y="604747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DBBECF51-EC9E-2B40-B816-978A4E495B18}"/>
              </a:ext>
            </a:extLst>
          </p:cNvPr>
          <p:cNvSpPr txBox="1"/>
          <p:nvPr/>
        </p:nvSpPr>
        <p:spPr>
          <a:xfrm>
            <a:off x="10190612" y="605386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6224F034-3F19-4046-94E8-346F8FE73FC1}"/>
              </a:ext>
            </a:extLst>
          </p:cNvPr>
          <p:cNvSpPr txBox="1"/>
          <p:nvPr/>
        </p:nvSpPr>
        <p:spPr>
          <a:xfrm>
            <a:off x="9623873" y="369861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448F9C7B-3423-194B-A96A-CE3EDCABD15A}"/>
              </a:ext>
            </a:extLst>
          </p:cNvPr>
          <p:cNvSpPr txBox="1"/>
          <p:nvPr/>
        </p:nvSpPr>
        <p:spPr>
          <a:xfrm>
            <a:off x="10245560" y="369076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19245547-513B-634F-BB62-FC6076A6A9C3}"/>
              </a:ext>
            </a:extLst>
          </p:cNvPr>
          <p:cNvSpPr txBox="1"/>
          <p:nvPr/>
        </p:nvSpPr>
        <p:spPr>
          <a:xfrm>
            <a:off x="10948732" y="368492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D7733EDE-A5F3-A64B-B12C-0CDCD01DEB45}"/>
              </a:ext>
            </a:extLst>
          </p:cNvPr>
          <p:cNvSpPr txBox="1"/>
          <p:nvPr/>
        </p:nvSpPr>
        <p:spPr>
          <a:xfrm>
            <a:off x="2660902" y="2533701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8C983614-78F0-A143-97B8-205140CFB88C}"/>
              </a:ext>
            </a:extLst>
          </p:cNvPr>
          <p:cNvSpPr txBox="1"/>
          <p:nvPr/>
        </p:nvSpPr>
        <p:spPr>
          <a:xfrm>
            <a:off x="4568217" y="253849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E80A2F31-9BE0-3945-BA1E-FADCB60532E9}"/>
              </a:ext>
            </a:extLst>
          </p:cNvPr>
          <p:cNvSpPr txBox="1"/>
          <p:nvPr/>
        </p:nvSpPr>
        <p:spPr>
          <a:xfrm>
            <a:off x="2617241" y="604297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15F36ADF-A81C-4C47-8FB3-F31A5CED6C56}"/>
              </a:ext>
            </a:extLst>
          </p:cNvPr>
          <p:cNvSpPr txBox="1"/>
          <p:nvPr/>
        </p:nvSpPr>
        <p:spPr>
          <a:xfrm>
            <a:off x="2989866" y="489964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95C9331F-3703-184E-BF78-E44FCB1FE30D}"/>
              </a:ext>
            </a:extLst>
          </p:cNvPr>
          <p:cNvSpPr txBox="1"/>
          <p:nvPr/>
        </p:nvSpPr>
        <p:spPr>
          <a:xfrm>
            <a:off x="2660902" y="371605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53B1DDD8-09E9-BE43-ACB9-02A4DF075AFB}"/>
              </a:ext>
            </a:extLst>
          </p:cNvPr>
          <p:cNvSpPr txBox="1"/>
          <p:nvPr/>
        </p:nvSpPr>
        <p:spPr>
          <a:xfrm>
            <a:off x="2494383" y="17772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2858BB4C-36B5-3A47-8C66-9A0B1F55ACF0}"/>
              </a:ext>
            </a:extLst>
          </p:cNvPr>
          <p:cNvSpPr txBox="1"/>
          <p:nvPr/>
        </p:nvSpPr>
        <p:spPr>
          <a:xfrm>
            <a:off x="2793103" y="135315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3F077E7-9582-0346-B012-CB54FBD1824C}"/>
              </a:ext>
            </a:extLst>
          </p:cNvPr>
          <p:cNvSpPr/>
          <p:nvPr/>
        </p:nvSpPr>
        <p:spPr>
          <a:xfrm>
            <a:off x="7980089" y="205635"/>
            <a:ext cx="945607" cy="3007502"/>
          </a:xfrm>
          <a:prstGeom prst="rect">
            <a:avLst/>
          </a:prstGeom>
          <a:solidFill>
            <a:schemeClr val="accent6">
              <a:lumMod val="40000"/>
              <a:lumOff val="6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CAFDBF04-BDD4-A74E-8403-C494724EB78F}"/>
              </a:ext>
            </a:extLst>
          </p:cNvPr>
          <p:cNvSpPr txBox="1"/>
          <p:nvPr/>
        </p:nvSpPr>
        <p:spPr>
          <a:xfrm>
            <a:off x="9912215" y="5027395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CDS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78AD402F-0DFA-2248-AD8E-0317E64F7784}"/>
              </a:ext>
            </a:extLst>
          </p:cNvPr>
          <p:cNvSpPr txBox="1"/>
          <p:nvPr/>
        </p:nvSpPr>
        <p:spPr>
          <a:xfrm>
            <a:off x="4965543" y="320538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CDS</a:t>
            </a:r>
          </a:p>
        </p:txBody>
      </p:sp>
      <p:sp>
        <p:nvSpPr>
          <p:cNvPr id="117" name="Accolade fermante 116">
            <a:extLst>
              <a:ext uri="{FF2B5EF4-FFF2-40B4-BE49-F238E27FC236}">
                <a16:creationId xmlns:a16="http://schemas.microsoft.com/office/drawing/2014/main" id="{73FC8487-1DFA-E94A-B9A8-F2045503BB3C}"/>
              </a:ext>
            </a:extLst>
          </p:cNvPr>
          <p:cNvSpPr/>
          <p:nvPr/>
        </p:nvSpPr>
        <p:spPr>
          <a:xfrm rot="5400000">
            <a:off x="8522473" y="380291"/>
            <a:ext cx="302422" cy="945608"/>
          </a:xfrm>
          <a:prstGeom prst="rightBrace">
            <a:avLst>
              <a:gd name="adj1" fmla="val 3693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B2FC6C3A-96A4-0D43-864F-558EFD3B4A29}"/>
              </a:ext>
            </a:extLst>
          </p:cNvPr>
          <p:cNvSpPr txBox="1"/>
          <p:nvPr/>
        </p:nvSpPr>
        <p:spPr>
          <a:xfrm>
            <a:off x="8117683" y="995603"/>
            <a:ext cx="2696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nc_same_ovp_lncRNA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832F3199-A037-8F4B-A8F8-03DBA33C649E}"/>
              </a:ext>
            </a:extLst>
          </p:cNvPr>
          <p:cNvSpPr txBox="1"/>
          <p:nvPr/>
        </p:nvSpPr>
        <p:spPr>
          <a:xfrm>
            <a:off x="8176053" y="4498546"/>
            <a:ext cx="2507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nc_same_ovp_tRNA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</a:p>
        </p:txBody>
      </p:sp>
      <p:sp>
        <p:nvSpPr>
          <p:cNvPr id="125" name="Accolade fermante 124">
            <a:extLst>
              <a:ext uri="{FF2B5EF4-FFF2-40B4-BE49-F238E27FC236}">
                <a16:creationId xmlns:a16="http://schemas.microsoft.com/office/drawing/2014/main" id="{6FD736A2-C9D3-D04A-8D66-DFA0D3621DB8}"/>
              </a:ext>
            </a:extLst>
          </p:cNvPr>
          <p:cNvSpPr/>
          <p:nvPr/>
        </p:nvSpPr>
        <p:spPr>
          <a:xfrm rot="5400000">
            <a:off x="5248287" y="1458088"/>
            <a:ext cx="302422" cy="1079928"/>
          </a:xfrm>
          <a:prstGeom prst="rightBrace">
            <a:avLst>
              <a:gd name="adj1" fmla="val 36934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A36550C5-F885-0148-9622-85EBDC27BB3E}"/>
              </a:ext>
            </a:extLst>
          </p:cNvPr>
          <p:cNvSpPr txBox="1"/>
          <p:nvPr/>
        </p:nvSpPr>
        <p:spPr>
          <a:xfrm>
            <a:off x="4574328" y="2183901"/>
            <a:ext cx="2542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nc_same_ovp_CDS</a:t>
            </a:r>
            <a:r>
              <a:rPr lang="fr-FR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</a:p>
        </p:txBody>
      </p:sp>
      <p:sp>
        <p:nvSpPr>
          <p:cNvPr id="129" name="Accolade fermante 128">
            <a:extLst>
              <a:ext uri="{FF2B5EF4-FFF2-40B4-BE49-F238E27FC236}">
                <a16:creationId xmlns:a16="http://schemas.microsoft.com/office/drawing/2014/main" id="{F139F93F-5A35-7A4C-91C3-06CD3A75F73B}"/>
              </a:ext>
            </a:extLst>
          </p:cNvPr>
          <p:cNvSpPr/>
          <p:nvPr/>
        </p:nvSpPr>
        <p:spPr>
          <a:xfrm rot="5400000">
            <a:off x="9977715" y="1315879"/>
            <a:ext cx="302422" cy="1357832"/>
          </a:xfrm>
          <a:prstGeom prst="rightBrace">
            <a:avLst>
              <a:gd name="adj1" fmla="val 3693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BF529B4B-6F99-2341-8C4D-210C1F410AEC}"/>
              </a:ext>
            </a:extLst>
          </p:cNvPr>
          <p:cNvSpPr txBox="1"/>
          <p:nvPr/>
        </p:nvSpPr>
        <p:spPr>
          <a:xfrm>
            <a:off x="9335479" y="2211396"/>
            <a:ext cx="2334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nc_opp_ovp_CDS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(4)</a:t>
            </a:r>
          </a:p>
        </p:txBody>
      </p:sp>
      <p:sp>
        <p:nvSpPr>
          <p:cNvPr id="131" name="Accolade fermante 130">
            <a:extLst>
              <a:ext uri="{FF2B5EF4-FFF2-40B4-BE49-F238E27FC236}">
                <a16:creationId xmlns:a16="http://schemas.microsoft.com/office/drawing/2014/main" id="{72B7784D-E708-1C40-A3CB-CE3951227885}"/>
              </a:ext>
            </a:extLst>
          </p:cNvPr>
          <p:cNvSpPr/>
          <p:nvPr/>
        </p:nvSpPr>
        <p:spPr>
          <a:xfrm rot="5400000">
            <a:off x="10263341" y="4481588"/>
            <a:ext cx="302422" cy="2358347"/>
          </a:xfrm>
          <a:prstGeom prst="rightBrace">
            <a:avLst>
              <a:gd name="adj1" fmla="val 3693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7093E4D4-E11F-6449-897E-A36B8A48FF7E}"/>
              </a:ext>
            </a:extLst>
          </p:cNvPr>
          <p:cNvSpPr txBox="1"/>
          <p:nvPr/>
        </p:nvSpPr>
        <p:spPr>
          <a:xfrm>
            <a:off x="9898829" y="5811908"/>
            <a:ext cx="1449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c_CDS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(1)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CAAD6D49-8971-9C4E-BB0E-9EF2A32A192D}"/>
              </a:ext>
            </a:extLst>
          </p:cNvPr>
          <p:cNvSpPr txBox="1"/>
          <p:nvPr/>
        </p:nvSpPr>
        <p:spPr>
          <a:xfrm>
            <a:off x="5502088" y="489945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FE1E4669-7379-4940-BB44-C67192B51990}"/>
              </a:ext>
            </a:extLst>
          </p:cNvPr>
          <p:cNvSpPr txBox="1"/>
          <p:nvPr/>
        </p:nvSpPr>
        <p:spPr>
          <a:xfrm>
            <a:off x="6410322" y="605034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1D01E4B2-E6C1-CC47-BD5E-DD0A47C60628}"/>
              </a:ext>
            </a:extLst>
          </p:cNvPr>
          <p:cNvSpPr txBox="1"/>
          <p:nvPr/>
        </p:nvSpPr>
        <p:spPr>
          <a:xfrm>
            <a:off x="6786415" y="370680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DAD225FB-5DF6-0440-AC36-AE9A45DD50DE}"/>
              </a:ext>
            </a:extLst>
          </p:cNvPr>
          <p:cNvSpPr txBox="1"/>
          <p:nvPr/>
        </p:nvSpPr>
        <p:spPr>
          <a:xfrm>
            <a:off x="2881935" y="604584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171C112C-870F-0049-B2B7-C6BCBB4620B3}"/>
              </a:ext>
            </a:extLst>
          </p:cNvPr>
          <p:cNvSpPr txBox="1"/>
          <p:nvPr/>
        </p:nvSpPr>
        <p:spPr>
          <a:xfrm>
            <a:off x="4862405" y="254129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9090E586-129D-6947-9952-A55A1880DA8C}"/>
              </a:ext>
            </a:extLst>
          </p:cNvPr>
          <p:cNvSpPr txBox="1"/>
          <p:nvPr/>
        </p:nvSpPr>
        <p:spPr>
          <a:xfrm>
            <a:off x="6639933" y="18139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A9F5682D-E2D0-E64E-B804-5D4F54062A05}"/>
              </a:ext>
            </a:extLst>
          </p:cNvPr>
          <p:cNvCxnSpPr>
            <a:cxnSpLocks/>
          </p:cNvCxnSpPr>
          <p:nvPr/>
        </p:nvCxnSpPr>
        <p:spPr>
          <a:xfrm flipH="1">
            <a:off x="5197529" y="3626358"/>
            <a:ext cx="0" cy="305212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FAF1F5C7-7C0D-D042-83A9-F33D2B2392FE}"/>
              </a:ext>
            </a:extLst>
          </p:cNvPr>
          <p:cNvCxnSpPr>
            <a:cxnSpLocks/>
          </p:cNvCxnSpPr>
          <p:nvPr/>
        </p:nvCxnSpPr>
        <p:spPr>
          <a:xfrm flipH="1">
            <a:off x="4736209" y="3626358"/>
            <a:ext cx="0" cy="305212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ZoneTexte 140">
            <a:extLst>
              <a:ext uri="{FF2B5EF4-FFF2-40B4-BE49-F238E27FC236}">
                <a16:creationId xmlns:a16="http://schemas.microsoft.com/office/drawing/2014/main" id="{946599AF-9FDC-B34E-8B0A-D834E4FA6378}"/>
              </a:ext>
            </a:extLst>
          </p:cNvPr>
          <p:cNvSpPr txBox="1"/>
          <p:nvPr/>
        </p:nvSpPr>
        <p:spPr>
          <a:xfrm>
            <a:off x="4336180" y="369454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42" name="ZoneTexte 141">
            <a:extLst>
              <a:ext uri="{FF2B5EF4-FFF2-40B4-BE49-F238E27FC236}">
                <a16:creationId xmlns:a16="http://schemas.microsoft.com/office/drawing/2014/main" id="{0186CE17-A000-4A44-A40F-3A22A65BE7BD}"/>
              </a:ext>
            </a:extLst>
          </p:cNvPr>
          <p:cNvSpPr txBox="1"/>
          <p:nvPr/>
        </p:nvSpPr>
        <p:spPr>
          <a:xfrm>
            <a:off x="4337597" y="489203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44" name="ZoneTexte 143">
            <a:extLst>
              <a:ext uri="{FF2B5EF4-FFF2-40B4-BE49-F238E27FC236}">
                <a16:creationId xmlns:a16="http://schemas.microsoft.com/office/drawing/2014/main" id="{F4951BA2-CF37-A543-960E-8A42C22D17F5}"/>
              </a:ext>
            </a:extLst>
          </p:cNvPr>
          <p:cNvSpPr txBox="1"/>
          <p:nvPr/>
        </p:nvSpPr>
        <p:spPr>
          <a:xfrm>
            <a:off x="4325593" y="604696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0E1C95C2-C728-0A49-84F7-5A660B7547D1}"/>
              </a:ext>
            </a:extLst>
          </p:cNvPr>
          <p:cNvSpPr txBox="1"/>
          <p:nvPr/>
        </p:nvSpPr>
        <p:spPr>
          <a:xfrm rot="16200000">
            <a:off x="4233110" y="4555439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tRNA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D3F1F0FC-5D37-6A49-B19E-69EE3B3F2237}"/>
              </a:ext>
            </a:extLst>
          </p:cNvPr>
          <p:cNvSpPr/>
          <p:nvPr/>
        </p:nvSpPr>
        <p:spPr>
          <a:xfrm>
            <a:off x="4751736" y="3618303"/>
            <a:ext cx="424765" cy="3007502"/>
          </a:xfrm>
          <a:prstGeom prst="rect">
            <a:avLst/>
          </a:prstGeom>
          <a:solidFill>
            <a:schemeClr val="accent6">
              <a:lumMod val="40000"/>
              <a:lumOff val="6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9" name="Accolade fermante 148">
            <a:extLst>
              <a:ext uri="{FF2B5EF4-FFF2-40B4-BE49-F238E27FC236}">
                <a16:creationId xmlns:a16="http://schemas.microsoft.com/office/drawing/2014/main" id="{2F568283-ECB5-8A42-B832-719EC1EA6008}"/>
              </a:ext>
            </a:extLst>
          </p:cNvPr>
          <p:cNvSpPr/>
          <p:nvPr/>
        </p:nvSpPr>
        <p:spPr>
          <a:xfrm rot="5400000">
            <a:off x="4726589" y="5166396"/>
            <a:ext cx="302422" cy="619167"/>
          </a:xfrm>
          <a:prstGeom prst="rightBrace">
            <a:avLst>
              <a:gd name="adj1" fmla="val 36934"/>
              <a:gd name="adj2" fmla="val 50000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A7EB708B-7DD6-D042-B192-92782F136A0E}"/>
              </a:ext>
            </a:extLst>
          </p:cNvPr>
          <p:cNvSpPr txBox="1"/>
          <p:nvPr/>
        </p:nvSpPr>
        <p:spPr>
          <a:xfrm>
            <a:off x="4683822" y="5701537"/>
            <a:ext cx="2510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ORF   </a:t>
            </a:r>
            <a:r>
              <a:rPr lang="fr-FR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nc_opp_ovp_CDS</a:t>
            </a:r>
            <a:r>
              <a:rPr lang="fr-FR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FCAA3D-DB50-8F43-A83B-0679B6AEB048}"/>
              </a:ext>
            </a:extLst>
          </p:cNvPr>
          <p:cNvSpPr/>
          <p:nvPr/>
        </p:nvSpPr>
        <p:spPr>
          <a:xfrm>
            <a:off x="7838738" y="164193"/>
            <a:ext cx="4219131" cy="6613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528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1" name="Connecteur droit avec flèche 150">
            <a:extLst>
              <a:ext uri="{FF2B5EF4-FFF2-40B4-BE49-F238E27FC236}">
                <a16:creationId xmlns:a16="http://schemas.microsoft.com/office/drawing/2014/main" id="{012D4D84-7468-DA49-A85B-64060BAC45B2}"/>
              </a:ext>
            </a:extLst>
          </p:cNvPr>
          <p:cNvCxnSpPr>
            <a:cxnSpLocks/>
          </p:cNvCxnSpPr>
          <p:nvPr/>
        </p:nvCxnSpPr>
        <p:spPr>
          <a:xfrm>
            <a:off x="1556951" y="1764292"/>
            <a:ext cx="6305842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00537AB6-65ED-2C43-B218-F9A47AA20ACD}"/>
              </a:ext>
            </a:extLst>
          </p:cNvPr>
          <p:cNvSpPr txBox="1"/>
          <p:nvPr/>
        </p:nvSpPr>
        <p:spPr>
          <a:xfrm>
            <a:off x="3500412" y="146628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ED12C677-481B-C64E-96B2-36C035CD6B76}"/>
              </a:ext>
            </a:extLst>
          </p:cNvPr>
          <p:cNvSpPr txBox="1"/>
          <p:nvPr/>
        </p:nvSpPr>
        <p:spPr>
          <a:xfrm>
            <a:off x="4250303" y="145959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66B542B-FD1C-E24B-9BD6-33F976296224}"/>
              </a:ext>
            </a:extLst>
          </p:cNvPr>
          <p:cNvSpPr txBox="1"/>
          <p:nvPr/>
        </p:nvSpPr>
        <p:spPr>
          <a:xfrm>
            <a:off x="6538549" y="146557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2858BB4C-36B5-3A47-8C66-9A0B1F55ACF0}"/>
              </a:ext>
            </a:extLst>
          </p:cNvPr>
          <p:cNvSpPr txBox="1"/>
          <p:nvPr/>
        </p:nvSpPr>
        <p:spPr>
          <a:xfrm>
            <a:off x="2101120" y="146437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25" name="Accolade fermante 124">
            <a:extLst>
              <a:ext uri="{FF2B5EF4-FFF2-40B4-BE49-F238E27FC236}">
                <a16:creationId xmlns:a16="http://schemas.microsoft.com/office/drawing/2014/main" id="{6FD736A2-C9D3-D04A-8D66-DFA0D3621DB8}"/>
              </a:ext>
            </a:extLst>
          </p:cNvPr>
          <p:cNvSpPr/>
          <p:nvPr/>
        </p:nvSpPr>
        <p:spPr>
          <a:xfrm rot="5400000">
            <a:off x="2941975" y="1287816"/>
            <a:ext cx="302422" cy="1425389"/>
          </a:xfrm>
          <a:prstGeom prst="rightBrace">
            <a:avLst>
              <a:gd name="adj1" fmla="val 36934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A36550C5-F885-0148-9622-85EBDC27BB3E}"/>
              </a:ext>
            </a:extLst>
          </p:cNvPr>
          <p:cNvSpPr txBox="1"/>
          <p:nvPr/>
        </p:nvSpPr>
        <p:spPr>
          <a:xfrm>
            <a:off x="2189774" y="2273181"/>
            <a:ext cx="1425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60 </a:t>
            </a:r>
            <a:r>
              <a:rPr lang="fr-F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nucleotides</a:t>
            </a:r>
            <a:endParaRPr lang="fr-FR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E9F701BB-DE7A-7D4E-B0DE-0F8DA8247B46}"/>
              </a:ext>
            </a:extLst>
          </p:cNvPr>
          <p:cNvSpPr txBox="1"/>
          <p:nvPr/>
        </p:nvSpPr>
        <p:spPr>
          <a:xfrm>
            <a:off x="1378001" y="39597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9807D806-ECB6-A544-8D86-7A313E467753}"/>
              </a:ext>
            </a:extLst>
          </p:cNvPr>
          <p:cNvSpPr txBox="1"/>
          <p:nvPr/>
        </p:nvSpPr>
        <p:spPr>
          <a:xfrm>
            <a:off x="1810579" y="524709"/>
            <a:ext cx="1351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STOP codons</a:t>
            </a:r>
            <a:endParaRPr lang="fr-FR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Accolade fermante 91">
            <a:extLst>
              <a:ext uri="{FF2B5EF4-FFF2-40B4-BE49-F238E27FC236}">
                <a16:creationId xmlns:a16="http://schemas.microsoft.com/office/drawing/2014/main" id="{3888D316-0E41-6848-9216-1656F839E1C5}"/>
              </a:ext>
            </a:extLst>
          </p:cNvPr>
          <p:cNvSpPr/>
          <p:nvPr/>
        </p:nvSpPr>
        <p:spPr>
          <a:xfrm rot="5400000">
            <a:off x="4026482" y="1661394"/>
            <a:ext cx="302422" cy="689760"/>
          </a:xfrm>
          <a:prstGeom prst="rightBrace">
            <a:avLst>
              <a:gd name="adj1" fmla="val 36934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E1BEBDEC-0093-4A43-87E4-D6FC83A2F4F2}"/>
              </a:ext>
            </a:extLst>
          </p:cNvPr>
          <p:cNvSpPr txBox="1"/>
          <p:nvPr/>
        </p:nvSpPr>
        <p:spPr>
          <a:xfrm>
            <a:off x="3595814" y="2273181"/>
            <a:ext cx="1425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36 </a:t>
            </a:r>
            <a:r>
              <a:rPr lang="fr-F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nucleotides</a:t>
            </a:r>
            <a:endParaRPr lang="fr-FR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Accolade fermante 93">
            <a:extLst>
              <a:ext uri="{FF2B5EF4-FFF2-40B4-BE49-F238E27FC236}">
                <a16:creationId xmlns:a16="http://schemas.microsoft.com/office/drawing/2014/main" id="{0C441540-41CB-1E41-8560-F3FB192BA689}"/>
              </a:ext>
            </a:extLst>
          </p:cNvPr>
          <p:cNvSpPr/>
          <p:nvPr/>
        </p:nvSpPr>
        <p:spPr>
          <a:xfrm rot="5400000">
            <a:off x="5520540" y="881917"/>
            <a:ext cx="302422" cy="2273642"/>
          </a:xfrm>
          <a:prstGeom prst="rightBrace">
            <a:avLst>
              <a:gd name="adj1" fmla="val 36934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60A285C4-C067-C741-9919-AEE3C429F499}"/>
              </a:ext>
            </a:extLst>
          </p:cNvPr>
          <p:cNvSpPr txBox="1"/>
          <p:nvPr/>
        </p:nvSpPr>
        <p:spPr>
          <a:xfrm>
            <a:off x="5102562" y="2274948"/>
            <a:ext cx="1425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90 </a:t>
            </a:r>
            <a:r>
              <a:rPr lang="fr-F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nucleotides</a:t>
            </a:r>
            <a:endParaRPr lang="fr-FR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EF3AFE15-D767-944D-B4A5-F62CE063B72C}"/>
              </a:ext>
            </a:extLst>
          </p:cNvPr>
          <p:cNvGrpSpPr/>
          <p:nvPr/>
        </p:nvGrpSpPr>
        <p:grpSpPr>
          <a:xfrm>
            <a:off x="2915522" y="1131202"/>
            <a:ext cx="392389" cy="491345"/>
            <a:chOff x="2915522" y="1131202"/>
            <a:chExt cx="392389" cy="491345"/>
          </a:xfrm>
        </p:grpSpPr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73D7F83B-3AEB-BC45-B205-374686B925CC}"/>
                </a:ext>
              </a:extLst>
            </p:cNvPr>
            <p:cNvSpPr txBox="1"/>
            <p:nvPr/>
          </p:nvSpPr>
          <p:spPr>
            <a:xfrm>
              <a:off x="2918061" y="1160882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DD47B03-9DF7-3D4F-8AFE-133C969FDE1E}"/>
                </a:ext>
              </a:extLst>
            </p:cNvPr>
            <p:cNvSpPr/>
            <p:nvPr/>
          </p:nvSpPr>
          <p:spPr>
            <a:xfrm>
              <a:off x="2915522" y="1131202"/>
              <a:ext cx="199590" cy="2485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E973D72F-B09E-644B-AD3E-003EEB6B56DC}"/>
              </a:ext>
            </a:extLst>
          </p:cNvPr>
          <p:cNvGrpSpPr/>
          <p:nvPr/>
        </p:nvGrpSpPr>
        <p:grpSpPr>
          <a:xfrm>
            <a:off x="5440914" y="1102019"/>
            <a:ext cx="392389" cy="491345"/>
            <a:chOff x="5440914" y="1102019"/>
            <a:chExt cx="392389" cy="491345"/>
          </a:xfrm>
        </p:grpSpPr>
        <p:sp>
          <p:nvSpPr>
            <p:cNvPr id="97" name="ZoneTexte 96">
              <a:extLst>
                <a:ext uri="{FF2B5EF4-FFF2-40B4-BE49-F238E27FC236}">
                  <a16:creationId xmlns:a16="http://schemas.microsoft.com/office/drawing/2014/main" id="{9DEF2DC2-1407-FF49-93F2-DDA85482994F}"/>
                </a:ext>
              </a:extLst>
            </p:cNvPr>
            <p:cNvSpPr txBox="1"/>
            <p:nvPr/>
          </p:nvSpPr>
          <p:spPr>
            <a:xfrm>
              <a:off x="5443453" y="1131699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D38E9D9-68F2-704E-8F62-E8A343163A76}"/>
                </a:ext>
              </a:extLst>
            </p:cNvPr>
            <p:cNvSpPr/>
            <p:nvPr/>
          </p:nvSpPr>
          <p:spPr>
            <a:xfrm>
              <a:off x="5440914" y="1102019"/>
              <a:ext cx="199590" cy="2485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26D19143-CD86-9C4F-9CF7-A607706F0920}"/>
              </a:ext>
            </a:extLst>
          </p:cNvPr>
          <p:cNvSpPr txBox="1"/>
          <p:nvPr/>
        </p:nvSpPr>
        <p:spPr>
          <a:xfrm>
            <a:off x="3941803" y="117389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88418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9663EBFB-2292-FF43-B3E2-6896C0C3A117}"/>
              </a:ext>
            </a:extLst>
          </p:cNvPr>
          <p:cNvSpPr txBox="1"/>
          <p:nvPr/>
        </p:nvSpPr>
        <p:spPr>
          <a:xfrm>
            <a:off x="1810579" y="524709"/>
            <a:ext cx="1351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STOP codons</a:t>
            </a:r>
            <a:endParaRPr lang="fr-FR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2C8F546-A543-9049-B968-58ECB3F3C223}"/>
              </a:ext>
            </a:extLst>
          </p:cNvPr>
          <p:cNvSpPr txBox="1"/>
          <p:nvPr/>
        </p:nvSpPr>
        <p:spPr>
          <a:xfrm>
            <a:off x="1594658" y="2565814"/>
            <a:ext cx="312816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i="1" dirty="0">
                <a:latin typeface="Arial" panose="020B0604020202020204" pitchFamily="34" charset="0"/>
                <a:cs typeface="Arial" panose="020B0604020202020204" pitchFamily="34" charset="0"/>
              </a:rPr>
              <a:t>ORF#1 </a:t>
            </a:r>
            <a:r>
              <a:rPr lang="fr-FR" sz="1300" i="1" dirty="0" err="1"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r>
              <a:rPr lang="fr-FR" sz="1300" i="1" dirty="0">
                <a:latin typeface="Arial" panose="020B0604020202020204" pitchFamily="34" charset="0"/>
                <a:cs typeface="Arial" panose="020B0604020202020204" pitchFamily="34" charset="0"/>
              </a:rPr>
              <a:t> = 80%</a:t>
            </a:r>
          </a:p>
          <a:p>
            <a:pPr algn="ctr"/>
            <a:r>
              <a:rPr lang="fr-FR" sz="1300" i="1" dirty="0" err="1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fr-FR" sz="1300" i="1" dirty="0"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fr-FR" sz="1300" i="1" dirty="0" err="1"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r>
              <a:rPr lang="fr-FR" sz="1300" i="1" dirty="0">
                <a:latin typeface="Arial" panose="020B0604020202020204" pitchFamily="34" charset="0"/>
                <a:cs typeface="Arial" panose="020B0604020202020204" pitchFamily="34" charset="0"/>
              </a:rPr>
              <a:t> = 75%</a:t>
            </a:r>
          </a:p>
          <a:p>
            <a:pPr algn="ctr"/>
            <a:r>
              <a:rPr lang="fr-FR" sz="1300" i="1" dirty="0">
                <a:latin typeface="Arial" panose="020B0604020202020204" pitchFamily="34" charset="0"/>
                <a:cs typeface="Arial" panose="020B0604020202020204" pitchFamily="34" charset="0"/>
              </a:rPr>
              <a:t>ORF#1 annotation: </a:t>
            </a:r>
            <a:r>
              <a:rPr lang="fr-FR" sz="1300" i="1" dirty="0" err="1">
                <a:latin typeface="Arial" panose="020B0604020202020204" pitchFamily="34" charset="0"/>
                <a:cs typeface="Arial" panose="020B0604020202020204" pitchFamily="34" charset="0"/>
              </a:rPr>
              <a:t>nc_same_ovp</a:t>
            </a:r>
            <a:r>
              <a:rPr lang="fr-FR" sz="1300" i="1" dirty="0">
                <a:latin typeface="Arial" panose="020B0604020202020204" pitchFamily="34" charset="0"/>
                <a:cs typeface="Arial" panose="020B0604020202020204" pitchFamily="34" charset="0"/>
              </a:rPr>
              <a:t>-X</a:t>
            </a:r>
          </a:p>
        </p:txBody>
      </p: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E3F2FD35-D435-884C-80E2-10E33276203E}"/>
              </a:ext>
            </a:extLst>
          </p:cNvPr>
          <p:cNvGrpSpPr/>
          <p:nvPr/>
        </p:nvGrpSpPr>
        <p:grpSpPr>
          <a:xfrm>
            <a:off x="2794098" y="1638937"/>
            <a:ext cx="1687197" cy="295205"/>
            <a:chOff x="2794099" y="1596978"/>
            <a:chExt cx="1442880" cy="348739"/>
          </a:xfrm>
        </p:grpSpPr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3AAC81C5-DE1B-A44F-9A9D-644588113C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4099" y="1597305"/>
              <a:ext cx="0" cy="348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FE5388FC-FB3D-BF40-BD38-44A25A2C3C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8393" y="1597305"/>
              <a:ext cx="0" cy="348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BFE8D730-B135-6447-89E2-D040FC60C1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0523" y="1596978"/>
              <a:ext cx="0" cy="348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FAB8149A-B173-3347-B8F8-A456FDB394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6979" y="1597305"/>
              <a:ext cx="0" cy="348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ZoneTexte 36">
            <a:extLst>
              <a:ext uri="{FF2B5EF4-FFF2-40B4-BE49-F238E27FC236}">
                <a16:creationId xmlns:a16="http://schemas.microsoft.com/office/drawing/2014/main" id="{66EF29C5-936B-0A48-911F-DB0FBA8CBFD5}"/>
              </a:ext>
            </a:extLst>
          </p:cNvPr>
          <p:cNvSpPr txBox="1"/>
          <p:nvPr/>
        </p:nvSpPr>
        <p:spPr>
          <a:xfrm>
            <a:off x="317138" y="1548292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 0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91F4CEEC-4753-8148-8D58-D4C14138BE59}"/>
              </a:ext>
            </a:extLst>
          </p:cNvPr>
          <p:cNvSpPr txBox="1"/>
          <p:nvPr/>
        </p:nvSpPr>
        <p:spPr>
          <a:xfrm>
            <a:off x="1337533" y="394841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8AAA0FBA-85A6-CD4D-82CD-A5C1A3F14696}"/>
              </a:ext>
            </a:extLst>
          </p:cNvPr>
          <p:cNvCxnSpPr/>
          <p:nvPr/>
        </p:nvCxnSpPr>
        <p:spPr>
          <a:xfrm>
            <a:off x="2332113" y="1787535"/>
            <a:ext cx="0" cy="48741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BCA3A06D-39E5-5745-BE0C-4EFB44CF75EF}"/>
              </a:ext>
            </a:extLst>
          </p:cNvPr>
          <p:cNvCxnSpPr/>
          <p:nvPr/>
        </p:nvCxnSpPr>
        <p:spPr>
          <a:xfrm>
            <a:off x="4481295" y="1906049"/>
            <a:ext cx="0" cy="48741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F3F7AFD5-95D3-7A4E-842F-0DEE496334F1}"/>
              </a:ext>
            </a:extLst>
          </p:cNvPr>
          <p:cNvCxnSpPr/>
          <p:nvPr/>
        </p:nvCxnSpPr>
        <p:spPr>
          <a:xfrm flipV="1">
            <a:off x="2332113" y="1764292"/>
            <a:ext cx="364788" cy="48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2D74A333-2E39-9147-AEF7-4EB5DF6A9C60}"/>
              </a:ext>
            </a:extLst>
          </p:cNvPr>
          <p:cNvCxnSpPr/>
          <p:nvPr/>
        </p:nvCxnSpPr>
        <p:spPr>
          <a:xfrm flipV="1">
            <a:off x="2542682" y="1778240"/>
            <a:ext cx="364788" cy="48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9DC7DCEB-1954-1841-AA4F-A0CC16412F02}"/>
              </a:ext>
            </a:extLst>
          </p:cNvPr>
          <p:cNvCxnSpPr/>
          <p:nvPr/>
        </p:nvCxnSpPr>
        <p:spPr>
          <a:xfrm flipV="1">
            <a:off x="2785384" y="1756826"/>
            <a:ext cx="364788" cy="48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2D135A47-3FF3-174F-8B40-F5FB283784A6}"/>
              </a:ext>
            </a:extLst>
          </p:cNvPr>
          <p:cNvCxnSpPr/>
          <p:nvPr/>
        </p:nvCxnSpPr>
        <p:spPr>
          <a:xfrm flipV="1">
            <a:off x="2962240" y="1779225"/>
            <a:ext cx="364788" cy="48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1AAB0284-53FA-834C-B938-F604A9D748D6}"/>
              </a:ext>
            </a:extLst>
          </p:cNvPr>
          <p:cNvCxnSpPr/>
          <p:nvPr/>
        </p:nvCxnSpPr>
        <p:spPr>
          <a:xfrm flipV="1">
            <a:off x="3172809" y="1793173"/>
            <a:ext cx="364788" cy="48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2347DB6A-2D4B-1E49-B482-8408620C8171}"/>
              </a:ext>
            </a:extLst>
          </p:cNvPr>
          <p:cNvCxnSpPr/>
          <p:nvPr/>
        </p:nvCxnSpPr>
        <p:spPr>
          <a:xfrm flipV="1">
            <a:off x="3415511" y="1771759"/>
            <a:ext cx="364788" cy="48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5D00314B-F9FC-F845-8506-E6EF91785A91}"/>
              </a:ext>
            </a:extLst>
          </p:cNvPr>
          <p:cNvCxnSpPr/>
          <p:nvPr/>
        </p:nvCxnSpPr>
        <p:spPr>
          <a:xfrm flipV="1">
            <a:off x="3623731" y="1767283"/>
            <a:ext cx="364788" cy="48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F075F300-A443-E543-AE4C-F916BB9A05C7}"/>
              </a:ext>
            </a:extLst>
          </p:cNvPr>
          <p:cNvCxnSpPr/>
          <p:nvPr/>
        </p:nvCxnSpPr>
        <p:spPr>
          <a:xfrm flipV="1">
            <a:off x="3834300" y="1781231"/>
            <a:ext cx="364788" cy="48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E658A706-71A6-3C40-A966-91FDD36D1E29}"/>
              </a:ext>
            </a:extLst>
          </p:cNvPr>
          <p:cNvCxnSpPr/>
          <p:nvPr/>
        </p:nvCxnSpPr>
        <p:spPr>
          <a:xfrm flipV="1">
            <a:off x="4077002" y="1759817"/>
            <a:ext cx="364788" cy="48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8F0401A1-E61C-F340-A9E7-C0BD6B1E72B8}"/>
              </a:ext>
            </a:extLst>
          </p:cNvPr>
          <p:cNvCxnSpPr>
            <a:cxnSpLocks/>
          </p:cNvCxnSpPr>
          <p:nvPr/>
        </p:nvCxnSpPr>
        <p:spPr>
          <a:xfrm flipV="1">
            <a:off x="4209817" y="1957181"/>
            <a:ext cx="276295" cy="389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DB11649C-8C1B-1243-BE41-C4E9619349B7}"/>
              </a:ext>
            </a:extLst>
          </p:cNvPr>
          <p:cNvCxnSpPr>
            <a:cxnSpLocks/>
          </p:cNvCxnSpPr>
          <p:nvPr/>
        </p:nvCxnSpPr>
        <p:spPr>
          <a:xfrm rot="-660000" flipV="1">
            <a:off x="2296915" y="1787596"/>
            <a:ext cx="235044" cy="21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B6443545-8D77-4246-9509-038EF70298FF}"/>
              </a:ext>
            </a:extLst>
          </p:cNvPr>
          <p:cNvGrpSpPr/>
          <p:nvPr/>
        </p:nvGrpSpPr>
        <p:grpSpPr>
          <a:xfrm>
            <a:off x="5622029" y="1622419"/>
            <a:ext cx="2189951" cy="295205"/>
            <a:chOff x="2794099" y="1596978"/>
            <a:chExt cx="1442880" cy="348739"/>
          </a:xfrm>
        </p:grpSpPr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94139947-5D93-4E49-AE04-6858F1E3C8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4099" y="1597305"/>
              <a:ext cx="0" cy="348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E43D1DF9-27DA-B040-8BA1-23176AC0A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8393" y="1597305"/>
              <a:ext cx="0" cy="348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74901D76-C7A5-C747-85C6-C738D8C1F2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0523" y="1596978"/>
              <a:ext cx="0" cy="348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6C8DD12-ABA7-E344-A34A-15008C3488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6979" y="1597305"/>
              <a:ext cx="0" cy="348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7" name="ZoneTexte 66">
            <a:extLst>
              <a:ext uri="{FF2B5EF4-FFF2-40B4-BE49-F238E27FC236}">
                <a16:creationId xmlns:a16="http://schemas.microsoft.com/office/drawing/2014/main" id="{9AB9C44D-20E4-6E41-AF7A-E8B42E849D53}"/>
              </a:ext>
            </a:extLst>
          </p:cNvPr>
          <p:cNvSpPr txBox="1"/>
          <p:nvPr/>
        </p:nvSpPr>
        <p:spPr>
          <a:xfrm>
            <a:off x="344619" y="2112491"/>
            <a:ext cx="121700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i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fr-FR" sz="1300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</a:t>
            </a:r>
          </a:p>
          <a:p>
            <a:pPr algn="ctr"/>
            <a:r>
              <a:rPr lang="fr-FR" sz="1300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300" i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  <a:r>
              <a:rPr lang="fr-FR" sz="1300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300" i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strand</a:t>
            </a:r>
            <a:r>
              <a:rPr lang="fr-FR" sz="1300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0DA390C6-C8B9-CA4B-A215-01577723E62A}"/>
              </a:ext>
            </a:extLst>
          </p:cNvPr>
          <p:cNvSpPr txBox="1"/>
          <p:nvPr/>
        </p:nvSpPr>
        <p:spPr>
          <a:xfrm>
            <a:off x="5635275" y="2555701"/>
            <a:ext cx="312816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i="1" dirty="0">
                <a:latin typeface="Arial" panose="020B0604020202020204" pitchFamily="34" charset="0"/>
                <a:cs typeface="Arial" panose="020B0604020202020204" pitchFamily="34" charset="0"/>
              </a:rPr>
              <a:t>ORF#2 </a:t>
            </a:r>
            <a:r>
              <a:rPr lang="fr-FR" sz="1300" i="1" dirty="0" err="1"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r>
              <a:rPr lang="fr-FR" sz="1300" i="1" dirty="0">
                <a:latin typeface="Arial" panose="020B0604020202020204" pitchFamily="34" charset="0"/>
                <a:cs typeface="Arial" panose="020B0604020202020204" pitchFamily="34" charset="0"/>
              </a:rPr>
              <a:t> = 50%</a:t>
            </a:r>
          </a:p>
          <a:p>
            <a:pPr algn="ctr"/>
            <a:r>
              <a:rPr lang="fr-FR" sz="1300" i="1" dirty="0" err="1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fr-FR" sz="1300" i="1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fr-FR" sz="1300" i="1" dirty="0" err="1"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r>
              <a:rPr lang="fr-FR" sz="1300" i="1" dirty="0">
                <a:latin typeface="Arial" panose="020B0604020202020204" pitchFamily="34" charset="0"/>
                <a:cs typeface="Arial" panose="020B0604020202020204" pitchFamily="34" charset="0"/>
              </a:rPr>
              <a:t> = 100%</a:t>
            </a:r>
          </a:p>
          <a:p>
            <a:pPr algn="ctr"/>
            <a:r>
              <a:rPr lang="fr-FR" sz="1300" i="1" dirty="0">
                <a:latin typeface="Arial" panose="020B0604020202020204" pitchFamily="34" charset="0"/>
                <a:cs typeface="Arial" panose="020B0604020202020204" pitchFamily="34" charset="0"/>
              </a:rPr>
              <a:t>ORF#2 annotation: </a:t>
            </a:r>
            <a:r>
              <a:rPr lang="fr-FR" sz="1300" i="1" dirty="0" err="1">
                <a:latin typeface="Arial" panose="020B0604020202020204" pitchFamily="34" charset="0"/>
                <a:cs typeface="Arial" panose="020B0604020202020204" pitchFamily="34" charset="0"/>
              </a:rPr>
              <a:t>nc_same_ovp</a:t>
            </a:r>
            <a:r>
              <a:rPr lang="fr-FR" sz="1300" i="1" dirty="0">
                <a:latin typeface="Arial" panose="020B0604020202020204" pitchFamily="34" charset="0"/>
                <a:cs typeface="Arial" panose="020B0604020202020204" pitchFamily="34" charset="0"/>
              </a:rPr>
              <a:t>-Y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39145D99-197D-1148-AE12-1377DA6180C7}"/>
              </a:ext>
            </a:extLst>
          </p:cNvPr>
          <p:cNvSpPr txBox="1"/>
          <p:nvPr/>
        </p:nvSpPr>
        <p:spPr>
          <a:xfrm>
            <a:off x="5185848" y="2112491"/>
            <a:ext cx="121700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i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fr-FR" sz="13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</a:t>
            </a:r>
          </a:p>
          <a:p>
            <a:pPr algn="ctr"/>
            <a:r>
              <a:rPr lang="fr-FR" sz="13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300" i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  <a:r>
              <a:rPr lang="fr-FR" sz="13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300" i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strand</a:t>
            </a:r>
            <a:r>
              <a:rPr lang="fr-FR" sz="13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8D2B3B51-7A98-6F46-A970-138FB154DA5D}"/>
              </a:ext>
            </a:extLst>
          </p:cNvPr>
          <p:cNvSpPr txBox="1"/>
          <p:nvPr/>
        </p:nvSpPr>
        <p:spPr>
          <a:xfrm>
            <a:off x="3217778" y="1150887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ORF#1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2A629519-CD36-3542-A183-D1BAEDB70BF7}"/>
              </a:ext>
            </a:extLst>
          </p:cNvPr>
          <p:cNvSpPr txBox="1"/>
          <p:nvPr/>
        </p:nvSpPr>
        <p:spPr>
          <a:xfrm>
            <a:off x="6301201" y="1150887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ORF#2</a:t>
            </a:r>
          </a:p>
        </p:txBody>
      </p: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FAEEA8FD-4F99-8A44-BD92-B35FDB97470B}"/>
              </a:ext>
            </a:extLst>
          </p:cNvPr>
          <p:cNvCxnSpPr/>
          <p:nvPr/>
        </p:nvCxnSpPr>
        <p:spPr>
          <a:xfrm>
            <a:off x="8172000" y="1786401"/>
            <a:ext cx="0" cy="48741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8EBCEFF5-11C7-9E45-8AC3-52D53126F826}"/>
              </a:ext>
            </a:extLst>
          </p:cNvPr>
          <p:cNvCxnSpPr/>
          <p:nvPr/>
        </p:nvCxnSpPr>
        <p:spPr>
          <a:xfrm>
            <a:off x="6346800" y="1866652"/>
            <a:ext cx="0" cy="48741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102A35F0-771F-A249-A497-1A35D422457F}"/>
              </a:ext>
            </a:extLst>
          </p:cNvPr>
          <p:cNvCxnSpPr/>
          <p:nvPr/>
        </p:nvCxnSpPr>
        <p:spPr>
          <a:xfrm flipV="1">
            <a:off x="6353304" y="1759584"/>
            <a:ext cx="364788" cy="48832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761D19AC-BF24-BD4E-A836-1E3260886B42}"/>
              </a:ext>
            </a:extLst>
          </p:cNvPr>
          <p:cNvCxnSpPr/>
          <p:nvPr/>
        </p:nvCxnSpPr>
        <p:spPr>
          <a:xfrm flipV="1">
            <a:off x="6530160" y="1781983"/>
            <a:ext cx="364788" cy="48832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2DBD4F40-BD01-3C40-A259-CC67FF0CDD0E}"/>
              </a:ext>
            </a:extLst>
          </p:cNvPr>
          <p:cNvCxnSpPr/>
          <p:nvPr/>
        </p:nvCxnSpPr>
        <p:spPr>
          <a:xfrm flipV="1">
            <a:off x="6740729" y="1795931"/>
            <a:ext cx="364788" cy="48832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40AC83B6-E2C5-3943-B167-243FACE8514C}"/>
              </a:ext>
            </a:extLst>
          </p:cNvPr>
          <p:cNvCxnSpPr/>
          <p:nvPr/>
        </p:nvCxnSpPr>
        <p:spPr>
          <a:xfrm flipV="1">
            <a:off x="6971157" y="1786791"/>
            <a:ext cx="364788" cy="48832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23960E93-F67F-6847-B916-78D37C8C0556}"/>
              </a:ext>
            </a:extLst>
          </p:cNvPr>
          <p:cNvCxnSpPr/>
          <p:nvPr/>
        </p:nvCxnSpPr>
        <p:spPr>
          <a:xfrm flipV="1">
            <a:off x="7179377" y="1782315"/>
            <a:ext cx="364788" cy="48832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65F10C7C-1C23-A24D-9791-DEECF326D7F6}"/>
              </a:ext>
            </a:extLst>
          </p:cNvPr>
          <p:cNvCxnSpPr/>
          <p:nvPr/>
        </p:nvCxnSpPr>
        <p:spPr>
          <a:xfrm flipV="1">
            <a:off x="7402220" y="1783989"/>
            <a:ext cx="364788" cy="48832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C538492B-3A63-FD4B-89A3-484F024575F9}"/>
              </a:ext>
            </a:extLst>
          </p:cNvPr>
          <p:cNvCxnSpPr/>
          <p:nvPr/>
        </p:nvCxnSpPr>
        <p:spPr>
          <a:xfrm flipV="1">
            <a:off x="7632648" y="1780986"/>
            <a:ext cx="364788" cy="48832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3EDB4097-AE43-CC44-9A03-97BEE86DFA24}"/>
              </a:ext>
            </a:extLst>
          </p:cNvPr>
          <p:cNvCxnSpPr/>
          <p:nvPr/>
        </p:nvCxnSpPr>
        <p:spPr>
          <a:xfrm flipV="1">
            <a:off x="7806551" y="1827229"/>
            <a:ext cx="364788" cy="48832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B5C1B719-2A52-D549-BFFC-A01099F2BAC3}"/>
              </a:ext>
            </a:extLst>
          </p:cNvPr>
          <p:cNvCxnSpPr>
            <a:cxnSpLocks/>
          </p:cNvCxnSpPr>
          <p:nvPr/>
        </p:nvCxnSpPr>
        <p:spPr>
          <a:xfrm rot="-240000" flipV="1">
            <a:off x="7921243" y="2085751"/>
            <a:ext cx="258068" cy="29736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27FCAA6E-9817-EC43-A5DE-291BCFB85E5D}"/>
              </a:ext>
            </a:extLst>
          </p:cNvPr>
          <p:cNvCxnSpPr>
            <a:cxnSpLocks/>
          </p:cNvCxnSpPr>
          <p:nvPr/>
        </p:nvCxnSpPr>
        <p:spPr>
          <a:xfrm flipV="1">
            <a:off x="6354929" y="1790649"/>
            <a:ext cx="125321" cy="16679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20E848B7-382D-7E45-8C8B-DE2C422E2BC2}"/>
              </a:ext>
            </a:extLst>
          </p:cNvPr>
          <p:cNvCxnSpPr>
            <a:cxnSpLocks/>
          </p:cNvCxnSpPr>
          <p:nvPr/>
        </p:nvCxnSpPr>
        <p:spPr>
          <a:xfrm>
            <a:off x="1556951" y="1764292"/>
            <a:ext cx="7379659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2DDEB2C-FE68-0D47-9869-8322A3A04128}"/>
              </a:ext>
            </a:extLst>
          </p:cNvPr>
          <p:cNvSpPr/>
          <p:nvPr/>
        </p:nvSpPr>
        <p:spPr>
          <a:xfrm>
            <a:off x="1611529" y="2252620"/>
            <a:ext cx="2879194" cy="1489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3DC9ABC-FD15-4F43-BC02-EA2465976AFD}"/>
              </a:ext>
            </a:extLst>
          </p:cNvPr>
          <p:cNvSpPr/>
          <p:nvPr/>
        </p:nvSpPr>
        <p:spPr>
          <a:xfrm>
            <a:off x="6336000" y="2264269"/>
            <a:ext cx="1841476" cy="153525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7875185-9ADE-034C-9E59-390B867E903B}"/>
              </a:ext>
            </a:extLst>
          </p:cNvPr>
          <p:cNvSpPr txBox="1"/>
          <p:nvPr/>
        </p:nvSpPr>
        <p:spPr>
          <a:xfrm>
            <a:off x="4805235" y="145719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7E98A32-39B9-444B-BEE8-CEACDCFF0DD1}"/>
              </a:ext>
            </a:extLst>
          </p:cNvPr>
          <p:cNvSpPr txBox="1"/>
          <p:nvPr/>
        </p:nvSpPr>
        <p:spPr>
          <a:xfrm>
            <a:off x="8212126" y="147000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320CB39-BF7E-B94C-9283-DEE1CF30B797}"/>
              </a:ext>
            </a:extLst>
          </p:cNvPr>
          <p:cNvSpPr txBox="1"/>
          <p:nvPr/>
        </p:nvSpPr>
        <p:spPr>
          <a:xfrm>
            <a:off x="2101120" y="146437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541946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67E0A0E2-962E-A14E-8272-8D55BDDF888E}"/>
              </a:ext>
            </a:extLst>
          </p:cNvPr>
          <p:cNvCxnSpPr>
            <a:cxnSpLocks/>
          </p:cNvCxnSpPr>
          <p:nvPr/>
        </p:nvCxnSpPr>
        <p:spPr>
          <a:xfrm>
            <a:off x="2557849" y="2845980"/>
            <a:ext cx="5295298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229EAAD8-9233-7D49-9BC4-FBAD6030621A}"/>
              </a:ext>
            </a:extLst>
          </p:cNvPr>
          <p:cNvCxnSpPr>
            <a:cxnSpLocks/>
          </p:cNvCxnSpPr>
          <p:nvPr/>
        </p:nvCxnSpPr>
        <p:spPr>
          <a:xfrm>
            <a:off x="2567495" y="1665436"/>
            <a:ext cx="5295298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F0D1FB43-B5A1-CB4D-84B3-5F0E40193E65}"/>
              </a:ext>
            </a:extLst>
          </p:cNvPr>
          <p:cNvCxnSpPr>
            <a:cxnSpLocks/>
          </p:cNvCxnSpPr>
          <p:nvPr/>
        </p:nvCxnSpPr>
        <p:spPr>
          <a:xfrm>
            <a:off x="2557849" y="482293"/>
            <a:ext cx="5295298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9FFA24B-57E4-094A-A1E1-04F3ABFA90E5}"/>
              </a:ext>
            </a:extLst>
          </p:cNvPr>
          <p:cNvCxnSpPr>
            <a:cxnSpLocks/>
          </p:cNvCxnSpPr>
          <p:nvPr/>
        </p:nvCxnSpPr>
        <p:spPr>
          <a:xfrm>
            <a:off x="4474450" y="189348"/>
            <a:ext cx="0" cy="305212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BCCCC770-5D76-F94E-BE25-2F73D031974A}"/>
              </a:ext>
            </a:extLst>
          </p:cNvPr>
          <p:cNvCxnSpPr>
            <a:cxnSpLocks/>
          </p:cNvCxnSpPr>
          <p:nvPr/>
        </p:nvCxnSpPr>
        <p:spPr>
          <a:xfrm>
            <a:off x="5462990" y="189348"/>
            <a:ext cx="0" cy="305212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7B21DFB-B952-CD43-9730-667994FF82C3}"/>
              </a:ext>
            </a:extLst>
          </p:cNvPr>
          <p:cNvCxnSpPr>
            <a:cxnSpLocks/>
          </p:cNvCxnSpPr>
          <p:nvPr/>
        </p:nvCxnSpPr>
        <p:spPr>
          <a:xfrm flipH="1">
            <a:off x="2468261" y="4006822"/>
            <a:ext cx="9125465" cy="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550F322-5FF6-164A-BD24-D6D9E32D62DA}"/>
              </a:ext>
            </a:extLst>
          </p:cNvPr>
          <p:cNvCxnSpPr>
            <a:cxnSpLocks/>
          </p:cNvCxnSpPr>
          <p:nvPr/>
        </p:nvCxnSpPr>
        <p:spPr>
          <a:xfrm flipH="1">
            <a:off x="2468261" y="5196247"/>
            <a:ext cx="9035880" cy="8969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C253016E-206F-0F45-AAC5-BE43FC5DCAD6}"/>
              </a:ext>
            </a:extLst>
          </p:cNvPr>
          <p:cNvCxnSpPr>
            <a:cxnSpLocks/>
          </p:cNvCxnSpPr>
          <p:nvPr/>
        </p:nvCxnSpPr>
        <p:spPr>
          <a:xfrm flipH="1">
            <a:off x="2492975" y="6351242"/>
            <a:ext cx="9035880" cy="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C8D650A-350B-F343-ADF1-0973961FC84E}"/>
              </a:ext>
            </a:extLst>
          </p:cNvPr>
          <p:cNvSpPr/>
          <p:nvPr/>
        </p:nvSpPr>
        <p:spPr>
          <a:xfrm flipH="1">
            <a:off x="9304637" y="4989470"/>
            <a:ext cx="1859733" cy="397566"/>
          </a:xfrm>
          <a:prstGeom prst="rect">
            <a:avLst/>
          </a:prstGeom>
          <a:solidFill>
            <a:srgbClr val="FFA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F9568086-64B7-4F46-915B-8A7B1062A296}"/>
              </a:ext>
            </a:extLst>
          </p:cNvPr>
          <p:cNvSpPr txBox="1"/>
          <p:nvPr/>
        </p:nvSpPr>
        <p:spPr>
          <a:xfrm>
            <a:off x="3631709" y="253905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4811FA8D-5AB8-5246-A485-EB54BF9A50F5}"/>
              </a:ext>
            </a:extLst>
          </p:cNvPr>
          <p:cNvSpPr txBox="1"/>
          <p:nvPr/>
        </p:nvSpPr>
        <p:spPr>
          <a:xfrm>
            <a:off x="5580212" y="254735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00537AB6-65ED-2C43-B218-F9A47AA20ACD}"/>
              </a:ext>
            </a:extLst>
          </p:cNvPr>
          <p:cNvSpPr txBox="1"/>
          <p:nvPr/>
        </p:nvSpPr>
        <p:spPr>
          <a:xfrm>
            <a:off x="3883474" y="135507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ED12C677-481B-C64E-96B2-36C035CD6B76}"/>
              </a:ext>
            </a:extLst>
          </p:cNvPr>
          <p:cNvSpPr txBox="1"/>
          <p:nvPr/>
        </p:nvSpPr>
        <p:spPr>
          <a:xfrm>
            <a:off x="4385936" y="134985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66B542B-FD1C-E24B-9BD6-33F976296224}"/>
              </a:ext>
            </a:extLst>
          </p:cNvPr>
          <p:cNvSpPr txBox="1"/>
          <p:nvPr/>
        </p:nvSpPr>
        <p:spPr>
          <a:xfrm>
            <a:off x="5399940" y="136547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6A355F55-BF69-D246-8043-7831496A0CB9}"/>
              </a:ext>
            </a:extLst>
          </p:cNvPr>
          <p:cNvSpPr txBox="1"/>
          <p:nvPr/>
        </p:nvSpPr>
        <p:spPr>
          <a:xfrm>
            <a:off x="3454679" y="16810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D157DDEC-5DCB-864D-B71F-DC18A9B0AAE0}"/>
              </a:ext>
            </a:extLst>
          </p:cNvPr>
          <p:cNvSpPr txBox="1"/>
          <p:nvPr/>
        </p:nvSpPr>
        <p:spPr>
          <a:xfrm>
            <a:off x="6315382" y="18102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BD8CAF12-17B5-A94D-A352-FDA45C7FD77E}"/>
              </a:ext>
            </a:extLst>
          </p:cNvPr>
          <p:cNvSpPr txBox="1"/>
          <p:nvPr/>
        </p:nvSpPr>
        <p:spPr>
          <a:xfrm>
            <a:off x="7314427" y="18414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54841A6F-05CE-9E42-8080-FEF02654EEA0}"/>
              </a:ext>
            </a:extLst>
          </p:cNvPr>
          <p:cNvSpPr txBox="1"/>
          <p:nvPr/>
        </p:nvSpPr>
        <p:spPr>
          <a:xfrm>
            <a:off x="4506987" y="22160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96E5E37E-F6CD-D249-B4A2-EAD9F147C7CA}"/>
              </a:ext>
            </a:extLst>
          </p:cNvPr>
          <p:cNvSpPr txBox="1"/>
          <p:nvPr/>
        </p:nvSpPr>
        <p:spPr>
          <a:xfrm>
            <a:off x="8898977" y="16498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AF13032F-7095-2B47-8FFE-36539EAB7205}"/>
              </a:ext>
            </a:extLst>
          </p:cNvPr>
          <p:cNvSpPr txBox="1"/>
          <p:nvPr/>
        </p:nvSpPr>
        <p:spPr>
          <a:xfrm>
            <a:off x="9778265" y="17114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C281C55A-9F6E-8C49-B934-86E13E5F36E5}"/>
              </a:ext>
            </a:extLst>
          </p:cNvPr>
          <p:cNvSpPr txBox="1"/>
          <p:nvPr/>
        </p:nvSpPr>
        <p:spPr>
          <a:xfrm>
            <a:off x="10931485" y="16498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573DD3B8-D860-1D45-B3C9-7DA2EA1793DA}"/>
              </a:ext>
            </a:extLst>
          </p:cNvPr>
          <p:cNvSpPr txBox="1"/>
          <p:nvPr/>
        </p:nvSpPr>
        <p:spPr>
          <a:xfrm>
            <a:off x="8392594" y="137085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634850CD-4992-2242-990C-6FFDE77ACBFB}"/>
              </a:ext>
            </a:extLst>
          </p:cNvPr>
          <p:cNvSpPr txBox="1"/>
          <p:nvPr/>
        </p:nvSpPr>
        <p:spPr>
          <a:xfrm>
            <a:off x="9235379" y="137464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0CCCFDF0-A209-A54E-89E3-B00605FF0942}"/>
              </a:ext>
            </a:extLst>
          </p:cNvPr>
          <p:cNvSpPr txBox="1"/>
          <p:nvPr/>
        </p:nvSpPr>
        <p:spPr>
          <a:xfrm>
            <a:off x="10576849" y="136836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90B299CD-7F30-0142-880B-AEC66020CB18}"/>
              </a:ext>
            </a:extLst>
          </p:cNvPr>
          <p:cNvSpPr txBox="1"/>
          <p:nvPr/>
        </p:nvSpPr>
        <p:spPr>
          <a:xfrm>
            <a:off x="7853147" y="135436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CF9B3790-9867-2A46-81A9-6EEDD608F680}"/>
              </a:ext>
            </a:extLst>
          </p:cNvPr>
          <p:cNvSpPr txBox="1"/>
          <p:nvPr/>
        </p:nvSpPr>
        <p:spPr>
          <a:xfrm>
            <a:off x="8326078" y="255239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0DCB6D05-5993-B74C-A7C2-4F0B17357091}"/>
              </a:ext>
            </a:extLst>
          </p:cNvPr>
          <p:cNvSpPr txBox="1"/>
          <p:nvPr/>
        </p:nvSpPr>
        <p:spPr>
          <a:xfrm>
            <a:off x="6943846" y="253736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5AA797C4-F640-014B-9B50-AB5C82B9A82D}"/>
              </a:ext>
            </a:extLst>
          </p:cNvPr>
          <p:cNvSpPr txBox="1"/>
          <p:nvPr/>
        </p:nvSpPr>
        <p:spPr>
          <a:xfrm>
            <a:off x="9398678" y="255644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BFD90FF2-74E5-084D-B1C1-E8403DAD07C4}"/>
              </a:ext>
            </a:extLst>
          </p:cNvPr>
          <p:cNvSpPr txBox="1"/>
          <p:nvPr/>
        </p:nvSpPr>
        <p:spPr>
          <a:xfrm>
            <a:off x="10345856" y="254822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57CC775C-3D8E-2342-9D0C-D35ADFA47840}"/>
              </a:ext>
            </a:extLst>
          </p:cNvPr>
          <p:cNvSpPr txBox="1"/>
          <p:nvPr/>
        </p:nvSpPr>
        <p:spPr>
          <a:xfrm>
            <a:off x="6239921" y="369661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1EA84EC0-2356-D048-8649-F689731F61E9}"/>
              </a:ext>
            </a:extLst>
          </p:cNvPr>
          <p:cNvSpPr txBox="1"/>
          <p:nvPr/>
        </p:nvSpPr>
        <p:spPr>
          <a:xfrm>
            <a:off x="6886733" y="137604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E91B2C9C-49C4-104B-927C-F50821D352D9}"/>
              </a:ext>
            </a:extLst>
          </p:cNvPr>
          <p:cNvSpPr txBox="1"/>
          <p:nvPr/>
        </p:nvSpPr>
        <p:spPr>
          <a:xfrm>
            <a:off x="4910065" y="489143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295B93C1-9516-5947-BC70-D546FA4AFC45}"/>
              </a:ext>
            </a:extLst>
          </p:cNvPr>
          <p:cNvSpPr txBox="1"/>
          <p:nvPr/>
        </p:nvSpPr>
        <p:spPr>
          <a:xfrm>
            <a:off x="6683841" y="488145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E29A2DAB-D674-4B4F-B83F-2D577448F19C}"/>
              </a:ext>
            </a:extLst>
          </p:cNvPr>
          <p:cNvSpPr txBox="1"/>
          <p:nvPr/>
        </p:nvSpPr>
        <p:spPr>
          <a:xfrm>
            <a:off x="9031502" y="490206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B4F1EE3E-C9D9-994F-951A-F42004D9F6F8}"/>
              </a:ext>
            </a:extLst>
          </p:cNvPr>
          <p:cNvSpPr txBox="1"/>
          <p:nvPr/>
        </p:nvSpPr>
        <p:spPr>
          <a:xfrm>
            <a:off x="11300297" y="490206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3B080AD1-65BF-7241-8D48-E1B68936909F}"/>
              </a:ext>
            </a:extLst>
          </p:cNvPr>
          <p:cNvSpPr txBox="1"/>
          <p:nvPr/>
        </p:nvSpPr>
        <p:spPr>
          <a:xfrm>
            <a:off x="5116821" y="369194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9DE29A50-0D2F-3340-B181-5E877E633CE0}"/>
              </a:ext>
            </a:extLst>
          </p:cNvPr>
          <p:cNvSpPr txBox="1"/>
          <p:nvPr/>
        </p:nvSpPr>
        <p:spPr>
          <a:xfrm>
            <a:off x="3768553" y="368425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BC99ADA8-F153-AF4E-9878-59DC9CA08BF1}"/>
              </a:ext>
            </a:extLst>
          </p:cNvPr>
          <p:cNvSpPr txBox="1"/>
          <p:nvPr/>
        </p:nvSpPr>
        <p:spPr>
          <a:xfrm>
            <a:off x="3610045" y="605083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662F18BA-73FA-FB4F-9A7F-8896A46440A6}"/>
              </a:ext>
            </a:extLst>
          </p:cNvPr>
          <p:cNvSpPr txBox="1"/>
          <p:nvPr/>
        </p:nvSpPr>
        <p:spPr>
          <a:xfrm>
            <a:off x="5419320" y="605386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9A59E493-B7F6-F34E-9085-C4E780404337}"/>
              </a:ext>
            </a:extLst>
          </p:cNvPr>
          <p:cNvSpPr txBox="1"/>
          <p:nvPr/>
        </p:nvSpPr>
        <p:spPr>
          <a:xfrm>
            <a:off x="6193754" y="605836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F44ACC06-900E-F04E-8E5F-60F8D2FC9D07}"/>
              </a:ext>
            </a:extLst>
          </p:cNvPr>
          <p:cNvSpPr txBox="1"/>
          <p:nvPr/>
        </p:nvSpPr>
        <p:spPr>
          <a:xfrm>
            <a:off x="9363075" y="604747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DBBECF51-EC9E-2B40-B816-978A4E495B18}"/>
              </a:ext>
            </a:extLst>
          </p:cNvPr>
          <p:cNvSpPr txBox="1"/>
          <p:nvPr/>
        </p:nvSpPr>
        <p:spPr>
          <a:xfrm>
            <a:off x="10190612" y="605386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6224F034-3F19-4046-94E8-346F8FE73FC1}"/>
              </a:ext>
            </a:extLst>
          </p:cNvPr>
          <p:cNvSpPr txBox="1"/>
          <p:nvPr/>
        </p:nvSpPr>
        <p:spPr>
          <a:xfrm>
            <a:off x="9623873" y="369861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448F9C7B-3423-194B-A96A-CE3EDCABD15A}"/>
              </a:ext>
            </a:extLst>
          </p:cNvPr>
          <p:cNvSpPr txBox="1"/>
          <p:nvPr/>
        </p:nvSpPr>
        <p:spPr>
          <a:xfrm>
            <a:off x="10245560" y="369076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19245547-513B-634F-BB62-FC6076A6A9C3}"/>
              </a:ext>
            </a:extLst>
          </p:cNvPr>
          <p:cNvSpPr txBox="1"/>
          <p:nvPr/>
        </p:nvSpPr>
        <p:spPr>
          <a:xfrm>
            <a:off x="10948732" y="368492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D7733EDE-A5F3-A64B-B12C-0CDCD01DEB45}"/>
              </a:ext>
            </a:extLst>
          </p:cNvPr>
          <p:cNvSpPr txBox="1"/>
          <p:nvPr/>
        </p:nvSpPr>
        <p:spPr>
          <a:xfrm>
            <a:off x="2660902" y="2533701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8C983614-78F0-A143-97B8-205140CFB88C}"/>
              </a:ext>
            </a:extLst>
          </p:cNvPr>
          <p:cNvSpPr txBox="1"/>
          <p:nvPr/>
        </p:nvSpPr>
        <p:spPr>
          <a:xfrm>
            <a:off x="4568217" y="253849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E80A2F31-9BE0-3945-BA1E-FADCB60532E9}"/>
              </a:ext>
            </a:extLst>
          </p:cNvPr>
          <p:cNvSpPr txBox="1"/>
          <p:nvPr/>
        </p:nvSpPr>
        <p:spPr>
          <a:xfrm>
            <a:off x="2617241" y="605386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15F36ADF-A81C-4C47-8FB3-F31A5CED6C56}"/>
              </a:ext>
            </a:extLst>
          </p:cNvPr>
          <p:cNvSpPr txBox="1"/>
          <p:nvPr/>
        </p:nvSpPr>
        <p:spPr>
          <a:xfrm>
            <a:off x="2989866" y="489964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95C9331F-3703-184E-BF78-E44FCB1FE30D}"/>
              </a:ext>
            </a:extLst>
          </p:cNvPr>
          <p:cNvSpPr txBox="1"/>
          <p:nvPr/>
        </p:nvSpPr>
        <p:spPr>
          <a:xfrm>
            <a:off x="2660902" y="371605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53B1DDD8-09E9-BE43-ACB9-02A4DF075AFB}"/>
              </a:ext>
            </a:extLst>
          </p:cNvPr>
          <p:cNvSpPr txBox="1"/>
          <p:nvPr/>
        </p:nvSpPr>
        <p:spPr>
          <a:xfrm>
            <a:off x="2494383" y="17772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2858BB4C-36B5-3A47-8C66-9A0B1F55ACF0}"/>
              </a:ext>
            </a:extLst>
          </p:cNvPr>
          <p:cNvSpPr txBox="1"/>
          <p:nvPr/>
        </p:nvSpPr>
        <p:spPr>
          <a:xfrm>
            <a:off x="2793103" y="1342271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1A42107D-2BB2-7347-94DF-29ED2B00445B}"/>
              </a:ext>
            </a:extLst>
          </p:cNvPr>
          <p:cNvSpPr txBox="1"/>
          <p:nvPr/>
        </p:nvSpPr>
        <p:spPr>
          <a:xfrm rot="16200000">
            <a:off x="3890296" y="896853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lncRNA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3F077E7-9582-0346-B012-CB54FBD1824C}"/>
              </a:ext>
            </a:extLst>
          </p:cNvPr>
          <p:cNvSpPr/>
          <p:nvPr/>
        </p:nvSpPr>
        <p:spPr>
          <a:xfrm>
            <a:off x="4503199" y="200561"/>
            <a:ext cx="945607" cy="3007502"/>
          </a:xfrm>
          <a:prstGeom prst="rect">
            <a:avLst/>
          </a:prstGeom>
          <a:solidFill>
            <a:schemeClr val="accent6">
              <a:lumMod val="40000"/>
              <a:lumOff val="6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CAFDBF04-BDD4-A74E-8403-C494724EB78F}"/>
              </a:ext>
            </a:extLst>
          </p:cNvPr>
          <p:cNvSpPr txBox="1"/>
          <p:nvPr/>
        </p:nvSpPr>
        <p:spPr>
          <a:xfrm>
            <a:off x="9912215" y="5027395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CDS</a:t>
            </a:r>
          </a:p>
        </p:txBody>
      </p:sp>
      <p:sp>
        <p:nvSpPr>
          <p:cNvPr id="117" name="Accolade fermante 116">
            <a:extLst>
              <a:ext uri="{FF2B5EF4-FFF2-40B4-BE49-F238E27FC236}">
                <a16:creationId xmlns:a16="http://schemas.microsoft.com/office/drawing/2014/main" id="{73FC8487-1DFA-E94A-B9A8-F2045503BB3C}"/>
              </a:ext>
            </a:extLst>
          </p:cNvPr>
          <p:cNvSpPr/>
          <p:nvPr/>
        </p:nvSpPr>
        <p:spPr>
          <a:xfrm rot="5400000">
            <a:off x="8522473" y="380291"/>
            <a:ext cx="302422" cy="945608"/>
          </a:xfrm>
          <a:prstGeom prst="rightBrace">
            <a:avLst>
              <a:gd name="adj1" fmla="val 3693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B2FC6C3A-96A4-0D43-864F-558EFD3B4A29}"/>
              </a:ext>
            </a:extLst>
          </p:cNvPr>
          <p:cNvSpPr txBox="1"/>
          <p:nvPr/>
        </p:nvSpPr>
        <p:spPr>
          <a:xfrm>
            <a:off x="8117683" y="995603"/>
            <a:ext cx="2696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nc_same_ovp_lncRNA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832F3199-A037-8F4B-A8F8-03DBA33C649E}"/>
              </a:ext>
            </a:extLst>
          </p:cNvPr>
          <p:cNvSpPr txBox="1"/>
          <p:nvPr/>
        </p:nvSpPr>
        <p:spPr>
          <a:xfrm>
            <a:off x="8176053" y="4498546"/>
            <a:ext cx="2507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nc_same_ovp_tRNA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</a:p>
        </p:txBody>
      </p:sp>
      <p:sp>
        <p:nvSpPr>
          <p:cNvPr id="125" name="Accolade fermante 124">
            <a:extLst>
              <a:ext uri="{FF2B5EF4-FFF2-40B4-BE49-F238E27FC236}">
                <a16:creationId xmlns:a16="http://schemas.microsoft.com/office/drawing/2014/main" id="{6FD736A2-C9D3-D04A-8D66-DFA0D3621DB8}"/>
              </a:ext>
            </a:extLst>
          </p:cNvPr>
          <p:cNvSpPr/>
          <p:nvPr/>
        </p:nvSpPr>
        <p:spPr>
          <a:xfrm rot="5400000">
            <a:off x="4965258" y="1458088"/>
            <a:ext cx="302422" cy="1079928"/>
          </a:xfrm>
          <a:prstGeom prst="rightBrace">
            <a:avLst>
              <a:gd name="adj1" fmla="val 36934"/>
              <a:gd name="adj2" fmla="val 50000"/>
            </a:avLst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A36550C5-F885-0148-9622-85EBDC27BB3E}"/>
              </a:ext>
            </a:extLst>
          </p:cNvPr>
          <p:cNvSpPr txBox="1"/>
          <p:nvPr/>
        </p:nvSpPr>
        <p:spPr>
          <a:xfrm>
            <a:off x="4661416" y="2183901"/>
            <a:ext cx="2754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ORF  </a:t>
            </a:r>
            <a:r>
              <a:rPr lang="fr-FR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nc_same_ovp_lnRNA</a:t>
            </a:r>
            <a:r>
              <a:rPr lang="fr-FR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</a:p>
        </p:txBody>
      </p:sp>
      <p:sp>
        <p:nvSpPr>
          <p:cNvPr id="129" name="Accolade fermante 128">
            <a:extLst>
              <a:ext uri="{FF2B5EF4-FFF2-40B4-BE49-F238E27FC236}">
                <a16:creationId xmlns:a16="http://schemas.microsoft.com/office/drawing/2014/main" id="{F139F93F-5A35-7A4C-91C3-06CD3A75F73B}"/>
              </a:ext>
            </a:extLst>
          </p:cNvPr>
          <p:cNvSpPr/>
          <p:nvPr/>
        </p:nvSpPr>
        <p:spPr>
          <a:xfrm rot="5400000">
            <a:off x="9977715" y="1315879"/>
            <a:ext cx="302422" cy="1357832"/>
          </a:xfrm>
          <a:prstGeom prst="rightBrace">
            <a:avLst>
              <a:gd name="adj1" fmla="val 3693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BF529B4B-6F99-2341-8C4D-210C1F410AEC}"/>
              </a:ext>
            </a:extLst>
          </p:cNvPr>
          <p:cNvSpPr txBox="1"/>
          <p:nvPr/>
        </p:nvSpPr>
        <p:spPr>
          <a:xfrm>
            <a:off x="9335479" y="2211396"/>
            <a:ext cx="2334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nc_opp_ovp_CDS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(4)</a:t>
            </a:r>
          </a:p>
        </p:txBody>
      </p:sp>
      <p:sp>
        <p:nvSpPr>
          <p:cNvPr id="131" name="Accolade fermante 130">
            <a:extLst>
              <a:ext uri="{FF2B5EF4-FFF2-40B4-BE49-F238E27FC236}">
                <a16:creationId xmlns:a16="http://schemas.microsoft.com/office/drawing/2014/main" id="{72B7784D-E708-1C40-A3CB-CE3951227885}"/>
              </a:ext>
            </a:extLst>
          </p:cNvPr>
          <p:cNvSpPr/>
          <p:nvPr/>
        </p:nvSpPr>
        <p:spPr>
          <a:xfrm rot="5400000">
            <a:off x="10263341" y="4481588"/>
            <a:ext cx="302422" cy="2358347"/>
          </a:xfrm>
          <a:prstGeom prst="rightBrace">
            <a:avLst>
              <a:gd name="adj1" fmla="val 3693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7093E4D4-E11F-6449-897E-A36B8A48FF7E}"/>
              </a:ext>
            </a:extLst>
          </p:cNvPr>
          <p:cNvSpPr txBox="1"/>
          <p:nvPr/>
        </p:nvSpPr>
        <p:spPr>
          <a:xfrm>
            <a:off x="9898829" y="5811908"/>
            <a:ext cx="1449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c_CDS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(1)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CAAD6D49-8971-9C4E-BB0E-9EF2A32A192D}"/>
              </a:ext>
            </a:extLst>
          </p:cNvPr>
          <p:cNvSpPr txBox="1"/>
          <p:nvPr/>
        </p:nvSpPr>
        <p:spPr>
          <a:xfrm>
            <a:off x="5502088" y="489945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FE1E4669-7379-4940-BB44-C67192B51990}"/>
              </a:ext>
            </a:extLst>
          </p:cNvPr>
          <p:cNvSpPr txBox="1"/>
          <p:nvPr/>
        </p:nvSpPr>
        <p:spPr>
          <a:xfrm>
            <a:off x="6410322" y="605034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F43A22EF-D6F0-4849-AC42-2B5CD95816FD}"/>
              </a:ext>
            </a:extLst>
          </p:cNvPr>
          <p:cNvSpPr txBox="1"/>
          <p:nvPr/>
        </p:nvSpPr>
        <p:spPr>
          <a:xfrm>
            <a:off x="6867520" y="604747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1D01E4B2-E6C1-CC47-BD5E-DD0A47C60628}"/>
              </a:ext>
            </a:extLst>
          </p:cNvPr>
          <p:cNvSpPr txBox="1"/>
          <p:nvPr/>
        </p:nvSpPr>
        <p:spPr>
          <a:xfrm>
            <a:off x="6786415" y="370680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DAD225FB-5DF6-0440-AC36-AE9A45DD50DE}"/>
              </a:ext>
            </a:extLst>
          </p:cNvPr>
          <p:cNvSpPr txBox="1"/>
          <p:nvPr/>
        </p:nvSpPr>
        <p:spPr>
          <a:xfrm>
            <a:off x="2881935" y="605672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171C112C-870F-0049-B2B7-C6BCBB4620B3}"/>
              </a:ext>
            </a:extLst>
          </p:cNvPr>
          <p:cNvSpPr txBox="1"/>
          <p:nvPr/>
        </p:nvSpPr>
        <p:spPr>
          <a:xfrm>
            <a:off x="4862405" y="254129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9090E586-129D-6947-9952-A55A1880DA8C}"/>
              </a:ext>
            </a:extLst>
          </p:cNvPr>
          <p:cNvSpPr txBox="1"/>
          <p:nvPr/>
        </p:nvSpPr>
        <p:spPr>
          <a:xfrm>
            <a:off x="6639933" y="18139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A9F5682D-E2D0-E64E-B804-5D4F54062A05}"/>
              </a:ext>
            </a:extLst>
          </p:cNvPr>
          <p:cNvCxnSpPr>
            <a:cxnSpLocks/>
          </p:cNvCxnSpPr>
          <p:nvPr/>
        </p:nvCxnSpPr>
        <p:spPr>
          <a:xfrm flipH="1">
            <a:off x="5197529" y="3626358"/>
            <a:ext cx="0" cy="305212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FAF1F5C7-7C0D-D042-83A9-F33D2B2392FE}"/>
              </a:ext>
            </a:extLst>
          </p:cNvPr>
          <p:cNvCxnSpPr>
            <a:cxnSpLocks/>
          </p:cNvCxnSpPr>
          <p:nvPr/>
        </p:nvCxnSpPr>
        <p:spPr>
          <a:xfrm flipH="1">
            <a:off x="4736209" y="3626358"/>
            <a:ext cx="0" cy="305212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ZoneTexte 140">
            <a:extLst>
              <a:ext uri="{FF2B5EF4-FFF2-40B4-BE49-F238E27FC236}">
                <a16:creationId xmlns:a16="http://schemas.microsoft.com/office/drawing/2014/main" id="{946599AF-9FDC-B34E-8B0A-D834E4FA6378}"/>
              </a:ext>
            </a:extLst>
          </p:cNvPr>
          <p:cNvSpPr txBox="1"/>
          <p:nvPr/>
        </p:nvSpPr>
        <p:spPr>
          <a:xfrm>
            <a:off x="4336180" y="368365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42" name="ZoneTexte 141">
            <a:extLst>
              <a:ext uri="{FF2B5EF4-FFF2-40B4-BE49-F238E27FC236}">
                <a16:creationId xmlns:a16="http://schemas.microsoft.com/office/drawing/2014/main" id="{0186CE17-A000-4A44-A40F-3A22A65BE7BD}"/>
              </a:ext>
            </a:extLst>
          </p:cNvPr>
          <p:cNvSpPr txBox="1"/>
          <p:nvPr/>
        </p:nvSpPr>
        <p:spPr>
          <a:xfrm>
            <a:off x="4359370" y="489203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44" name="ZoneTexte 143">
            <a:extLst>
              <a:ext uri="{FF2B5EF4-FFF2-40B4-BE49-F238E27FC236}">
                <a16:creationId xmlns:a16="http://schemas.microsoft.com/office/drawing/2014/main" id="{F4951BA2-CF37-A543-960E-8A42C22D17F5}"/>
              </a:ext>
            </a:extLst>
          </p:cNvPr>
          <p:cNvSpPr txBox="1"/>
          <p:nvPr/>
        </p:nvSpPr>
        <p:spPr>
          <a:xfrm>
            <a:off x="4325593" y="604696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0E1C95C2-C728-0A49-84F7-5A660B7547D1}"/>
              </a:ext>
            </a:extLst>
          </p:cNvPr>
          <p:cNvSpPr txBox="1"/>
          <p:nvPr/>
        </p:nvSpPr>
        <p:spPr>
          <a:xfrm rot="16200000">
            <a:off x="4233110" y="4555439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tRNA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D3F1F0FC-5D37-6A49-B19E-69EE3B3F2237}"/>
              </a:ext>
            </a:extLst>
          </p:cNvPr>
          <p:cNvSpPr/>
          <p:nvPr/>
        </p:nvSpPr>
        <p:spPr>
          <a:xfrm>
            <a:off x="4762619" y="3618303"/>
            <a:ext cx="424765" cy="3007502"/>
          </a:xfrm>
          <a:prstGeom prst="rect">
            <a:avLst/>
          </a:prstGeom>
          <a:solidFill>
            <a:schemeClr val="accent6">
              <a:lumMod val="40000"/>
              <a:lumOff val="6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9" name="Accolade fermante 148">
            <a:extLst>
              <a:ext uri="{FF2B5EF4-FFF2-40B4-BE49-F238E27FC236}">
                <a16:creationId xmlns:a16="http://schemas.microsoft.com/office/drawing/2014/main" id="{2F568283-ECB5-8A42-B832-719EC1EA6008}"/>
              </a:ext>
            </a:extLst>
          </p:cNvPr>
          <p:cNvSpPr/>
          <p:nvPr/>
        </p:nvSpPr>
        <p:spPr>
          <a:xfrm rot="5400000">
            <a:off x="4730733" y="5170540"/>
            <a:ext cx="302422" cy="610879"/>
          </a:xfrm>
          <a:prstGeom prst="rightBrace">
            <a:avLst>
              <a:gd name="adj1" fmla="val 36934"/>
              <a:gd name="adj2" fmla="val 50000"/>
            </a:avLst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A7EB708B-7DD6-D042-B192-92782F136A0E}"/>
              </a:ext>
            </a:extLst>
          </p:cNvPr>
          <p:cNvSpPr txBox="1"/>
          <p:nvPr/>
        </p:nvSpPr>
        <p:spPr>
          <a:xfrm>
            <a:off x="4694708" y="5701537"/>
            <a:ext cx="2704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ORF   </a:t>
            </a:r>
            <a:r>
              <a:rPr lang="fr-FR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nc_same_ovp_tRNA</a:t>
            </a:r>
            <a:r>
              <a:rPr lang="fr-FR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0B47E09-71F2-5E49-85AF-42B575D9CC0A}"/>
              </a:ext>
            </a:extLst>
          </p:cNvPr>
          <p:cNvSpPr/>
          <p:nvPr/>
        </p:nvSpPr>
        <p:spPr>
          <a:xfrm>
            <a:off x="7838738" y="164193"/>
            <a:ext cx="4219131" cy="6613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1732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67E0A0E2-962E-A14E-8272-8D55BDDF888E}"/>
              </a:ext>
            </a:extLst>
          </p:cNvPr>
          <p:cNvCxnSpPr>
            <a:cxnSpLocks/>
          </p:cNvCxnSpPr>
          <p:nvPr/>
        </p:nvCxnSpPr>
        <p:spPr>
          <a:xfrm>
            <a:off x="2557849" y="2845980"/>
            <a:ext cx="5295298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229EAAD8-9233-7D49-9BC4-FBAD6030621A}"/>
              </a:ext>
            </a:extLst>
          </p:cNvPr>
          <p:cNvCxnSpPr>
            <a:cxnSpLocks/>
          </p:cNvCxnSpPr>
          <p:nvPr/>
        </p:nvCxnSpPr>
        <p:spPr>
          <a:xfrm>
            <a:off x="2567495" y="1665436"/>
            <a:ext cx="5295298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F0D1FB43-B5A1-CB4D-84B3-5F0E40193E65}"/>
              </a:ext>
            </a:extLst>
          </p:cNvPr>
          <p:cNvCxnSpPr>
            <a:cxnSpLocks/>
          </p:cNvCxnSpPr>
          <p:nvPr/>
        </p:nvCxnSpPr>
        <p:spPr>
          <a:xfrm>
            <a:off x="2557849" y="482293"/>
            <a:ext cx="5295298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9FFA24B-57E4-094A-A1E1-04F3ABFA90E5}"/>
              </a:ext>
            </a:extLst>
          </p:cNvPr>
          <p:cNvCxnSpPr>
            <a:cxnSpLocks/>
          </p:cNvCxnSpPr>
          <p:nvPr/>
        </p:nvCxnSpPr>
        <p:spPr>
          <a:xfrm>
            <a:off x="4474450" y="189348"/>
            <a:ext cx="0" cy="305212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BCCCC770-5D76-F94E-BE25-2F73D031974A}"/>
              </a:ext>
            </a:extLst>
          </p:cNvPr>
          <p:cNvCxnSpPr>
            <a:cxnSpLocks/>
          </p:cNvCxnSpPr>
          <p:nvPr/>
        </p:nvCxnSpPr>
        <p:spPr>
          <a:xfrm>
            <a:off x="5462990" y="189348"/>
            <a:ext cx="0" cy="305212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7B21DFB-B952-CD43-9730-667994FF82C3}"/>
              </a:ext>
            </a:extLst>
          </p:cNvPr>
          <p:cNvCxnSpPr>
            <a:cxnSpLocks/>
          </p:cNvCxnSpPr>
          <p:nvPr/>
        </p:nvCxnSpPr>
        <p:spPr>
          <a:xfrm flipH="1">
            <a:off x="2468261" y="4006822"/>
            <a:ext cx="9125465" cy="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550F322-5FF6-164A-BD24-D6D9E32D62DA}"/>
              </a:ext>
            </a:extLst>
          </p:cNvPr>
          <p:cNvCxnSpPr>
            <a:cxnSpLocks/>
          </p:cNvCxnSpPr>
          <p:nvPr/>
        </p:nvCxnSpPr>
        <p:spPr>
          <a:xfrm flipH="1">
            <a:off x="2468261" y="5196247"/>
            <a:ext cx="9035880" cy="8969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C253016E-206F-0F45-AAC5-BE43FC5DCAD6}"/>
              </a:ext>
            </a:extLst>
          </p:cNvPr>
          <p:cNvCxnSpPr>
            <a:cxnSpLocks/>
          </p:cNvCxnSpPr>
          <p:nvPr/>
        </p:nvCxnSpPr>
        <p:spPr>
          <a:xfrm flipH="1">
            <a:off x="2492975" y="6351242"/>
            <a:ext cx="9035880" cy="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C8D650A-350B-F343-ADF1-0973961FC84E}"/>
              </a:ext>
            </a:extLst>
          </p:cNvPr>
          <p:cNvSpPr/>
          <p:nvPr/>
        </p:nvSpPr>
        <p:spPr>
          <a:xfrm flipH="1">
            <a:off x="9304637" y="4989470"/>
            <a:ext cx="1859733" cy="397566"/>
          </a:xfrm>
          <a:prstGeom prst="rect">
            <a:avLst/>
          </a:prstGeom>
          <a:solidFill>
            <a:srgbClr val="FFA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F9568086-64B7-4F46-915B-8A7B1062A296}"/>
              </a:ext>
            </a:extLst>
          </p:cNvPr>
          <p:cNvSpPr txBox="1"/>
          <p:nvPr/>
        </p:nvSpPr>
        <p:spPr>
          <a:xfrm>
            <a:off x="3631709" y="253905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4811FA8D-5AB8-5246-A485-EB54BF9A50F5}"/>
              </a:ext>
            </a:extLst>
          </p:cNvPr>
          <p:cNvSpPr txBox="1"/>
          <p:nvPr/>
        </p:nvSpPr>
        <p:spPr>
          <a:xfrm>
            <a:off x="5580212" y="254735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00537AB6-65ED-2C43-B218-F9A47AA20ACD}"/>
              </a:ext>
            </a:extLst>
          </p:cNvPr>
          <p:cNvSpPr txBox="1"/>
          <p:nvPr/>
        </p:nvSpPr>
        <p:spPr>
          <a:xfrm>
            <a:off x="3883474" y="135507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ED12C677-481B-C64E-96B2-36C035CD6B76}"/>
              </a:ext>
            </a:extLst>
          </p:cNvPr>
          <p:cNvSpPr txBox="1"/>
          <p:nvPr/>
        </p:nvSpPr>
        <p:spPr>
          <a:xfrm>
            <a:off x="4385936" y="134985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66B542B-FD1C-E24B-9BD6-33F976296224}"/>
              </a:ext>
            </a:extLst>
          </p:cNvPr>
          <p:cNvSpPr txBox="1"/>
          <p:nvPr/>
        </p:nvSpPr>
        <p:spPr>
          <a:xfrm>
            <a:off x="6389781" y="136587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6A355F55-BF69-D246-8043-7831496A0CB9}"/>
              </a:ext>
            </a:extLst>
          </p:cNvPr>
          <p:cNvSpPr txBox="1"/>
          <p:nvPr/>
        </p:nvSpPr>
        <p:spPr>
          <a:xfrm>
            <a:off x="3454679" y="16810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D157DDEC-5DCB-864D-B71F-DC18A9B0AAE0}"/>
              </a:ext>
            </a:extLst>
          </p:cNvPr>
          <p:cNvSpPr txBox="1"/>
          <p:nvPr/>
        </p:nvSpPr>
        <p:spPr>
          <a:xfrm>
            <a:off x="6315382" y="18102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BD8CAF12-17B5-A94D-A352-FDA45C7FD77E}"/>
              </a:ext>
            </a:extLst>
          </p:cNvPr>
          <p:cNvSpPr txBox="1"/>
          <p:nvPr/>
        </p:nvSpPr>
        <p:spPr>
          <a:xfrm>
            <a:off x="7314427" y="18414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54841A6F-05CE-9E42-8080-FEF02654EEA0}"/>
              </a:ext>
            </a:extLst>
          </p:cNvPr>
          <p:cNvSpPr txBox="1"/>
          <p:nvPr/>
        </p:nvSpPr>
        <p:spPr>
          <a:xfrm>
            <a:off x="4506987" y="22160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96E5E37E-F6CD-D249-B4A2-EAD9F147C7CA}"/>
              </a:ext>
            </a:extLst>
          </p:cNvPr>
          <p:cNvSpPr txBox="1"/>
          <p:nvPr/>
        </p:nvSpPr>
        <p:spPr>
          <a:xfrm>
            <a:off x="8898977" y="16498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AF13032F-7095-2B47-8FFE-36539EAB7205}"/>
              </a:ext>
            </a:extLst>
          </p:cNvPr>
          <p:cNvSpPr txBox="1"/>
          <p:nvPr/>
        </p:nvSpPr>
        <p:spPr>
          <a:xfrm>
            <a:off x="9778265" y="17114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C281C55A-9F6E-8C49-B934-86E13E5F36E5}"/>
              </a:ext>
            </a:extLst>
          </p:cNvPr>
          <p:cNvSpPr txBox="1"/>
          <p:nvPr/>
        </p:nvSpPr>
        <p:spPr>
          <a:xfrm>
            <a:off x="10931485" y="16498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573DD3B8-D860-1D45-B3C9-7DA2EA1793DA}"/>
              </a:ext>
            </a:extLst>
          </p:cNvPr>
          <p:cNvSpPr txBox="1"/>
          <p:nvPr/>
        </p:nvSpPr>
        <p:spPr>
          <a:xfrm>
            <a:off x="8392594" y="137085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634850CD-4992-2242-990C-6FFDE77ACBFB}"/>
              </a:ext>
            </a:extLst>
          </p:cNvPr>
          <p:cNvSpPr txBox="1"/>
          <p:nvPr/>
        </p:nvSpPr>
        <p:spPr>
          <a:xfrm>
            <a:off x="9235379" y="137464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0CCCFDF0-A209-A54E-89E3-B00605FF0942}"/>
              </a:ext>
            </a:extLst>
          </p:cNvPr>
          <p:cNvSpPr txBox="1"/>
          <p:nvPr/>
        </p:nvSpPr>
        <p:spPr>
          <a:xfrm>
            <a:off x="10576849" y="136836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90B299CD-7F30-0142-880B-AEC66020CB18}"/>
              </a:ext>
            </a:extLst>
          </p:cNvPr>
          <p:cNvSpPr txBox="1"/>
          <p:nvPr/>
        </p:nvSpPr>
        <p:spPr>
          <a:xfrm>
            <a:off x="7853147" y="135436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CF9B3790-9867-2A46-81A9-6EEDD608F680}"/>
              </a:ext>
            </a:extLst>
          </p:cNvPr>
          <p:cNvSpPr txBox="1"/>
          <p:nvPr/>
        </p:nvSpPr>
        <p:spPr>
          <a:xfrm>
            <a:off x="8326078" y="255239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0DCB6D05-5993-B74C-A7C2-4F0B17357091}"/>
              </a:ext>
            </a:extLst>
          </p:cNvPr>
          <p:cNvSpPr txBox="1"/>
          <p:nvPr/>
        </p:nvSpPr>
        <p:spPr>
          <a:xfrm>
            <a:off x="6943846" y="253736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5AA797C4-F640-014B-9B50-AB5C82B9A82D}"/>
              </a:ext>
            </a:extLst>
          </p:cNvPr>
          <p:cNvSpPr txBox="1"/>
          <p:nvPr/>
        </p:nvSpPr>
        <p:spPr>
          <a:xfrm>
            <a:off x="9398678" y="255644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BFD90FF2-74E5-084D-B1C1-E8403DAD07C4}"/>
              </a:ext>
            </a:extLst>
          </p:cNvPr>
          <p:cNvSpPr txBox="1"/>
          <p:nvPr/>
        </p:nvSpPr>
        <p:spPr>
          <a:xfrm>
            <a:off x="10345856" y="254822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57CC775C-3D8E-2342-9D0C-D35ADFA47840}"/>
              </a:ext>
            </a:extLst>
          </p:cNvPr>
          <p:cNvSpPr txBox="1"/>
          <p:nvPr/>
        </p:nvSpPr>
        <p:spPr>
          <a:xfrm>
            <a:off x="6239921" y="369661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1EA84EC0-2356-D048-8649-F689731F61E9}"/>
              </a:ext>
            </a:extLst>
          </p:cNvPr>
          <p:cNvSpPr txBox="1"/>
          <p:nvPr/>
        </p:nvSpPr>
        <p:spPr>
          <a:xfrm>
            <a:off x="6886733" y="137604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E91B2C9C-49C4-104B-927C-F50821D352D9}"/>
              </a:ext>
            </a:extLst>
          </p:cNvPr>
          <p:cNvSpPr txBox="1"/>
          <p:nvPr/>
        </p:nvSpPr>
        <p:spPr>
          <a:xfrm>
            <a:off x="4910065" y="489143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295B93C1-9516-5947-BC70-D546FA4AFC45}"/>
              </a:ext>
            </a:extLst>
          </p:cNvPr>
          <p:cNvSpPr txBox="1"/>
          <p:nvPr/>
        </p:nvSpPr>
        <p:spPr>
          <a:xfrm>
            <a:off x="6683841" y="488145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E29A2DAB-D674-4B4F-B83F-2D577448F19C}"/>
              </a:ext>
            </a:extLst>
          </p:cNvPr>
          <p:cNvSpPr txBox="1"/>
          <p:nvPr/>
        </p:nvSpPr>
        <p:spPr>
          <a:xfrm>
            <a:off x="9031502" y="490206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B4F1EE3E-C9D9-994F-951A-F42004D9F6F8}"/>
              </a:ext>
            </a:extLst>
          </p:cNvPr>
          <p:cNvSpPr txBox="1"/>
          <p:nvPr/>
        </p:nvSpPr>
        <p:spPr>
          <a:xfrm>
            <a:off x="11300297" y="490206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3B080AD1-65BF-7241-8D48-E1B68936909F}"/>
              </a:ext>
            </a:extLst>
          </p:cNvPr>
          <p:cNvSpPr txBox="1"/>
          <p:nvPr/>
        </p:nvSpPr>
        <p:spPr>
          <a:xfrm>
            <a:off x="5116821" y="369194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9DE29A50-0D2F-3340-B181-5E877E633CE0}"/>
              </a:ext>
            </a:extLst>
          </p:cNvPr>
          <p:cNvSpPr txBox="1"/>
          <p:nvPr/>
        </p:nvSpPr>
        <p:spPr>
          <a:xfrm>
            <a:off x="3768553" y="368425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BC99ADA8-F153-AF4E-9878-59DC9CA08BF1}"/>
              </a:ext>
            </a:extLst>
          </p:cNvPr>
          <p:cNvSpPr txBox="1"/>
          <p:nvPr/>
        </p:nvSpPr>
        <p:spPr>
          <a:xfrm>
            <a:off x="3610045" y="605083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662F18BA-73FA-FB4F-9A7F-8896A46440A6}"/>
              </a:ext>
            </a:extLst>
          </p:cNvPr>
          <p:cNvSpPr txBox="1"/>
          <p:nvPr/>
        </p:nvSpPr>
        <p:spPr>
          <a:xfrm>
            <a:off x="5419320" y="605386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9A59E493-B7F6-F34E-9085-C4E780404337}"/>
              </a:ext>
            </a:extLst>
          </p:cNvPr>
          <p:cNvSpPr txBox="1"/>
          <p:nvPr/>
        </p:nvSpPr>
        <p:spPr>
          <a:xfrm>
            <a:off x="6193754" y="605836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F44ACC06-900E-F04E-8E5F-60F8D2FC9D07}"/>
              </a:ext>
            </a:extLst>
          </p:cNvPr>
          <p:cNvSpPr txBox="1"/>
          <p:nvPr/>
        </p:nvSpPr>
        <p:spPr>
          <a:xfrm>
            <a:off x="9363075" y="604747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DBBECF51-EC9E-2B40-B816-978A4E495B18}"/>
              </a:ext>
            </a:extLst>
          </p:cNvPr>
          <p:cNvSpPr txBox="1"/>
          <p:nvPr/>
        </p:nvSpPr>
        <p:spPr>
          <a:xfrm>
            <a:off x="10190612" y="605386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6224F034-3F19-4046-94E8-346F8FE73FC1}"/>
              </a:ext>
            </a:extLst>
          </p:cNvPr>
          <p:cNvSpPr txBox="1"/>
          <p:nvPr/>
        </p:nvSpPr>
        <p:spPr>
          <a:xfrm>
            <a:off x="9623873" y="369861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448F9C7B-3423-194B-A96A-CE3EDCABD15A}"/>
              </a:ext>
            </a:extLst>
          </p:cNvPr>
          <p:cNvSpPr txBox="1"/>
          <p:nvPr/>
        </p:nvSpPr>
        <p:spPr>
          <a:xfrm>
            <a:off x="10245560" y="369076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19245547-513B-634F-BB62-FC6076A6A9C3}"/>
              </a:ext>
            </a:extLst>
          </p:cNvPr>
          <p:cNvSpPr txBox="1"/>
          <p:nvPr/>
        </p:nvSpPr>
        <p:spPr>
          <a:xfrm>
            <a:off x="10948732" y="368492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D7733EDE-A5F3-A64B-B12C-0CDCD01DEB45}"/>
              </a:ext>
            </a:extLst>
          </p:cNvPr>
          <p:cNvSpPr txBox="1"/>
          <p:nvPr/>
        </p:nvSpPr>
        <p:spPr>
          <a:xfrm>
            <a:off x="2660902" y="2533701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8C983614-78F0-A143-97B8-205140CFB88C}"/>
              </a:ext>
            </a:extLst>
          </p:cNvPr>
          <p:cNvSpPr txBox="1"/>
          <p:nvPr/>
        </p:nvSpPr>
        <p:spPr>
          <a:xfrm>
            <a:off x="4568217" y="253849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E80A2F31-9BE0-3945-BA1E-FADCB60532E9}"/>
              </a:ext>
            </a:extLst>
          </p:cNvPr>
          <p:cNvSpPr txBox="1"/>
          <p:nvPr/>
        </p:nvSpPr>
        <p:spPr>
          <a:xfrm>
            <a:off x="2617241" y="605386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15F36ADF-A81C-4C47-8FB3-F31A5CED6C56}"/>
              </a:ext>
            </a:extLst>
          </p:cNvPr>
          <p:cNvSpPr txBox="1"/>
          <p:nvPr/>
        </p:nvSpPr>
        <p:spPr>
          <a:xfrm>
            <a:off x="2989866" y="489964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95C9331F-3703-184E-BF78-E44FCB1FE30D}"/>
              </a:ext>
            </a:extLst>
          </p:cNvPr>
          <p:cNvSpPr txBox="1"/>
          <p:nvPr/>
        </p:nvSpPr>
        <p:spPr>
          <a:xfrm>
            <a:off x="2660902" y="371605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53B1DDD8-09E9-BE43-ACB9-02A4DF075AFB}"/>
              </a:ext>
            </a:extLst>
          </p:cNvPr>
          <p:cNvSpPr txBox="1"/>
          <p:nvPr/>
        </p:nvSpPr>
        <p:spPr>
          <a:xfrm>
            <a:off x="2494383" y="17772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2858BB4C-36B5-3A47-8C66-9A0B1F55ACF0}"/>
              </a:ext>
            </a:extLst>
          </p:cNvPr>
          <p:cNvSpPr txBox="1"/>
          <p:nvPr/>
        </p:nvSpPr>
        <p:spPr>
          <a:xfrm>
            <a:off x="2793103" y="1342271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1A42107D-2BB2-7347-94DF-29ED2B00445B}"/>
              </a:ext>
            </a:extLst>
          </p:cNvPr>
          <p:cNvSpPr txBox="1"/>
          <p:nvPr/>
        </p:nvSpPr>
        <p:spPr>
          <a:xfrm rot="16200000">
            <a:off x="3890296" y="896853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lncRNA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3F077E7-9582-0346-B012-CB54FBD1824C}"/>
              </a:ext>
            </a:extLst>
          </p:cNvPr>
          <p:cNvSpPr/>
          <p:nvPr/>
        </p:nvSpPr>
        <p:spPr>
          <a:xfrm>
            <a:off x="4503199" y="200561"/>
            <a:ext cx="945607" cy="3007502"/>
          </a:xfrm>
          <a:prstGeom prst="rect">
            <a:avLst/>
          </a:prstGeom>
          <a:solidFill>
            <a:schemeClr val="accent6">
              <a:lumMod val="40000"/>
              <a:lumOff val="6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CAFDBF04-BDD4-A74E-8403-C494724EB78F}"/>
              </a:ext>
            </a:extLst>
          </p:cNvPr>
          <p:cNvSpPr txBox="1"/>
          <p:nvPr/>
        </p:nvSpPr>
        <p:spPr>
          <a:xfrm>
            <a:off x="9912215" y="5027395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CDS</a:t>
            </a:r>
          </a:p>
        </p:txBody>
      </p:sp>
      <p:sp>
        <p:nvSpPr>
          <p:cNvPr id="117" name="Accolade fermante 116">
            <a:extLst>
              <a:ext uri="{FF2B5EF4-FFF2-40B4-BE49-F238E27FC236}">
                <a16:creationId xmlns:a16="http://schemas.microsoft.com/office/drawing/2014/main" id="{73FC8487-1DFA-E94A-B9A8-F2045503BB3C}"/>
              </a:ext>
            </a:extLst>
          </p:cNvPr>
          <p:cNvSpPr/>
          <p:nvPr/>
        </p:nvSpPr>
        <p:spPr>
          <a:xfrm rot="5400000">
            <a:off x="8522473" y="380291"/>
            <a:ext cx="302422" cy="945608"/>
          </a:xfrm>
          <a:prstGeom prst="rightBrace">
            <a:avLst>
              <a:gd name="adj1" fmla="val 3693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B2FC6C3A-96A4-0D43-864F-558EFD3B4A29}"/>
              </a:ext>
            </a:extLst>
          </p:cNvPr>
          <p:cNvSpPr txBox="1"/>
          <p:nvPr/>
        </p:nvSpPr>
        <p:spPr>
          <a:xfrm>
            <a:off x="8117683" y="995603"/>
            <a:ext cx="2696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nc_same_ovp_lncRNA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832F3199-A037-8F4B-A8F8-03DBA33C649E}"/>
              </a:ext>
            </a:extLst>
          </p:cNvPr>
          <p:cNvSpPr txBox="1"/>
          <p:nvPr/>
        </p:nvSpPr>
        <p:spPr>
          <a:xfrm>
            <a:off x="8176053" y="4498546"/>
            <a:ext cx="2507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nc_same_ovp_tRNA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</a:p>
        </p:txBody>
      </p:sp>
      <p:sp>
        <p:nvSpPr>
          <p:cNvPr id="125" name="Accolade fermante 124">
            <a:extLst>
              <a:ext uri="{FF2B5EF4-FFF2-40B4-BE49-F238E27FC236}">
                <a16:creationId xmlns:a16="http://schemas.microsoft.com/office/drawing/2014/main" id="{6FD736A2-C9D3-D04A-8D66-DFA0D3621DB8}"/>
              </a:ext>
            </a:extLst>
          </p:cNvPr>
          <p:cNvSpPr/>
          <p:nvPr/>
        </p:nvSpPr>
        <p:spPr>
          <a:xfrm rot="5400000">
            <a:off x="5408198" y="1015147"/>
            <a:ext cx="302422" cy="1965809"/>
          </a:xfrm>
          <a:prstGeom prst="rightBrace">
            <a:avLst>
              <a:gd name="adj1" fmla="val 36934"/>
              <a:gd name="adj2" fmla="val 50000"/>
            </a:avLst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A36550C5-F885-0148-9622-85EBDC27BB3E}"/>
              </a:ext>
            </a:extLst>
          </p:cNvPr>
          <p:cNvSpPr txBox="1"/>
          <p:nvPr/>
        </p:nvSpPr>
        <p:spPr>
          <a:xfrm>
            <a:off x="4661416" y="2183901"/>
            <a:ext cx="2754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ORF  </a:t>
            </a:r>
            <a:r>
              <a:rPr lang="fr-FR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nc_same_ovp_lnRNA</a:t>
            </a:r>
            <a:r>
              <a:rPr lang="fr-FR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</a:p>
        </p:txBody>
      </p:sp>
      <p:sp>
        <p:nvSpPr>
          <p:cNvPr id="129" name="Accolade fermante 128">
            <a:extLst>
              <a:ext uri="{FF2B5EF4-FFF2-40B4-BE49-F238E27FC236}">
                <a16:creationId xmlns:a16="http://schemas.microsoft.com/office/drawing/2014/main" id="{F139F93F-5A35-7A4C-91C3-06CD3A75F73B}"/>
              </a:ext>
            </a:extLst>
          </p:cNvPr>
          <p:cNvSpPr/>
          <p:nvPr/>
        </p:nvSpPr>
        <p:spPr>
          <a:xfrm rot="5400000">
            <a:off x="9977715" y="1315879"/>
            <a:ext cx="302422" cy="1357832"/>
          </a:xfrm>
          <a:prstGeom prst="rightBrace">
            <a:avLst>
              <a:gd name="adj1" fmla="val 3693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BF529B4B-6F99-2341-8C4D-210C1F410AEC}"/>
              </a:ext>
            </a:extLst>
          </p:cNvPr>
          <p:cNvSpPr txBox="1"/>
          <p:nvPr/>
        </p:nvSpPr>
        <p:spPr>
          <a:xfrm>
            <a:off x="9335479" y="2211396"/>
            <a:ext cx="2334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nc_opp_ovp_CDS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(4)</a:t>
            </a:r>
          </a:p>
        </p:txBody>
      </p:sp>
      <p:sp>
        <p:nvSpPr>
          <p:cNvPr id="131" name="Accolade fermante 130">
            <a:extLst>
              <a:ext uri="{FF2B5EF4-FFF2-40B4-BE49-F238E27FC236}">
                <a16:creationId xmlns:a16="http://schemas.microsoft.com/office/drawing/2014/main" id="{72B7784D-E708-1C40-A3CB-CE3951227885}"/>
              </a:ext>
            </a:extLst>
          </p:cNvPr>
          <p:cNvSpPr/>
          <p:nvPr/>
        </p:nvSpPr>
        <p:spPr>
          <a:xfrm rot="5400000">
            <a:off x="10263341" y="4481588"/>
            <a:ext cx="302422" cy="2358347"/>
          </a:xfrm>
          <a:prstGeom prst="rightBrace">
            <a:avLst>
              <a:gd name="adj1" fmla="val 3693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7093E4D4-E11F-6449-897E-A36B8A48FF7E}"/>
              </a:ext>
            </a:extLst>
          </p:cNvPr>
          <p:cNvSpPr txBox="1"/>
          <p:nvPr/>
        </p:nvSpPr>
        <p:spPr>
          <a:xfrm>
            <a:off x="9898829" y="5811908"/>
            <a:ext cx="1449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ORF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c_CDS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(1)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CAAD6D49-8971-9C4E-BB0E-9EF2A32A192D}"/>
              </a:ext>
            </a:extLst>
          </p:cNvPr>
          <p:cNvSpPr txBox="1"/>
          <p:nvPr/>
        </p:nvSpPr>
        <p:spPr>
          <a:xfrm>
            <a:off x="5502088" y="489945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FE1E4669-7379-4940-BB44-C67192B51990}"/>
              </a:ext>
            </a:extLst>
          </p:cNvPr>
          <p:cNvSpPr txBox="1"/>
          <p:nvPr/>
        </p:nvSpPr>
        <p:spPr>
          <a:xfrm>
            <a:off x="6410322" y="605034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F43A22EF-D6F0-4849-AC42-2B5CD95816FD}"/>
              </a:ext>
            </a:extLst>
          </p:cNvPr>
          <p:cNvSpPr txBox="1"/>
          <p:nvPr/>
        </p:nvSpPr>
        <p:spPr>
          <a:xfrm>
            <a:off x="6867520" y="604747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1D01E4B2-E6C1-CC47-BD5E-DD0A47C60628}"/>
              </a:ext>
            </a:extLst>
          </p:cNvPr>
          <p:cNvSpPr txBox="1"/>
          <p:nvPr/>
        </p:nvSpPr>
        <p:spPr>
          <a:xfrm>
            <a:off x="6786415" y="370680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DAD225FB-5DF6-0440-AC36-AE9A45DD50DE}"/>
              </a:ext>
            </a:extLst>
          </p:cNvPr>
          <p:cNvSpPr txBox="1"/>
          <p:nvPr/>
        </p:nvSpPr>
        <p:spPr>
          <a:xfrm>
            <a:off x="2881935" y="6056729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171C112C-870F-0049-B2B7-C6BCBB4620B3}"/>
              </a:ext>
            </a:extLst>
          </p:cNvPr>
          <p:cNvSpPr txBox="1"/>
          <p:nvPr/>
        </p:nvSpPr>
        <p:spPr>
          <a:xfrm>
            <a:off x="4862405" y="254129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9090E586-129D-6947-9952-A55A1880DA8C}"/>
              </a:ext>
            </a:extLst>
          </p:cNvPr>
          <p:cNvSpPr txBox="1"/>
          <p:nvPr/>
        </p:nvSpPr>
        <p:spPr>
          <a:xfrm>
            <a:off x="6639933" y="18139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A9F5682D-E2D0-E64E-B804-5D4F54062A05}"/>
              </a:ext>
            </a:extLst>
          </p:cNvPr>
          <p:cNvCxnSpPr>
            <a:cxnSpLocks/>
          </p:cNvCxnSpPr>
          <p:nvPr/>
        </p:nvCxnSpPr>
        <p:spPr>
          <a:xfrm flipH="1">
            <a:off x="5197529" y="3626358"/>
            <a:ext cx="0" cy="305212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FAF1F5C7-7C0D-D042-83A9-F33D2B2392FE}"/>
              </a:ext>
            </a:extLst>
          </p:cNvPr>
          <p:cNvCxnSpPr>
            <a:cxnSpLocks/>
          </p:cNvCxnSpPr>
          <p:nvPr/>
        </p:nvCxnSpPr>
        <p:spPr>
          <a:xfrm flipH="1">
            <a:off x="4736209" y="3626358"/>
            <a:ext cx="0" cy="305212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ZoneTexte 140">
            <a:extLst>
              <a:ext uri="{FF2B5EF4-FFF2-40B4-BE49-F238E27FC236}">
                <a16:creationId xmlns:a16="http://schemas.microsoft.com/office/drawing/2014/main" id="{946599AF-9FDC-B34E-8B0A-D834E4FA6378}"/>
              </a:ext>
            </a:extLst>
          </p:cNvPr>
          <p:cNvSpPr txBox="1"/>
          <p:nvPr/>
        </p:nvSpPr>
        <p:spPr>
          <a:xfrm>
            <a:off x="4336180" y="368365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42" name="ZoneTexte 141">
            <a:extLst>
              <a:ext uri="{FF2B5EF4-FFF2-40B4-BE49-F238E27FC236}">
                <a16:creationId xmlns:a16="http://schemas.microsoft.com/office/drawing/2014/main" id="{0186CE17-A000-4A44-A40F-3A22A65BE7BD}"/>
              </a:ext>
            </a:extLst>
          </p:cNvPr>
          <p:cNvSpPr txBox="1"/>
          <p:nvPr/>
        </p:nvSpPr>
        <p:spPr>
          <a:xfrm>
            <a:off x="4359370" y="489203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44" name="ZoneTexte 143">
            <a:extLst>
              <a:ext uri="{FF2B5EF4-FFF2-40B4-BE49-F238E27FC236}">
                <a16:creationId xmlns:a16="http://schemas.microsoft.com/office/drawing/2014/main" id="{F4951BA2-CF37-A543-960E-8A42C22D17F5}"/>
              </a:ext>
            </a:extLst>
          </p:cNvPr>
          <p:cNvSpPr txBox="1"/>
          <p:nvPr/>
        </p:nvSpPr>
        <p:spPr>
          <a:xfrm>
            <a:off x="4325593" y="604696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  <a:latin typeface="Courier" pitchFamily="2" charset="0"/>
              </a:rPr>
              <a:t>*</a:t>
            </a: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0E1C95C2-C728-0A49-84F7-5A660B7547D1}"/>
              </a:ext>
            </a:extLst>
          </p:cNvPr>
          <p:cNvSpPr txBox="1"/>
          <p:nvPr/>
        </p:nvSpPr>
        <p:spPr>
          <a:xfrm rot="16200000">
            <a:off x="4233110" y="4555439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tRNA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D3F1F0FC-5D37-6A49-B19E-69EE3B3F2237}"/>
              </a:ext>
            </a:extLst>
          </p:cNvPr>
          <p:cNvSpPr/>
          <p:nvPr/>
        </p:nvSpPr>
        <p:spPr>
          <a:xfrm>
            <a:off x="4762619" y="3618303"/>
            <a:ext cx="424765" cy="3007502"/>
          </a:xfrm>
          <a:prstGeom prst="rect">
            <a:avLst/>
          </a:prstGeom>
          <a:solidFill>
            <a:schemeClr val="accent6">
              <a:lumMod val="40000"/>
              <a:lumOff val="6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9" name="Accolade fermante 148">
            <a:extLst>
              <a:ext uri="{FF2B5EF4-FFF2-40B4-BE49-F238E27FC236}">
                <a16:creationId xmlns:a16="http://schemas.microsoft.com/office/drawing/2014/main" id="{2F568283-ECB5-8A42-B832-719EC1EA6008}"/>
              </a:ext>
            </a:extLst>
          </p:cNvPr>
          <p:cNvSpPr/>
          <p:nvPr/>
        </p:nvSpPr>
        <p:spPr>
          <a:xfrm rot="5400000">
            <a:off x="4730733" y="5170540"/>
            <a:ext cx="302422" cy="610879"/>
          </a:xfrm>
          <a:prstGeom prst="rightBrace">
            <a:avLst>
              <a:gd name="adj1" fmla="val 36934"/>
              <a:gd name="adj2" fmla="val 50000"/>
            </a:avLst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A7EB708B-7DD6-D042-B192-92782F136A0E}"/>
              </a:ext>
            </a:extLst>
          </p:cNvPr>
          <p:cNvSpPr txBox="1"/>
          <p:nvPr/>
        </p:nvSpPr>
        <p:spPr>
          <a:xfrm>
            <a:off x="4694708" y="5701537"/>
            <a:ext cx="2704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ORF   </a:t>
            </a:r>
            <a:r>
              <a:rPr lang="fr-FR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nc_same_ovp_tRNA</a:t>
            </a:r>
            <a:r>
              <a:rPr lang="fr-FR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0B47E09-71F2-5E49-85AF-42B575D9CC0A}"/>
              </a:ext>
            </a:extLst>
          </p:cNvPr>
          <p:cNvSpPr/>
          <p:nvPr/>
        </p:nvSpPr>
        <p:spPr>
          <a:xfrm>
            <a:off x="7838738" y="164193"/>
            <a:ext cx="4219131" cy="6613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4AA2D168-83EC-FA47-BE34-F3DFCD4F5E61}"/>
              </a:ext>
            </a:extLst>
          </p:cNvPr>
          <p:cNvCxnSpPr>
            <a:cxnSpLocks/>
          </p:cNvCxnSpPr>
          <p:nvPr/>
        </p:nvCxnSpPr>
        <p:spPr>
          <a:xfrm flipH="1">
            <a:off x="6341778" y="185781"/>
            <a:ext cx="0" cy="305212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7AB9A4FF-A1D8-CC4E-93CD-892A8514BC63}"/>
              </a:ext>
            </a:extLst>
          </p:cNvPr>
          <p:cNvCxnSpPr>
            <a:cxnSpLocks/>
          </p:cNvCxnSpPr>
          <p:nvPr/>
        </p:nvCxnSpPr>
        <p:spPr>
          <a:xfrm flipH="1">
            <a:off x="5880458" y="185781"/>
            <a:ext cx="0" cy="305212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59E52000-C9C8-AB4E-905A-E91F3E996ED4}"/>
              </a:ext>
            </a:extLst>
          </p:cNvPr>
          <p:cNvSpPr/>
          <p:nvPr/>
        </p:nvSpPr>
        <p:spPr>
          <a:xfrm>
            <a:off x="5906868" y="177726"/>
            <a:ext cx="424765" cy="3007502"/>
          </a:xfrm>
          <a:prstGeom prst="rect">
            <a:avLst/>
          </a:prstGeom>
          <a:solidFill>
            <a:schemeClr val="accent6">
              <a:lumMod val="40000"/>
              <a:lumOff val="6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93261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3977</TotalTime>
  <Words>687</Words>
  <Application>Microsoft Macintosh PowerPoint</Application>
  <PresentationFormat>Grand écran</PresentationFormat>
  <Paragraphs>347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Anne Lopes</dc:creator>
  <cp:lastModifiedBy>Anne Lopes</cp:lastModifiedBy>
  <cp:revision>26</cp:revision>
  <cp:lastPrinted>2020-12-07T21:39:39Z</cp:lastPrinted>
  <dcterms:created xsi:type="dcterms:W3CDTF">2020-12-07T18:13:02Z</dcterms:created>
  <dcterms:modified xsi:type="dcterms:W3CDTF">2020-12-10T12:30:59Z</dcterms:modified>
</cp:coreProperties>
</file>