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8"/>
    <p:restoredTop sz="94694"/>
  </p:normalViewPr>
  <p:slideViewPr>
    <p:cSldViewPr snapToGrid="0" snapToObjects="1">
      <p:cViewPr>
        <p:scale>
          <a:sx n="103" d="100"/>
          <a:sy n="103" d="100"/>
        </p:scale>
        <p:origin x="1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B16E8-4807-4947-907F-C8FC2FEF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2C63F1-F255-E34A-B223-6CFA0BECB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79AB5-A5CD-3849-AD20-788147D3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FBCEDA-F71E-6B45-B778-FDD4EC71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2D798-D00B-964E-B1DF-F6E14105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7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68304-28A0-104B-AB0F-BBE4678F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CCD0A-6D8C-FF41-BEBE-4187FA5E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7DFB6A-1E64-7F45-9372-193FEDC9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25D02-5357-2C4D-B199-957286E6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667D4-38F8-1646-888C-95AD7726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00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2CE61E-6B49-2B45-9089-E7BCEED6E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E04D0-D5EA-BD41-826B-F20545D9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61F42-3E45-7E42-8253-9599E055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68F70-0A0A-2C4E-9241-A8F04E99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28427-CD03-F049-8D1C-77A9A60B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3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929D0-F52A-BA4F-9C3E-A5EAAC0C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ABB6D6-61D2-904B-882B-6DF1FA4A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497DD-C485-494D-90A6-DE83C7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44D40-FE67-2C4B-86AB-3E374490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AEEDE-048D-8E42-AE69-843062BC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9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2F02F-ED70-774D-AF2E-AEB0D277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52D901-9D7C-2541-A809-0B39197B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62759-E9A3-7046-B50E-CEDA7EA8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1D7AC-5821-144C-B06A-7A2B69B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3E0DF-DE5D-2B40-BC13-5B9D37E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4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6CEAC-A801-B547-933E-7FC986AD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6B97D-0E82-C349-AC6C-A113A138A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A0B407-2ECF-9348-88F6-69DCC17BE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367E04-2140-DA4B-AA86-CD1EB05C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37614-AA1B-9643-BA3E-9E1A66CC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EF8201-3F61-BD4A-A0ED-BA0138E0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0C44F-F89D-8043-AC84-8BD2D3D7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229B4-B015-2A40-968B-3DC3E2B5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21F7B1-9276-5D4D-901F-C9DEB79D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555D01-337E-C949-85C4-5D9F25A5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D94E27-E38C-684E-AA03-595690E62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25D568-004B-1B47-8862-C1D50816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68955B-9EB2-3C47-8953-A2BF70F9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B1C54B-D28A-DF4B-9E5C-EEFDE45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8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E9E0-4502-EB49-83A9-B45EB239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185BC0-5876-E944-92C7-C52D1B5F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FDCCA5-39FF-1943-9EA2-F0DBC693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CBC24A-86D7-2A46-8641-2658226D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5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B00CB4-FE53-4744-BDA7-5983A9FB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8CE46A-9F24-944D-A2B8-1E3B4A14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8BF9D3-5509-5E45-8E5C-FA6073E5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6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4DC1A-16F1-B947-BF06-A08EE0F0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B7AC5-E94E-1947-B752-474E3360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9B87C1-93FD-9743-8554-6DB3E1569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8C034F-62DB-D048-A5A5-5B62D45C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E80184-54CE-5C40-A120-1863C952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664F52-9B51-3943-A89D-FFF6D71E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84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87EF2-957F-DB4B-839C-979FC11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80EC0D-25E3-8D4B-BB8B-D406E3E0B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67C215-59E6-574A-A9F0-8184C1184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BF7A1B-159E-A740-8505-B753FCA8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D14D6-3C95-FA40-9AF7-4DF3F403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3F1E06-9D63-364A-AF3B-98C216F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70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BB30E4-6A49-5443-B3FD-9E191E16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01A40-6AF4-544C-B51B-61A36FAF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10D9D8-7372-9847-AC4F-83E19FDA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1DB0E-7106-0C41-A33F-C21FACCB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57335-58F7-FA40-9858-69606CD7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5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729049" y="580767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729049" y="1758097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729049" y="2952904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2364973" y="381984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6120713" y="271848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7109253" y="271848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639461" y="4105296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639461" y="5294721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664175" y="6449716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7475837" y="5087944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5FC62E4-33D3-CC4C-A1A5-13EB951FE563}"/>
              </a:ext>
            </a:extLst>
          </p:cNvPr>
          <p:cNvCxnSpPr>
            <a:cxnSpLocks/>
          </p:cNvCxnSpPr>
          <p:nvPr/>
        </p:nvCxnSpPr>
        <p:spPr>
          <a:xfrm flipH="1">
            <a:off x="6820930" y="3740162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05D4BBE-6BF4-544E-962C-50C653F1E9E4}"/>
              </a:ext>
            </a:extLst>
          </p:cNvPr>
          <p:cNvCxnSpPr>
            <a:cxnSpLocks/>
          </p:cNvCxnSpPr>
          <p:nvPr/>
        </p:nvCxnSpPr>
        <p:spPr>
          <a:xfrm flipH="1">
            <a:off x="6359610" y="3740162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1802909" y="264726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3751412" y="266528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054674" y="14535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2829279" y="145921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3821513" y="14639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1625879" y="26658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4486582" y="2795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5507399" y="28262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153250" y="3041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070177" y="26346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7949465" y="26961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102685" y="263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6563794" y="14693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7406579" y="14731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8748049" y="14668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024347" y="14528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39F61F8-ACD7-A547-8915-E3270F92032A}"/>
              </a:ext>
            </a:extLst>
          </p:cNvPr>
          <p:cNvSpPr txBox="1"/>
          <p:nvPr/>
        </p:nvSpPr>
        <p:spPr>
          <a:xfrm>
            <a:off x="5654493" y="26470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6497278" y="26508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115046" y="265529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7569878" y="26549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8517056" y="26466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4595947" y="37950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5914F85-7A5A-7D4E-B311-FBBD3C51571E}"/>
              </a:ext>
            </a:extLst>
          </p:cNvPr>
          <p:cNvSpPr txBox="1"/>
          <p:nvPr/>
        </p:nvSpPr>
        <p:spPr>
          <a:xfrm>
            <a:off x="6783235" y="37892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71B94C3-2789-B147-9EB2-C8391014A087}"/>
              </a:ext>
            </a:extLst>
          </p:cNvPr>
          <p:cNvSpPr txBox="1"/>
          <p:nvPr/>
        </p:nvSpPr>
        <p:spPr>
          <a:xfrm>
            <a:off x="5959581" y="379746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057933" y="147451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3392552" y="498991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3C496E7-46E1-E447-9259-F91C994F63B7}"/>
              </a:ext>
            </a:extLst>
          </p:cNvPr>
          <p:cNvSpPr txBox="1"/>
          <p:nvPr/>
        </p:nvSpPr>
        <p:spPr>
          <a:xfrm>
            <a:off x="5814620" y="49840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4855041" y="497993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7202702" y="50005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62CBFD5-7FA2-D443-8DE1-E7D917CE21D2}"/>
              </a:ext>
            </a:extLst>
          </p:cNvPr>
          <p:cNvSpPr txBox="1"/>
          <p:nvPr/>
        </p:nvSpPr>
        <p:spPr>
          <a:xfrm>
            <a:off x="6313011" y="49881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9471497" y="50005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3161559" y="379041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1939753" y="3782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1781245" y="61493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3590520" y="61523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4364954" y="61459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46B5DE8-3C0C-AE44-97F8-80C80FFB8883}"/>
              </a:ext>
            </a:extLst>
          </p:cNvPr>
          <p:cNvSpPr txBox="1"/>
          <p:nvPr/>
        </p:nvSpPr>
        <p:spPr>
          <a:xfrm>
            <a:off x="5527115" y="61583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05FBE6D-1391-4940-81B8-E06614CEF08D}"/>
              </a:ext>
            </a:extLst>
          </p:cNvPr>
          <p:cNvSpPr txBox="1"/>
          <p:nvPr/>
        </p:nvSpPr>
        <p:spPr>
          <a:xfrm>
            <a:off x="5948994" y="6149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BB22DA9-D838-224D-AE43-CBCB2312F75C}"/>
              </a:ext>
            </a:extLst>
          </p:cNvPr>
          <p:cNvSpPr txBox="1"/>
          <p:nvPr/>
        </p:nvSpPr>
        <p:spPr>
          <a:xfrm>
            <a:off x="6541471" y="61523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7534275" y="61459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8361812" y="61523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7795073" y="37970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8416760" y="37892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9119932" y="378340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832102" y="26516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2739417" y="264669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788441" y="61523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7B3B39B-0A59-8B46-8D23-491BF3E0686F}"/>
              </a:ext>
            </a:extLst>
          </p:cNvPr>
          <p:cNvSpPr txBox="1"/>
          <p:nvPr/>
        </p:nvSpPr>
        <p:spPr>
          <a:xfrm>
            <a:off x="2526456" y="499405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1161066" y="49981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832102" y="38145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665583" y="27620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964303" y="14407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5436633-09EA-B541-83FA-70D99A22F911}"/>
              </a:ext>
            </a:extLst>
          </p:cNvPr>
          <p:cNvSpPr txBox="1"/>
          <p:nvPr/>
        </p:nvSpPr>
        <p:spPr>
          <a:xfrm rot="16200000">
            <a:off x="5856511" y="466924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5522887" y="1126851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6151289" y="304109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053C2D-2EFD-DC45-A29C-50248577CEC4}"/>
              </a:ext>
            </a:extLst>
          </p:cNvPr>
          <p:cNvSpPr/>
          <p:nvPr/>
        </p:nvSpPr>
        <p:spPr>
          <a:xfrm>
            <a:off x="6366871" y="3752519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8083415" y="512586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3136743" y="41901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5" name="Accolade fermante 114">
            <a:extLst>
              <a:ext uri="{FF2B5EF4-FFF2-40B4-BE49-F238E27FC236}">
                <a16:creationId xmlns:a16="http://schemas.microsoft.com/office/drawing/2014/main" id="{E9F7663A-80CB-444E-9A3E-79DACF116898}"/>
              </a:ext>
            </a:extLst>
          </p:cNvPr>
          <p:cNvSpPr/>
          <p:nvPr/>
        </p:nvSpPr>
        <p:spPr>
          <a:xfrm rot="5400000">
            <a:off x="3148226" y="-532644"/>
            <a:ext cx="302422" cy="296224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9D0640C-5087-0849-AA0E-7626C0656C64}"/>
              </a:ext>
            </a:extLst>
          </p:cNvPr>
          <p:cNvSpPr txBox="1"/>
          <p:nvPr/>
        </p:nvSpPr>
        <p:spPr>
          <a:xfrm>
            <a:off x="2739417" y="111295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6693673" y="478765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6288883" y="1094077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6347253" y="4597020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0" name="Accolade fermante 119">
            <a:extLst>
              <a:ext uri="{FF2B5EF4-FFF2-40B4-BE49-F238E27FC236}">
                <a16:creationId xmlns:a16="http://schemas.microsoft.com/office/drawing/2014/main" id="{F0597149-73A8-5A48-AD42-AC31E6CA063F}"/>
              </a:ext>
            </a:extLst>
          </p:cNvPr>
          <p:cNvSpPr/>
          <p:nvPr/>
        </p:nvSpPr>
        <p:spPr>
          <a:xfrm rot="5400000">
            <a:off x="6473035" y="4007737"/>
            <a:ext cx="302422" cy="89186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83D1C7A-06C8-5442-8CFB-A5CFF9A4879F}"/>
              </a:ext>
            </a:extLst>
          </p:cNvPr>
          <p:cNvSpPr txBox="1"/>
          <p:nvPr/>
        </p:nvSpPr>
        <p:spPr>
          <a:xfrm>
            <a:off x="828376" y="3424739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nc_intergenic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22" name="Accolade fermante 121">
            <a:extLst>
              <a:ext uri="{FF2B5EF4-FFF2-40B4-BE49-F238E27FC236}">
                <a16:creationId xmlns:a16="http://schemas.microsoft.com/office/drawing/2014/main" id="{19413D0C-8515-954B-88BF-3187DE408098}"/>
              </a:ext>
            </a:extLst>
          </p:cNvPr>
          <p:cNvSpPr/>
          <p:nvPr/>
        </p:nvSpPr>
        <p:spPr>
          <a:xfrm rot="5400000">
            <a:off x="1374616" y="2736422"/>
            <a:ext cx="302422" cy="103458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3807687-ACC3-5F40-8D43-73E78871C9D5}"/>
              </a:ext>
            </a:extLst>
          </p:cNvPr>
          <p:cNvSpPr txBox="1"/>
          <p:nvPr/>
        </p:nvSpPr>
        <p:spPr>
          <a:xfrm>
            <a:off x="1384276" y="578570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nc_intergenic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24" name="Accolade fermante 123">
            <a:extLst>
              <a:ext uri="{FF2B5EF4-FFF2-40B4-BE49-F238E27FC236}">
                <a16:creationId xmlns:a16="http://schemas.microsoft.com/office/drawing/2014/main" id="{817F16BB-0596-1B44-AAF2-695F8D4DDB5E}"/>
              </a:ext>
            </a:extLst>
          </p:cNvPr>
          <p:cNvSpPr/>
          <p:nvPr/>
        </p:nvSpPr>
        <p:spPr>
          <a:xfrm rot="5400000">
            <a:off x="1912099" y="4967062"/>
            <a:ext cx="302422" cy="135220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3419487" y="1556562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2745528" y="2282375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7" name="Accolade fermante 126">
            <a:extLst>
              <a:ext uri="{FF2B5EF4-FFF2-40B4-BE49-F238E27FC236}">
                <a16:creationId xmlns:a16="http://schemas.microsoft.com/office/drawing/2014/main" id="{2ADAA539-7E53-A541-A513-1F7A91A56A4B}"/>
              </a:ext>
            </a:extLst>
          </p:cNvPr>
          <p:cNvSpPr/>
          <p:nvPr/>
        </p:nvSpPr>
        <p:spPr>
          <a:xfrm rot="5400000">
            <a:off x="3954468" y="3700808"/>
            <a:ext cx="302422" cy="149872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5677C860-7009-9B4F-A6B3-BBE2E340926A}"/>
              </a:ext>
            </a:extLst>
          </p:cNvPr>
          <p:cNvSpPr txBox="1"/>
          <p:nvPr/>
        </p:nvSpPr>
        <p:spPr>
          <a:xfrm>
            <a:off x="3003217" y="4679787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8148915" y="1414353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7506679" y="2309870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8434541" y="4580062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8070029" y="591038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3673288" y="499793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4581522" y="61379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5038720" y="61459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4957615" y="380528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1053135" y="61443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033605" y="2639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2BCDD1A-858B-9F49-B70E-9F05553EC37F}"/>
              </a:ext>
            </a:extLst>
          </p:cNvPr>
          <p:cNvSpPr txBox="1"/>
          <p:nvPr/>
        </p:nvSpPr>
        <p:spPr>
          <a:xfrm>
            <a:off x="5669924" y="14435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4811133" y="279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069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2306779" y="1198606"/>
            <a:ext cx="7578442" cy="3707027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9F82739-2604-A24A-8138-2AF93CF306A1}"/>
              </a:ext>
            </a:extLst>
          </p:cNvPr>
          <p:cNvSpPr/>
          <p:nvPr/>
        </p:nvSpPr>
        <p:spPr>
          <a:xfrm>
            <a:off x="2598040" y="1458097"/>
            <a:ext cx="6767015" cy="3052120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1494342" y="1779373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1494342" y="2956703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1494342" y="4151510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3130266" y="1580590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2280414" y="1198606"/>
            <a:ext cx="0" cy="37070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 flipH="1">
            <a:off x="9865637" y="1198606"/>
            <a:ext cx="19585" cy="378196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2568202" y="3845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4516705" y="3863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819967" y="26521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3594572" y="26578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4586806" y="26625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2477671" y="14651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6272692" y="148122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918543" y="150271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835470" y="146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8714758" y="14682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867978" y="14744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7329087" y="26679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8406647" y="2659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9093206" y="2665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542500" y="26514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880339" y="385390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8619315" y="383936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9305235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366024" y="267312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1597395" y="38502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3504710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1430876" y="14748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1729596" y="26393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3902036" y="161761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798898" y="3838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5576426" y="1478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37D555-9D03-F94A-B626-351776AB80F7}"/>
              </a:ext>
            </a:extLst>
          </p:cNvPr>
          <p:cNvSpPr txBox="1"/>
          <p:nvPr/>
        </p:nvSpPr>
        <p:spPr>
          <a:xfrm>
            <a:off x="5619050" y="55514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CFB3703E-CC0F-A144-94B0-8B01CCB9DFC3}"/>
              </a:ext>
            </a:extLst>
          </p:cNvPr>
          <p:cNvSpPr/>
          <p:nvPr/>
        </p:nvSpPr>
        <p:spPr>
          <a:xfrm rot="5400000">
            <a:off x="5854244" y="1582168"/>
            <a:ext cx="302422" cy="7523531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4772580-D9A5-194F-B2C5-13C770A207C5}"/>
              </a:ext>
            </a:extLst>
          </p:cNvPr>
          <p:cNvSpPr/>
          <p:nvPr/>
        </p:nvSpPr>
        <p:spPr>
          <a:xfrm>
            <a:off x="6643205" y="3918846"/>
            <a:ext cx="2142282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FC7CB81-A661-6148-B2E9-A8FA64A70C8C}"/>
              </a:ext>
            </a:extLst>
          </p:cNvPr>
          <p:cNvSpPr txBox="1"/>
          <p:nvPr/>
        </p:nvSpPr>
        <p:spPr>
          <a:xfrm>
            <a:off x="7563886" y="398014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0719C61F-BEF2-8844-9195-240944716017}"/>
              </a:ext>
            </a:extLst>
          </p:cNvPr>
          <p:cNvCxnSpPr>
            <a:cxnSpLocks/>
          </p:cNvCxnSpPr>
          <p:nvPr/>
        </p:nvCxnSpPr>
        <p:spPr>
          <a:xfrm>
            <a:off x="2568202" y="1462549"/>
            <a:ext cx="0" cy="305212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04EBE866-ADEC-9F47-A21E-ED5172EF52AD}"/>
              </a:ext>
            </a:extLst>
          </p:cNvPr>
          <p:cNvCxnSpPr>
            <a:cxnSpLocks/>
          </p:cNvCxnSpPr>
          <p:nvPr/>
        </p:nvCxnSpPr>
        <p:spPr>
          <a:xfrm>
            <a:off x="9380808" y="1470230"/>
            <a:ext cx="0" cy="305212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Accolade fermante 144">
            <a:extLst>
              <a:ext uri="{FF2B5EF4-FFF2-40B4-BE49-F238E27FC236}">
                <a16:creationId xmlns:a16="http://schemas.microsoft.com/office/drawing/2014/main" id="{209DD401-0D96-184D-9502-544BCB489B97}"/>
              </a:ext>
            </a:extLst>
          </p:cNvPr>
          <p:cNvSpPr/>
          <p:nvPr/>
        </p:nvSpPr>
        <p:spPr>
          <a:xfrm rot="5400000">
            <a:off x="5842222" y="1352749"/>
            <a:ext cx="223821" cy="6712185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3C98BF6A-AA72-F74B-92EE-C753EB07EDED}"/>
              </a:ext>
            </a:extLst>
          </p:cNvPr>
          <p:cNvSpPr txBox="1"/>
          <p:nvPr/>
        </p:nvSpPr>
        <p:spPr>
          <a:xfrm>
            <a:off x="5545230" y="49142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  <a:endParaRPr lang="fr-FR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Accolade fermante 146">
            <a:extLst>
              <a:ext uri="{FF2B5EF4-FFF2-40B4-BE49-F238E27FC236}">
                <a16:creationId xmlns:a16="http://schemas.microsoft.com/office/drawing/2014/main" id="{4FB8E786-4CA1-0D4D-B02F-C5CE2F3D572B}"/>
              </a:ext>
            </a:extLst>
          </p:cNvPr>
          <p:cNvSpPr/>
          <p:nvPr/>
        </p:nvSpPr>
        <p:spPr>
          <a:xfrm rot="5400000">
            <a:off x="8935547" y="2804921"/>
            <a:ext cx="113494" cy="792601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9FCDE-0674-2E4A-8CCA-A124B920B0F6}"/>
              </a:ext>
            </a:extLst>
          </p:cNvPr>
          <p:cNvSpPr txBox="1"/>
          <p:nvPr/>
        </p:nvSpPr>
        <p:spPr>
          <a:xfrm>
            <a:off x="8185880" y="3334221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882F254-05F1-A84E-AE7A-EBD65EC136CB}"/>
              </a:ext>
            </a:extLst>
          </p:cNvPr>
          <p:cNvSpPr txBox="1"/>
          <p:nvPr/>
        </p:nvSpPr>
        <p:spPr>
          <a:xfrm>
            <a:off x="3805213" y="3335463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CCA8D358-AC1C-394E-9596-A17AE3C6196A}"/>
              </a:ext>
            </a:extLst>
          </p:cNvPr>
          <p:cNvSpPr/>
          <p:nvPr/>
        </p:nvSpPr>
        <p:spPr>
          <a:xfrm rot="5400000">
            <a:off x="6068109" y="2627466"/>
            <a:ext cx="147597" cy="1116474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4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056557" y="1198606"/>
            <a:ext cx="5828663" cy="3707027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1494342" y="1779373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1494342" y="2956703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1494342" y="4151510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2280414" y="1198606"/>
            <a:ext cx="0" cy="37070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 flipH="1">
            <a:off x="9865637" y="1198606"/>
            <a:ext cx="19585" cy="378196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2568202" y="3845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4516705" y="3863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819967" y="26521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3594572" y="26578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4586806" y="26625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2477671" y="14651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6272692" y="148122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918543" y="150271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835470" y="146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8714758" y="14682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867978" y="14744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7329087" y="26679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8406647" y="2659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9093206" y="2665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542500" y="26514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880339" y="385390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8619315" y="383936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9305235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366024" y="267312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1597395" y="38502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3504710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1430876" y="14748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1729596" y="26393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798898" y="3838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5576426" y="1478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37D555-9D03-F94A-B626-351776AB80F7}"/>
              </a:ext>
            </a:extLst>
          </p:cNvPr>
          <p:cNvSpPr txBox="1"/>
          <p:nvPr/>
        </p:nvSpPr>
        <p:spPr>
          <a:xfrm>
            <a:off x="5619050" y="55514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CFB3703E-CC0F-A144-94B0-8B01CCB9DFC3}"/>
              </a:ext>
            </a:extLst>
          </p:cNvPr>
          <p:cNvSpPr/>
          <p:nvPr/>
        </p:nvSpPr>
        <p:spPr>
          <a:xfrm rot="5400000">
            <a:off x="5854244" y="1582168"/>
            <a:ext cx="302422" cy="7523531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Accolade fermante 146">
            <a:extLst>
              <a:ext uri="{FF2B5EF4-FFF2-40B4-BE49-F238E27FC236}">
                <a16:creationId xmlns:a16="http://schemas.microsoft.com/office/drawing/2014/main" id="{4FB8E786-4CA1-0D4D-B02F-C5CE2F3D572B}"/>
              </a:ext>
            </a:extLst>
          </p:cNvPr>
          <p:cNvSpPr/>
          <p:nvPr/>
        </p:nvSpPr>
        <p:spPr>
          <a:xfrm rot="5400000">
            <a:off x="971075" y="5499795"/>
            <a:ext cx="113494" cy="792601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9FCDE-0674-2E4A-8CCA-A124B920B0F6}"/>
              </a:ext>
            </a:extLst>
          </p:cNvPr>
          <p:cNvSpPr txBox="1"/>
          <p:nvPr/>
        </p:nvSpPr>
        <p:spPr>
          <a:xfrm>
            <a:off x="7460056" y="6175377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882F254-05F1-A84E-AE7A-EBD65EC136CB}"/>
              </a:ext>
            </a:extLst>
          </p:cNvPr>
          <p:cNvSpPr txBox="1"/>
          <p:nvPr/>
        </p:nvSpPr>
        <p:spPr>
          <a:xfrm>
            <a:off x="2163641" y="6283527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CCA8D358-AC1C-394E-9596-A17AE3C6196A}"/>
              </a:ext>
            </a:extLst>
          </p:cNvPr>
          <p:cNvSpPr/>
          <p:nvPr/>
        </p:nvSpPr>
        <p:spPr>
          <a:xfrm rot="5400000">
            <a:off x="2676020" y="5468404"/>
            <a:ext cx="147597" cy="1116474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E08DB91-DACF-7D4F-B71F-771F8CB7F1FA}"/>
              </a:ext>
            </a:extLst>
          </p:cNvPr>
          <p:cNvCxnSpPr>
            <a:cxnSpLocks/>
          </p:cNvCxnSpPr>
          <p:nvPr/>
        </p:nvCxnSpPr>
        <p:spPr>
          <a:xfrm>
            <a:off x="4910070" y="1301070"/>
            <a:ext cx="0" cy="33944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81F8937-9866-344D-A3B3-474CA266A795}"/>
              </a:ext>
            </a:extLst>
          </p:cNvPr>
          <p:cNvSpPr/>
          <p:nvPr/>
        </p:nvSpPr>
        <p:spPr>
          <a:xfrm>
            <a:off x="4925597" y="1325784"/>
            <a:ext cx="1318088" cy="3372170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44F392E-5C6A-584D-A3FC-53E1720A0975}"/>
              </a:ext>
            </a:extLst>
          </p:cNvPr>
          <p:cNvCxnSpPr>
            <a:cxnSpLocks/>
          </p:cNvCxnSpPr>
          <p:nvPr/>
        </p:nvCxnSpPr>
        <p:spPr>
          <a:xfrm>
            <a:off x="6243685" y="1301070"/>
            <a:ext cx="0" cy="33944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8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1213177D-A07F-0049-8D48-6C3E5E075CD7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012D4D84-7468-DA49-A85B-64060BAC45B2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4193773" y="283510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7949513" y="173374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8938053" y="173374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6211584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658079" y="13607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5650313" y="135458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789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36199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7982050" y="2056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7194217" y="254825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542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951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46B5DE8-3C0C-AE44-97F8-80C80FFB8883}"/>
              </a:ext>
            </a:extLst>
          </p:cNvPr>
          <p:cNvSpPr txBox="1"/>
          <p:nvPr/>
        </p:nvSpPr>
        <p:spPr>
          <a:xfrm>
            <a:off x="7355915" y="60598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4297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531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7980089" y="205635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4965543" y="32053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5248287" y="1458088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574328" y="2183901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nc_same_ovp_CDS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458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945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37597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51736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26589" y="5166396"/>
            <a:ext cx="302422" cy="619167"/>
          </a:xfrm>
          <a:prstGeom prst="rightBrace">
            <a:avLst>
              <a:gd name="adj1" fmla="val 36934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83822" y="5701537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CAA3D-DB50-8F43-A83B-0679B6AEB048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5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012D4D84-7468-DA49-A85B-64060BAC45B2}"/>
              </a:ext>
            </a:extLst>
          </p:cNvPr>
          <p:cNvCxnSpPr>
            <a:cxnSpLocks/>
          </p:cNvCxnSpPr>
          <p:nvPr/>
        </p:nvCxnSpPr>
        <p:spPr>
          <a:xfrm>
            <a:off x="1556951" y="1764292"/>
            <a:ext cx="630584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500412" y="146628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250303" y="14595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6538549" y="14655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101120" y="146437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2941975" y="1287816"/>
            <a:ext cx="302422" cy="1425389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2189774" y="2273181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E9F701BB-DE7A-7D4E-B0DE-0F8DA8247B46}"/>
              </a:ext>
            </a:extLst>
          </p:cNvPr>
          <p:cNvSpPr txBox="1"/>
          <p:nvPr/>
        </p:nvSpPr>
        <p:spPr>
          <a:xfrm>
            <a:off x="1378001" y="3959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807D806-ECB6-A544-8D86-7A313E467753}"/>
              </a:ext>
            </a:extLst>
          </p:cNvPr>
          <p:cNvSpPr txBox="1"/>
          <p:nvPr/>
        </p:nvSpPr>
        <p:spPr>
          <a:xfrm>
            <a:off x="1810579" y="524709"/>
            <a:ext cx="135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STOP codons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ccolade fermante 91">
            <a:extLst>
              <a:ext uri="{FF2B5EF4-FFF2-40B4-BE49-F238E27FC236}">
                <a16:creationId xmlns:a16="http://schemas.microsoft.com/office/drawing/2014/main" id="{3888D316-0E41-6848-9216-1656F839E1C5}"/>
              </a:ext>
            </a:extLst>
          </p:cNvPr>
          <p:cNvSpPr/>
          <p:nvPr/>
        </p:nvSpPr>
        <p:spPr>
          <a:xfrm rot="5400000">
            <a:off x="4026482" y="1661394"/>
            <a:ext cx="302422" cy="689760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1BEBDEC-0093-4A43-87E4-D6FC83A2F4F2}"/>
              </a:ext>
            </a:extLst>
          </p:cNvPr>
          <p:cNvSpPr txBox="1"/>
          <p:nvPr/>
        </p:nvSpPr>
        <p:spPr>
          <a:xfrm>
            <a:off x="3595814" y="2273181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36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ccolade fermante 93">
            <a:extLst>
              <a:ext uri="{FF2B5EF4-FFF2-40B4-BE49-F238E27FC236}">
                <a16:creationId xmlns:a16="http://schemas.microsoft.com/office/drawing/2014/main" id="{0C441540-41CB-1E41-8560-F3FB192BA689}"/>
              </a:ext>
            </a:extLst>
          </p:cNvPr>
          <p:cNvSpPr/>
          <p:nvPr/>
        </p:nvSpPr>
        <p:spPr>
          <a:xfrm rot="5400000">
            <a:off x="5520540" y="881917"/>
            <a:ext cx="302422" cy="2273642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0A285C4-C067-C741-9919-AEE3C429F499}"/>
              </a:ext>
            </a:extLst>
          </p:cNvPr>
          <p:cNvSpPr txBox="1"/>
          <p:nvPr/>
        </p:nvSpPr>
        <p:spPr>
          <a:xfrm>
            <a:off x="5102562" y="227494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90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F3AFE15-D767-944D-B4A5-F62CE063B72C}"/>
              </a:ext>
            </a:extLst>
          </p:cNvPr>
          <p:cNvGrpSpPr/>
          <p:nvPr/>
        </p:nvGrpSpPr>
        <p:grpSpPr>
          <a:xfrm>
            <a:off x="2915522" y="1131202"/>
            <a:ext cx="392389" cy="491345"/>
            <a:chOff x="2915522" y="1131202"/>
            <a:chExt cx="392389" cy="49134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3D7F83B-3AEB-BC45-B205-374686B925CC}"/>
                </a:ext>
              </a:extLst>
            </p:cNvPr>
            <p:cNvSpPr txBox="1"/>
            <p:nvPr/>
          </p:nvSpPr>
          <p:spPr>
            <a:xfrm>
              <a:off x="2918061" y="116088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D47B03-9DF7-3D4F-8AFE-133C969FDE1E}"/>
                </a:ext>
              </a:extLst>
            </p:cNvPr>
            <p:cNvSpPr/>
            <p:nvPr/>
          </p:nvSpPr>
          <p:spPr>
            <a:xfrm>
              <a:off x="2915522" y="1131202"/>
              <a:ext cx="199590" cy="248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973D72F-B09E-644B-AD3E-003EEB6B56DC}"/>
              </a:ext>
            </a:extLst>
          </p:cNvPr>
          <p:cNvGrpSpPr/>
          <p:nvPr/>
        </p:nvGrpSpPr>
        <p:grpSpPr>
          <a:xfrm>
            <a:off x="5440914" y="1102019"/>
            <a:ext cx="392389" cy="491345"/>
            <a:chOff x="5440914" y="1102019"/>
            <a:chExt cx="392389" cy="491345"/>
          </a:xfrm>
        </p:grpSpPr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9DEF2DC2-1407-FF49-93F2-DDA85482994F}"/>
                </a:ext>
              </a:extLst>
            </p:cNvPr>
            <p:cNvSpPr txBox="1"/>
            <p:nvPr/>
          </p:nvSpPr>
          <p:spPr>
            <a:xfrm>
              <a:off x="5443453" y="113169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D38E9D9-68F2-704E-8F62-E8A343163A76}"/>
                </a:ext>
              </a:extLst>
            </p:cNvPr>
            <p:cNvSpPr/>
            <p:nvPr/>
          </p:nvSpPr>
          <p:spPr>
            <a:xfrm>
              <a:off x="5440914" y="1102019"/>
              <a:ext cx="199590" cy="248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26D19143-CD86-9C4F-9CF7-A607706F0920}"/>
              </a:ext>
            </a:extLst>
          </p:cNvPr>
          <p:cNvSpPr txBox="1"/>
          <p:nvPr/>
        </p:nvSpPr>
        <p:spPr>
          <a:xfrm>
            <a:off x="3941803" y="1173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84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7E0A0E2-962E-A14E-8272-8D55BDDF888E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29EAAD8-9233-7D49-9BC4-FBAD6030621A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0D1FB43-B5A1-CB4D-84B3-5F0E40193E65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447445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546299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5580212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385936" y="13498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5399940" y="1365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681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14427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4506987" y="2216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6943846" y="253736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760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842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6193754" y="6058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422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3890296" y="89685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503199" y="200561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4965258" y="1458088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661416" y="2183901"/>
            <a:ext cx="275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6867520" y="60474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56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836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59370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62619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30733" y="5170540"/>
            <a:ext cx="302422" cy="61087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94708" y="5701537"/>
            <a:ext cx="270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47E09-71F2-5E49-85AF-42B575D9CC0A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73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7E0A0E2-962E-A14E-8272-8D55BDDF888E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29EAAD8-9233-7D49-9BC4-FBAD6030621A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0D1FB43-B5A1-CB4D-84B3-5F0E40193E65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447445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546299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5580212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385936" y="13498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6389781" y="136587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681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14427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4506987" y="2216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6943846" y="253736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760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842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6193754" y="6058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422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3890296" y="89685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503199" y="200561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5408198" y="1015147"/>
            <a:ext cx="302422" cy="196580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661416" y="2183901"/>
            <a:ext cx="275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6867520" y="60474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56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836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59370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62619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30733" y="5170540"/>
            <a:ext cx="302422" cy="61087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94708" y="5701537"/>
            <a:ext cx="270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47E09-71F2-5E49-85AF-42B575D9CC0A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AA2D168-83EC-FA47-BE34-F3DFCD4F5E61}"/>
              </a:ext>
            </a:extLst>
          </p:cNvPr>
          <p:cNvCxnSpPr>
            <a:cxnSpLocks/>
          </p:cNvCxnSpPr>
          <p:nvPr/>
        </p:nvCxnSpPr>
        <p:spPr>
          <a:xfrm flipH="1">
            <a:off x="6341778" y="185781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AB9A4FF-A1D8-CC4E-93CD-892A8514BC63}"/>
              </a:ext>
            </a:extLst>
          </p:cNvPr>
          <p:cNvCxnSpPr>
            <a:cxnSpLocks/>
          </p:cNvCxnSpPr>
          <p:nvPr/>
        </p:nvCxnSpPr>
        <p:spPr>
          <a:xfrm flipH="1">
            <a:off x="5880458" y="185781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9E52000-C9C8-AB4E-905A-E91F3E996ED4}"/>
              </a:ext>
            </a:extLst>
          </p:cNvPr>
          <p:cNvSpPr/>
          <p:nvPr/>
        </p:nvSpPr>
        <p:spPr>
          <a:xfrm>
            <a:off x="5906868" y="177726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326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615</Words>
  <Application>Microsoft Macintosh PowerPoint</Application>
  <PresentationFormat>Grand écran</PresentationFormat>
  <Paragraphs>329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Anne Lopes</dc:creator>
  <cp:lastModifiedBy>Anne Lopes</cp:lastModifiedBy>
  <cp:revision>20</cp:revision>
  <cp:lastPrinted>2020-12-07T21:39:39Z</cp:lastPrinted>
  <dcterms:created xsi:type="dcterms:W3CDTF">2020-12-07T18:13:02Z</dcterms:created>
  <dcterms:modified xsi:type="dcterms:W3CDTF">2020-12-09T09:50:59Z</dcterms:modified>
</cp:coreProperties>
</file>