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7.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comments/comment1.xml" ContentType="application/vnd.openxmlformats-officedocument.presentationml.comments+xml"/>
  <Override PartName="/ppt/comments/comment2.xml" ContentType="application/vnd.openxmlformats-officedocument.presentationml.comment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omments/comment3.xml" ContentType="application/vnd.openxmlformats-officedocument.presentationml.comments+xml"/>
  <Override PartName="/ppt/notesSlides/notesSlide11.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comments/comment4.xml" ContentType="application/vnd.openxmlformats-officedocument.presentationml.comments+xml"/>
  <Override PartName="/ppt/comments/comment5.xml" ContentType="application/vnd.openxmlformats-officedocument.presentationml.comments+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omments/comment6.xml" ContentType="application/vnd.openxmlformats-officedocument.presentationml.comments+xml"/>
  <Override PartName="/ppt/comments/comment7.xml" ContentType="application/vnd.openxmlformats-officedocument.presentationml.comments+xml"/>
  <Override PartName="/ppt/notesSlides/notesSlide12.xml" ContentType="application/vnd.openxmlformats-officedocument.presentationml.notesSlide+xml"/>
  <Override PartName="/ppt/comments/comment8.xml" ContentType="application/vnd.openxmlformats-officedocument.presentationml.comments+xml"/>
  <Override PartName="/ppt/notesSlides/notesSlide13.xml" ContentType="application/vnd.openxmlformats-officedocument.presentationml.notesSlide+xml"/>
  <Override PartName="/ppt/comments/comment9.xml" ContentType="application/vnd.openxmlformats-officedocument.presentationml.comments+xml"/>
  <Override PartName="/ppt/notesSlides/notesSlide14.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omments/comment10.xml" ContentType="application/vnd.openxmlformats-officedocument.presentationml.comments+xml"/>
  <Override PartName="/ppt/notesSlides/notesSlide18.xml" ContentType="application/vnd.openxmlformats-officedocument.presentationml.notesSlide+xml"/>
  <Override PartName="/ppt/comments/comment11.xml" ContentType="application/vnd.openxmlformats-officedocument.presentationml.comments+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omments/comment12.xml" ContentType="application/vnd.openxmlformats-officedocument.presentationml.comments+xml"/>
  <Override PartName="/ppt/notesSlides/notesSlide21.xml" ContentType="application/vnd.openxmlformats-officedocument.presentationml.notesSlide+xml"/>
  <Override PartName="/ppt/comments/comment13.xml" ContentType="application/vnd.openxmlformats-officedocument.presentationml.comments+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60" r:id="rId2"/>
    <p:sldMasterId id="2147483787" r:id="rId3"/>
    <p:sldMasterId id="2147483800" r:id="rId4"/>
  </p:sldMasterIdLst>
  <p:notesMasterIdLst>
    <p:notesMasterId r:id="rId58"/>
  </p:notesMasterIdLst>
  <p:handoutMasterIdLst>
    <p:handoutMasterId r:id="rId59"/>
  </p:handoutMasterIdLst>
  <p:sldIdLst>
    <p:sldId id="256" r:id="rId5"/>
    <p:sldId id="258" r:id="rId6"/>
    <p:sldId id="386" r:id="rId7"/>
    <p:sldId id="360" r:id="rId8"/>
    <p:sldId id="362" r:id="rId9"/>
    <p:sldId id="358" r:id="rId10"/>
    <p:sldId id="357" r:id="rId11"/>
    <p:sldId id="302" r:id="rId12"/>
    <p:sldId id="404" r:id="rId13"/>
    <p:sldId id="405" r:id="rId14"/>
    <p:sldId id="364" r:id="rId15"/>
    <p:sldId id="387" r:id="rId16"/>
    <p:sldId id="383" r:id="rId17"/>
    <p:sldId id="409" r:id="rId18"/>
    <p:sldId id="382" r:id="rId19"/>
    <p:sldId id="371" r:id="rId20"/>
    <p:sldId id="395" r:id="rId21"/>
    <p:sldId id="366" r:id="rId22"/>
    <p:sldId id="368" r:id="rId23"/>
    <p:sldId id="414" r:id="rId24"/>
    <p:sldId id="418" r:id="rId25"/>
    <p:sldId id="407" r:id="rId26"/>
    <p:sldId id="398" r:id="rId27"/>
    <p:sldId id="393" r:id="rId28"/>
    <p:sldId id="377" r:id="rId29"/>
    <p:sldId id="379" r:id="rId30"/>
    <p:sldId id="378" r:id="rId31"/>
    <p:sldId id="396" r:id="rId32"/>
    <p:sldId id="428" r:id="rId33"/>
    <p:sldId id="429" r:id="rId34"/>
    <p:sldId id="381" r:id="rId35"/>
    <p:sldId id="397" r:id="rId36"/>
    <p:sldId id="401" r:id="rId37"/>
    <p:sldId id="400" r:id="rId38"/>
    <p:sldId id="402" r:id="rId39"/>
    <p:sldId id="403" r:id="rId40"/>
    <p:sldId id="411" r:id="rId41"/>
    <p:sldId id="380" r:id="rId42"/>
    <p:sldId id="410" r:id="rId43"/>
    <p:sldId id="388" r:id="rId44"/>
    <p:sldId id="390" r:id="rId45"/>
    <p:sldId id="406" r:id="rId46"/>
    <p:sldId id="408" r:id="rId47"/>
    <p:sldId id="425" r:id="rId48"/>
    <p:sldId id="423" r:id="rId49"/>
    <p:sldId id="359" r:id="rId50"/>
    <p:sldId id="413" r:id="rId51"/>
    <p:sldId id="412" r:id="rId52"/>
    <p:sldId id="426" r:id="rId53"/>
    <p:sldId id="373" r:id="rId54"/>
    <p:sldId id="374" r:id="rId55"/>
    <p:sldId id="376" r:id="rId56"/>
    <p:sldId id="427" r:id="rId57"/>
  </p:sldIdLst>
  <p:sldSz cx="9144000" cy="6858000" type="screen4x3"/>
  <p:notesSz cx="7104063" cy="10234613"/>
  <p:defaultTextStyle>
    <a:defPPr>
      <a:defRPr lang="es-ES"/>
    </a:defPPr>
    <a:lvl1pPr algn="l" rtl="0" fontAlgn="base">
      <a:spcBef>
        <a:spcPct val="0"/>
      </a:spcBef>
      <a:spcAft>
        <a:spcPct val="0"/>
      </a:spcAft>
      <a:defRPr kern="1200">
        <a:solidFill>
          <a:schemeClr val="tx1"/>
        </a:solidFill>
        <a:latin typeface="Calibri" pitchFamily="34" charset="0"/>
        <a:ea typeface="MS PGothic" pitchFamily="34" charset="-128"/>
        <a:cs typeface="+mn-cs"/>
      </a:defRPr>
    </a:lvl1pPr>
    <a:lvl2pPr marL="457200" algn="l" rtl="0" fontAlgn="base">
      <a:spcBef>
        <a:spcPct val="0"/>
      </a:spcBef>
      <a:spcAft>
        <a:spcPct val="0"/>
      </a:spcAft>
      <a:defRPr kern="1200">
        <a:solidFill>
          <a:schemeClr val="tx1"/>
        </a:solidFill>
        <a:latin typeface="Calibri" pitchFamily="34" charset="0"/>
        <a:ea typeface="MS PGothic" pitchFamily="34" charset="-128"/>
        <a:cs typeface="+mn-cs"/>
      </a:defRPr>
    </a:lvl2pPr>
    <a:lvl3pPr marL="914400" algn="l" rtl="0" fontAlgn="base">
      <a:spcBef>
        <a:spcPct val="0"/>
      </a:spcBef>
      <a:spcAft>
        <a:spcPct val="0"/>
      </a:spcAft>
      <a:defRPr kern="1200">
        <a:solidFill>
          <a:schemeClr val="tx1"/>
        </a:solidFill>
        <a:latin typeface="Calibri" pitchFamily="34" charset="0"/>
        <a:ea typeface="MS PGothic" pitchFamily="34" charset="-128"/>
        <a:cs typeface="+mn-cs"/>
      </a:defRPr>
    </a:lvl3pPr>
    <a:lvl4pPr marL="1371600" algn="l" rtl="0" fontAlgn="base">
      <a:spcBef>
        <a:spcPct val="0"/>
      </a:spcBef>
      <a:spcAft>
        <a:spcPct val="0"/>
      </a:spcAft>
      <a:defRPr kern="1200">
        <a:solidFill>
          <a:schemeClr val="tx1"/>
        </a:solidFill>
        <a:latin typeface="Calibri" pitchFamily="34" charset="0"/>
        <a:ea typeface="MS PGothic" pitchFamily="34" charset="-128"/>
        <a:cs typeface="+mn-cs"/>
      </a:defRPr>
    </a:lvl4pPr>
    <a:lvl5pPr marL="1828800" algn="l" rtl="0" fontAlgn="base">
      <a:spcBef>
        <a:spcPct val="0"/>
      </a:spcBef>
      <a:spcAft>
        <a:spcPct val="0"/>
      </a:spcAft>
      <a:defRPr kern="1200">
        <a:solidFill>
          <a:schemeClr val="tx1"/>
        </a:solidFill>
        <a:latin typeface="Calibri" pitchFamily="34" charset="0"/>
        <a:ea typeface="MS PGothic" pitchFamily="34" charset="-128"/>
        <a:cs typeface="+mn-cs"/>
      </a:defRPr>
    </a:lvl5pPr>
    <a:lvl6pPr marL="2286000" algn="l" defTabSz="914400" rtl="0" eaLnBrk="1" latinLnBrk="0" hangingPunct="1">
      <a:defRPr kern="1200">
        <a:solidFill>
          <a:schemeClr val="tx1"/>
        </a:solidFill>
        <a:latin typeface="Calibri" pitchFamily="34" charset="0"/>
        <a:ea typeface="MS PGothic" pitchFamily="34" charset="-128"/>
        <a:cs typeface="+mn-cs"/>
      </a:defRPr>
    </a:lvl6pPr>
    <a:lvl7pPr marL="2743200" algn="l" defTabSz="914400" rtl="0" eaLnBrk="1" latinLnBrk="0" hangingPunct="1">
      <a:defRPr kern="1200">
        <a:solidFill>
          <a:schemeClr val="tx1"/>
        </a:solidFill>
        <a:latin typeface="Calibri" pitchFamily="34" charset="0"/>
        <a:ea typeface="MS PGothic" pitchFamily="34" charset="-128"/>
        <a:cs typeface="+mn-cs"/>
      </a:defRPr>
    </a:lvl7pPr>
    <a:lvl8pPr marL="3200400" algn="l" defTabSz="914400" rtl="0" eaLnBrk="1" latinLnBrk="0" hangingPunct="1">
      <a:defRPr kern="1200">
        <a:solidFill>
          <a:schemeClr val="tx1"/>
        </a:solidFill>
        <a:latin typeface="Calibri" pitchFamily="34" charset="0"/>
        <a:ea typeface="MS PGothic" pitchFamily="34" charset="-128"/>
        <a:cs typeface="+mn-cs"/>
      </a:defRPr>
    </a:lvl8pPr>
    <a:lvl9pPr marL="3657600" algn="l" defTabSz="914400" rtl="0" eaLnBrk="1" latinLnBrk="0" hangingPunct="1">
      <a:defRPr kern="1200">
        <a:solidFill>
          <a:schemeClr val="tx1"/>
        </a:solidFill>
        <a:latin typeface="Calibri" pitchFamily="34" charset="0"/>
        <a:ea typeface="MS PGothic"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ose Luis Osorio Quintero" initials="JLOQ" lastIdx="29" clrIdx="0">
    <p:extLst>
      <p:ext uri="{19B8F6BF-5375-455C-9EA6-DF929625EA0E}">
        <p15:presenceInfo xmlns:p15="http://schemas.microsoft.com/office/powerpoint/2012/main" userId="Jose Luis Osorio Quintero"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Estilo medio 2 - Énfasis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147" autoAdjust="0"/>
    <p:restoredTop sz="88949" autoAdjust="0"/>
  </p:normalViewPr>
  <p:slideViewPr>
    <p:cSldViewPr showGuides="1">
      <p:cViewPr varScale="1">
        <p:scale>
          <a:sx n="74" d="100"/>
          <a:sy n="74" d="100"/>
        </p:scale>
        <p:origin x="432" y="6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notesMaster" Target="notesMasters/notesMaster1.xml"/><Relationship Id="rId5" Type="http://schemas.openxmlformats.org/officeDocument/2006/relationships/slide" Target="slides/slide1.xml"/><Relationship Id="rId61" Type="http://schemas.openxmlformats.org/officeDocument/2006/relationships/presProps" Target="presProps.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handoutMaster" Target="handoutMasters/handoutMaster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commentAuthors" Target="commentAuthors.xml"/><Relationship Id="rId4" Type="http://schemas.openxmlformats.org/officeDocument/2006/relationships/slideMaster" Target="slideMasters/slideMaster4.xml"/><Relationship Id="rId9" Type="http://schemas.openxmlformats.org/officeDocument/2006/relationships/slide" Target="slides/slide5.xml"/></Relationships>
</file>

<file path=ppt/charts/_rels/chart1.xml.rels><?xml version="1.0" encoding="UTF-8" standalone="yes"?>
<Relationships xmlns="http://schemas.openxmlformats.org/package/2006/relationships"><Relationship Id="rId3" Type="http://schemas.openxmlformats.org/officeDocument/2006/relationships/oleObject" Target="file:///C:\Users\1107092431\Documents\Graficos%20de%20Presentaci&#243;n.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1107092431\Documents\Graficos%20de%20Presentaci&#243;n.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1107092431\Documents\Graficos%20de%20Presentaci&#243;n.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1107092431\Documents\Graficos%20de%20Presentaci&#243;n.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1107092431\Documents\Graficos%20de%20Presentaci&#243;n.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1107092431\Documents\Graficos%20de%20Presentaci&#243;n.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Libro1" TargetMode="External"/><Relationship Id="rId2" Type="http://schemas.microsoft.com/office/2011/relationships/chartColorStyle" Target="colors7.xml"/><Relationship Id="rId1" Type="http://schemas.microsoft.com/office/2011/relationships/chartStyle" Target="style7.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1800" b="1" i="0" u="none" strike="noStrike" kern="1200" cap="all" spc="150" baseline="0">
              <a:solidFill>
                <a:schemeClr val="tx1">
                  <a:lumMod val="50000"/>
                  <a:lumOff val="50000"/>
                </a:schemeClr>
              </a:solidFill>
              <a:latin typeface="+mn-lt"/>
              <a:ea typeface="+mn-ea"/>
              <a:cs typeface="+mn-cs"/>
            </a:defRPr>
          </a:pPr>
          <a:endParaRPr lang="es-CO"/>
        </a:p>
      </c:txPr>
    </c:title>
    <c:autoTitleDeleted val="0"/>
    <c:plotArea>
      <c:layout/>
      <c:barChart>
        <c:barDir val="col"/>
        <c:grouping val="clustered"/>
        <c:varyColors val="0"/>
        <c:ser>
          <c:idx val="0"/>
          <c:order val="0"/>
          <c:tx>
            <c:strRef>
              <c:f>Hoja2!$A$2</c:f>
              <c:strCache>
                <c:ptCount val="1"/>
                <c:pt idx="0">
                  <c:v>Longitud de la URL</c:v>
                </c:pt>
              </c:strCache>
            </c:strRef>
          </c:tx>
          <c:spPr>
            <a:pattFill prst="narHorz">
              <a:fgClr>
                <a:schemeClr val="accent1"/>
              </a:fgClr>
              <a:bgClr>
                <a:schemeClr val="accent1">
                  <a:lumMod val="20000"/>
                  <a:lumOff val="80000"/>
                </a:schemeClr>
              </a:bgClr>
            </a:pattFill>
            <a:ln>
              <a:noFill/>
            </a:ln>
            <a:effectLst>
              <a:innerShdw blurRad="114300">
                <a:schemeClr val="accent1"/>
              </a:innerShdw>
            </a:effectLst>
          </c:spPr>
          <c:invertIfNegative val="0"/>
          <c:cat>
            <c:strRef>
              <c:f>Hoja2!$B$1:$C$1</c:f>
              <c:strCache>
                <c:ptCount val="2"/>
                <c:pt idx="0">
                  <c:v>Promedio de los datos benignos</c:v>
                </c:pt>
                <c:pt idx="1">
                  <c:v>Promedio de los datos malignos</c:v>
                </c:pt>
              </c:strCache>
            </c:strRef>
          </c:cat>
          <c:val>
            <c:numRef>
              <c:f>Hoja2!$B$2:$C$2</c:f>
              <c:numCache>
                <c:formatCode>General</c:formatCode>
                <c:ptCount val="2"/>
                <c:pt idx="0">
                  <c:v>56.3155</c:v>
                </c:pt>
                <c:pt idx="1">
                  <c:v>85.454999999999998</c:v>
                </c:pt>
              </c:numCache>
            </c:numRef>
          </c:val>
          <c:extLst xmlns:c16r2="http://schemas.microsoft.com/office/drawing/2015/06/chart">
            <c:ext xmlns:c16="http://schemas.microsoft.com/office/drawing/2014/chart" uri="{C3380CC4-5D6E-409C-BE32-E72D297353CC}">
              <c16:uniqueId val="{00000000-7A08-4B68-A7D0-3B66D7F4F0A3}"/>
            </c:ext>
          </c:extLst>
        </c:ser>
        <c:dLbls>
          <c:showLegendKey val="0"/>
          <c:showVal val="0"/>
          <c:showCatName val="0"/>
          <c:showSerName val="0"/>
          <c:showPercent val="0"/>
          <c:showBubbleSize val="0"/>
        </c:dLbls>
        <c:gapWidth val="150"/>
        <c:axId val="189366176"/>
        <c:axId val="188285568"/>
      </c:barChart>
      <c:catAx>
        <c:axId val="189366176"/>
        <c:scaling>
          <c:orientation val="minMax"/>
        </c:scaling>
        <c:delete val="0"/>
        <c:axPos val="b"/>
        <c:numFmt formatCode="General" sourceLinked="1"/>
        <c:majorTickMark val="none"/>
        <c:minorTickMark val="none"/>
        <c:tickLblPos val="nextTo"/>
        <c:spPr>
          <a:noFill/>
          <a:ln w="19050"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CO"/>
          </a:p>
        </c:txPr>
        <c:crossAx val="188285568"/>
        <c:crosses val="autoZero"/>
        <c:auto val="1"/>
        <c:lblAlgn val="ctr"/>
        <c:lblOffset val="100"/>
        <c:noMultiLvlLbl val="0"/>
      </c:catAx>
      <c:valAx>
        <c:axId val="188285568"/>
        <c:scaling>
          <c:orientation val="minMax"/>
        </c:scaling>
        <c:delete val="0"/>
        <c:axPos val="l"/>
        <c:majorGridlines>
          <c:spPr>
            <a:ln>
              <a:solidFill>
                <a:schemeClr val="tx1">
                  <a:lumMod val="15000"/>
                  <a:lumOff val="85000"/>
                </a:schemeClr>
              </a:solidFill>
            </a:ln>
            <a:effectLst/>
          </c:spPr>
        </c:majorGridlines>
        <c:title>
          <c:tx>
            <c:rich>
              <a:bodyPr rot="-54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r>
                  <a:rPr lang="es-ES" dirty="0"/>
                  <a:t>promedio de datos</a:t>
                </a:r>
              </a:p>
            </c:rich>
          </c:tx>
          <c:layout/>
          <c:overlay val="0"/>
          <c:spPr>
            <a:noFill/>
            <a:ln>
              <a:noFill/>
            </a:ln>
            <a:effectLst/>
          </c:spPr>
          <c:txPr>
            <a:bodyPr rot="-54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s-CO"/>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CO"/>
          </a:p>
        </c:txPr>
        <c:crossAx val="189366176"/>
        <c:crosses val="autoZero"/>
        <c:crossBetween val="between"/>
      </c:valAx>
      <c:dTable>
        <c:showHorzBorder val="1"/>
        <c:showVertBorder val="1"/>
        <c:showOutline val="1"/>
        <c:showKeys val="1"/>
        <c:spPr>
          <a:noFill/>
          <a:ln w="9525">
            <a:solidFill>
              <a:schemeClr val="tx1">
                <a:lumMod val="15000"/>
                <a:lumOff val="85000"/>
              </a:schemeClr>
            </a:solidFill>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s-CO"/>
          </a:p>
        </c:txPr>
      </c:dTable>
      <c:spPr>
        <a:noFill/>
        <a:ln>
          <a:noFill/>
        </a:ln>
        <a:effectLst/>
      </c:spPr>
    </c:plotArea>
    <c:plotVisOnly val="1"/>
    <c:dispBlanksAs val="gap"/>
    <c:showDLblsOverMax val="0"/>
  </c:chart>
  <c:spPr>
    <a:noFill/>
    <a:ln>
      <a:noFill/>
    </a:ln>
    <a:effectLst/>
  </c:spPr>
  <c:txPr>
    <a:bodyPr/>
    <a:lstStyle/>
    <a:p>
      <a:pPr>
        <a:defRPr/>
      </a:pPr>
      <a:endParaRPr lang="es-CO"/>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cap="all" spc="150" baseline="0">
                <a:solidFill>
                  <a:schemeClr val="tx1">
                    <a:lumMod val="50000"/>
                    <a:lumOff val="50000"/>
                  </a:schemeClr>
                </a:solidFill>
                <a:latin typeface="+mn-lt"/>
                <a:ea typeface="+mn-ea"/>
                <a:cs typeface="+mn-cs"/>
              </a:defRPr>
            </a:pPr>
            <a:r>
              <a:rPr lang="en-US" dirty="0"/>
              <a:t>Total de </a:t>
            </a:r>
            <a:r>
              <a:rPr lang="es-CO" noProof="0" dirty="0"/>
              <a:t>caracteres</a:t>
            </a:r>
            <a:r>
              <a:rPr lang="en-US" dirty="0"/>
              <a:t> </a:t>
            </a:r>
            <a:r>
              <a:rPr lang="es-VE" noProof="0" dirty="0"/>
              <a:t>Especiales</a:t>
            </a:r>
            <a:r>
              <a:rPr lang="en-US" dirty="0"/>
              <a:t> </a:t>
            </a:r>
            <a:r>
              <a:rPr lang="es-VE" noProof="0" dirty="0"/>
              <a:t>en</a:t>
            </a:r>
            <a:r>
              <a:rPr lang="en-US" dirty="0"/>
              <a:t> la URL</a:t>
            </a:r>
          </a:p>
        </c:rich>
      </c:tx>
      <c:layout/>
      <c:overlay val="0"/>
      <c:spPr>
        <a:noFill/>
        <a:ln>
          <a:noFill/>
        </a:ln>
        <a:effectLst/>
      </c:spPr>
      <c:txPr>
        <a:bodyPr rot="0" spcFirstLastPara="1" vertOverflow="ellipsis" vert="horz" wrap="square" anchor="ctr" anchorCtr="1"/>
        <a:lstStyle/>
        <a:p>
          <a:pPr>
            <a:defRPr sz="1800" b="1" i="0" u="none" strike="noStrike" kern="1200" cap="all" spc="150" baseline="0">
              <a:solidFill>
                <a:schemeClr val="tx1">
                  <a:lumMod val="50000"/>
                  <a:lumOff val="50000"/>
                </a:schemeClr>
              </a:solidFill>
              <a:latin typeface="+mn-lt"/>
              <a:ea typeface="+mn-ea"/>
              <a:cs typeface="+mn-cs"/>
            </a:defRPr>
          </a:pPr>
          <a:endParaRPr lang="es-CO"/>
        </a:p>
      </c:txPr>
    </c:title>
    <c:autoTitleDeleted val="0"/>
    <c:plotArea>
      <c:layout/>
      <c:barChart>
        <c:barDir val="col"/>
        <c:grouping val="clustered"/>
        <c:varyColors val="0"/>
        <c:ser>
          <c:idx val="0"/>
          <c:order val="0"/>
          <c:tx>
            <c:strRef>
              <c:f>Hoja2!$A$3</c:f>
              <c:strCache>
                <c:ptCount val="1"/>
                <c:pt idx="0">
                  <c:v>Total de caracteres especiales en la URL</c:v>
                </c:pt>
              </c:strCache>
            </c:strRef>
          </c:tx>
          <c:spPr>
            <a:pattFill prst="narHorz">
              <a:fgClr>
                <a:schemeClr val="accent1"/>
              </a:fgClr>
              <a:bgClr>
                <a:schemeClr val="accent1">
                  <a:lumMod val="20000"/>
                  <a:lumOff val="80000"/>
                </a:schemeClr>
              </a:bgClr>
            </a:pattFill>
            <a:ln>
              <a:noFill/>
            </a:ln>
            <a:effectLst>
              <a:innerShdw blurRad="114300">
                <a:schemeClr val="accent1"/>
              </a:innerShdw>
            </a:effectLst>
          </c:spPr>
          <c:invertIfNegative val="0"/>
          <c:cat>
            <c:strRef>
              <c:f>Hoja2!$B$1:$C$1</c:f>
              <c:strCache>
                <c:ptCount val="2"/>
                <c:pt idx="0">
                  <c:v>Promedio de los datos benignos</c:v>
                </c:pt>
                <c:pt idx="1">
                  <c:v>Promedio de los datos malignos</c:v>
                </c:pt>
              </c:strCache>
            </c:strRef>
          </c:cat>
          <c:val>
            <c:numRef>
              <c:f>Hoja2!$B$3:$C$3</c:f>
              <c:numCache>
                <c:formatCode>General</c:formatCode>
                <c:ptCount val="2"/>
                <c:pt idx="0">
                  <c:v>10.8163</c:v>
                </c:pt>
                <c:pt idx="1">
                  <c:v>17.202999999999999</c:v>
                </c:pt>
              </c:numCache>
            </c:numRef>
          </c:val>
          <c:extLst xmlns:c16r2="http://schemas.microsoft.com/office/drawing/2015/06/chart">
            <c:ext xmlns:c16="http://schemas.microsoft.com/office/drawing/2014/chart" uri="{C3380CC4-5D6E-409C-BE32-E72D297353CC}">
              <c16:uniqueId val="{00000000-CDBB-4EAB-B398-43A5B2E940C7}"/>
            </c:ext>
          </c:extLst>
        </c:ser>
        <c:dLbls>
          <c:showLegendKey val="0"/>
          <c:showVal val="0"/>
          <c:showCatName val="0"/>
          <c:showSerName val="0"/>
          <c:showPercent val="0"/>
          <c:showBubbleSize val="0"/>
        </c:dLbls>
        <c:gapWidth val="150"/>
        <c:axId val="187031600"/>
        <c:axId val="187029360"/>
      </c:barChart>
      <c:catAx>
        <c:axId val="187031600"/>
        <c:scaling>
          <c:orientation val="minMax"/>
        </c:scaling>
        <c:delete val="0"/>
        <c:axPos val="b"/>
        <c:numFmt formatCode="General" sourceLinked="1"/>
        <c:majorTickMark val="none"/>
        <c:minorTickMark val="none"/>
        <c:tickLblPos val="nextTo"/>
        <c:spPr>
          <a:noFill/>
          <a:ln w="19050"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CO"/>
          </a:p>
        </c:txPr>
        <c:crossAx val="187029360"/>
        <c:crosses val="autoZero"/>
        <c:auto val="1"/>
        <c:lblAlgn val="ctr"/>
        <c:lblOffset val="100"/>
        <c:noMultiLvlLbl val="0"/>
      </c:catAx>
      <c:valAx>
        <c:axId val="187029360"/>
        <c:scaling>
          <c:orientation val="minMax"/>
        </c:scaling>
        <c:delete val="0"/>
        <c:axPos val="l"/>
        <c:majorGridlines>
          <c:spPr>
            <a:ln>
              <a:solidFill>
                <a:schemeClr val="tx1">
                  <a:lumMod val="15000"/>
                  <a:lumOff val="85000"/>
                </a:schemeClr>
              </a:solidFill>
            </a:ln>
            <a:effectLst/>
          </c:spPr>
        </c:majorGridlines>
        <c:title>
          <c:tx>
            <c:rich>
              <a:bodyPr rot="-54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r>
                  <a:rPr lang="es-ES" dirty="0"/>
                  <a:t>Promedio de datos</a:t>
                </a:r>
              </a:p>
            </c:rich>
          </c:tx>
          <c:layout/>
          <c:overlay val="0"/>
          <c:spPr>
            <a:noFill/>
            <a:ln>
              <a:noFill/>
            </a:ln>
            <a:effectLst/>
          </c:spPr>
          <c:txPr>
            <a:bodyPr rot="-54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s-CO"/>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CO"/>
          </a:p>
        </c:txPr>
        <c:crossAx val="187031600"/>
        <c:crosses val="autoZero"/>
        <c:crossBetween val="between"/>
      </c:valAx>
      <c:dTable>
        <c:showHorzBorder val="1"/>
        <c:showVertBorder val="1"/>
        <c:showOutline val="1"/>
        <c:showKeys val="1"/>
        <c:spPr>
          <a:noFill/>
          <a:ln w="9525">
            <a:solidFill>
              <a:schemeClr val="tx1">
                <a:lumMod val="15000"/>
                <a:lumOff val="85000"/>
              </a:schemeClr>
            </a:solidFill>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s-CO"/>
          </a:p>
        </c:txPr>
      </c:dTable>
      <c:spPr>
        <a:noFill/>
        <a:ln>
          <a:noFill/>
        </a:ln>
        <a:effectLst/>
      </c:spPr>
    </c:plotArea>
    <c:plotVisOnly val="1"/>
    <c:dispBlanksAs val="gap"/>
    <c:showDLblsOverMax val="0"/>
  </c:chart>
  <c:spPr>
    <a:noFill/>
    <a:ln>
      <a:noFill/>
    </a:ln>
    <a:effectLst/>
  </c:spPr>
  <c:txPr>
    <a:bodyPr/>
    <a:lstStyle/>
    <a:p>
      <a:pPr>
        <a:defRPr/>
      </a:pPr>
      <a:endParaRPr lang="es-CO"/>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1800" b="1" i="0" u="none" strike="noStrike" kern="1200" cap="all" spc="150" baseline="0">
              <a:solidFill>
                <a:schemeClr val="tx1">
                  <a:lumMod val="50000"/>
                  <a:lumOff val="50000"/>
                </a:schemeClr>
              </a:solidFill>
              <a:latin typeface="+mn-lt"/>
              <a:ea typeface="+mn-ea"/>
              <a:cs typeface="+mn-cs"/>
            </a:defRPr>
          </a:pPr>
          <a:endParaRPr lang="es-CO"/>
        </a:p>
      </c:txPr>
    </c:title>
    <c:autoTitleDeleted val="0"/>
    <c:plotArea>
      <c:layout/>
      <c:barChart>
        <c:barDir val="col"/>
        <c:grouping val="clustered"/>
        <c:varyColors val="0"/>
        <c:ser>
          <c:idx val="0"/>
          <c:order val="0"/>
          <c:tx>
            <c:strRef>
              <c:f>Hoja2!$A$4</c:f>
              <c:strCache>
                <c:ptCount val="1"/>
                <c:pt idx="0">
                  <c:v>Content Length</c:v>
                </c:pt>
              </c:strCache>
            </c:strRef>
          </c:tx>
          <c:spPr>
            <a:pattFill prst="narHorz">
              <a:fgClr>
                <a:schemeClr val="accent1"/>
              </a:fgClr>
              <a:bgClr>
                <a:schemeClr val="accent1">
                  <a:lumMod val="20000"/>
                  <a:lumOff val="80000"/>
                </a:schemeClr>
              </a:bgClr>
            </a:pattFill>
            <a:ln>
              <a:noFill/>
            </a:ln>
            <a:effectLst>
              <a:innerShdw blurRad="114300">
                <a:schemeClr val="accent1"/>
              </a:innerShdw>
            </a:effectLst>
          </c:spPr>
          <c:invertIfNegative val="0"/>
          <c:cat>
            <c:strRef>
              <c:f>Hoja2!$B$1:$C$1</c:f>
              <c:strCache>
                <c:ptCount val="2"/>
                <c:pt idx="0">
                  <c:v>Promedio de los datos benignos</c:v>
                </c:pt>
                <c:pt idx="1">
                  <c:v>Promedio de los datos malignos</c:v>
                </c:pt>
              </c:strCache>
            </c:strRef>
          </c:cat>
          <c:val>
            <c:numRef>
              <c:f>Hoja2!$B$4:$C$4</c:f>
              <c:numCache>
                <c:formatCode>General</c:formatCode>
                <c:ptCount val="2"/>
                <c:pt idx="0">
                  <c:v>12550.4</c:v>
                </c:pt>
                <c:pt idx="1">
                  <c:v>9683.2620000000006</c:v>
                </c:pt>
              </c:numCache>
            </c:numRef>
          </c:val>
          <c:extLst xmlns:c16r2="http://schemas.microsoft.com/office/drawing/2015/06/chart">
            <c:ext xmlns:c16="http://schemas.microsoft.com/office/drawing/2014/chart" uri="{C3380CC4-5D6E-409C-BE32-E72D297353CC}">
              <c16:uniqueId val="{00000000-226A-4CFE-80D5-240709A8A0EE}"/>
            </c:ext>
          </c:extLst>
        </c:ser>
        <c:dLbls>
          <c:showLegendKey val="0"/>
          <c:showVal val="0"/>
          <c:showCatName val="0"/>
          <c:showSerName val="0"/>
          <c:showPercent val="0"/>
          <c:showBubbleSize val="0"/>
        </c:dLbls>
        <c:gapWidth val="150"/>
        <c:axId val="132201424"/>
        <c:axId val="183541568"/>
      </c:barChart>
      <c:catAx>
        <c:axId val="132201424"/>
        <c:scaling>
          <c:orientation val="minMax"/>
        </c:scaling>
        <c:delete val="0"/>
        <c:axPos val="b"/>
        <c:numFmt formatCode="General" sourceLinked="1"/>
        <c:majorTickMark val="none"/>
        <c:minorTickMark val="none"/>
        <c:tickLblPos val="nextTo"/>
        <c:spPr>
          <a:noFill/>
          <a:ln w="19050"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CO"/>
          </a:p>
        </c:txPr>
        <c:crossAx val="183541568"/>
        <c:crosses val="autoZero"/>
        <c:auto val="1"/>
        <c:lblAlgn val="ctr"/>
        <c:lblOffset val="100"/>
        <c:noMultiLvlLbl val="0"/>
      </c:catAx>
      <c:valAx>
        <c:axId val="183541568"/>
        <c:scaling>
          <c:orientation val="minMax"/>
        </c:scaling>
        <c:delete val="0"/>
        <c:axPos val="l"/>
        <c:majorGridlines>
          <c:spPr>
            <a:ln>
              <a:solidFill>
                <a:schemeClr val="tx1">
                  <a:lumMod val="15000"/>
                  <a:lumOff val="85000"/>
                </a:schemeClr>
              </a:solidFill>
            </a:ln>
            <a:effectLst/>
          </c:spPr>
        </c:majorGridlines>
        <c:title>
          <c:tx>
            <c:rich>
              <a:bodyPr rot="-54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r>
                  <a:rPr lang="es-ES" dirty="0"/>
                  <a:t>Promedio datos</a:t>
                </a:r>
              </a:p>
            </c:rich>
          </c:tx>
          <c:layout/>
          <c:overlay val="0"/>
          <c:spPr>
            <a:noFill/>
            <a:ln>
              <a:noFill/>
            </a:ln>
            <a:effectLst/>
          </c:spPr>
          <c:txPr>
            <a:bodyPr rot="-54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s-CO"/>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CO"/>
          </a:p>
        </c:txPr>
        <c:crossAx val="132201424"/>
        <c:crosses val="autoZero"/>
        <c:crossBetween val="between"/>
      </c:valAx>
      <c:dTable>
        <c:showHorzBorder val="1"/>
        <c:showVertBorder val="1"/>
        <c:showOutline val="1"/>
        <c:showKeys val="1"/>
        <c:spPr>
          <a:noFill/>
          <a:ln w="9525">
            <a:solidFill>
              <a:schemeClr val="tx1">
                <a:lumMod val="15000"/>
                <a:lumOff val="85000"/>
              </a:schemeClr>
            </a:solidFill>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s-CO"/>
          </a:p>
        </c:txPr>
      </c:dTable>
      <c:spPr>
        <a:noFill/>
        <a:ln>
          <a:noFill/>
        </a:ln>
        <a:effectLst/>
      </c:spPr>
    </c:plotArea>
    <c:plotVisOnly val="1"/>
    <c:dispBlanksAs val="gap"/>
    <c:showDLblsOverMax val="0"/>
  </c:chart>
  <c:spPr>
    <a:noFill/>
    <a:ln>
      <a:noFill/>
    </a:ln>
    <a:effectLst/>
  </c:spPr>
  <c:txPr>
    <a:bodyPr/>
    <a:lstStyle/>
    <a:p>
      <a:pPr>
        <a:defRPr/>
      </a:pPr>
      <a:endParaRPr lang="es-CO"/>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cap="all" spc="150" baseline="0">
                <a:solidFill>
                  <a:schemeClr val="tx1">
                    <a:lumMod val="50000"/>
                    <a:lumOff val="50000"/>
                  </a:schemeClr>
                </a:solidFill>
                <a:latin typeface="+mn-lt"/>
                <a:ea typeface="+mn-ea"/>
                <a:cs typeface="+mn-cs"/>
              </a:defRPr>
            </a:pPr>
            <a:r>
              <a:rPr lang="es-ES" dirty="0"/>
              <a:t>Charset</a:t>
            </a:r>
          </a:p>
        </c:rich>
      </c:tx>
      <c:layout/>
      <c:overlay val="0"/>
      <c:spPr>
        <a:noFill/>
        <a:ln>
          <a:noFill/>
        </a:ln>
        <a:effectLst/>
      </c:spPr>
      <c:txPr>
        <a:bodyPr rot="0" spcFirstLastPara="1" vertOverflow="ellipsis" vert="horz" wrap="square" anchor="ctr" anchorCtr="1"/>
        <a:lstStyle/>
        <a:p>
          <a:pPr>
            <a:defRPr sz="1800" b="1" i="0" u="none" strike="noStrike" kern="1200" cap="all" spc="150" baseline="0">
              <a:solidFill>
                <a:schemeClr val="tx1">
                  <a:lumMod val="50000"/>
                  <a:lumOff val="50000"/>
                </a:schemeClr>
              </a:solidFill>
              <a:latin typeface="+mn-lt"/>
              <a:ea typeface="+mn-ea"/>
              <a:cs typeface="+mn-cs"/>
            </a:defRPr>
          </a:pPr>
          <a:endParaRPr lang="es-CO"/>
        </a:p>
      </c:txPr>
    </c:title>
    <c:autoTitleDeleted val="0"/>
    <c:plotArea>
      <c:layout/>
      <c:barChart>
        <c:barDir val="col"/>
        <c:grouping val="clustered"/>
        <c:varyColors val="0"/>
        <c:ser>
          <c:idx val="0"/>
          <c:order val="0"/>
          <c:tx>
            <c:strRef>
              <c:f>'Capa aplicación'!$C$2</c:f>
              <c:strCache>
                <c:ptCount val="1"/>
                <c:pt idx="0">
                  <c:v>Frecuencia de los datos Benignos</c:v>
                </c:pt>
              </c:strCache>
            </c:strRef>
          </c:tx>
          <c:spPr>
            <a:pattFill prst="narHorz">
              <a:fgClr>
                <a:schemeClr val="accent1"/>
              </a:fgClr>
              <a:bgClr>
                <a:schemeClr val="accent1">
                  <a:lumMod val="20000"/>
                  <a:lumOff val="80000"/>
                </a:schemeClr>
              </a:bgClr>
            </a:pattFill>
            <a:ln>
              <a:noFill/>
            </a:ln>
            <a:effectLst>
              <a:innerShdw blurRad="114300">
                <a:schemeClr val="accent1"/>
              </a:innerShdw>
            </a:effectLst>
          </c:spPr>
          <c:invertIfNegative val="0"/>
          <c:cat>
            <c:strRef>
              <c:f>'Capa aplicación'!$B$3:$B$5</c:f>
              <c:strCache>
                <c:ptCount val="3"/>
                <c:pt idx="0">
                  <c:v>UTF – 8</c:v>
                </c:pt>
                <c:pt idx="1">
                  <c:v>ISO - 8859 -1</c:v>
                </c:pt>
                <c:pt idx="2">
                  <c:v>US – ASCII</c:v>
                </c:pt>
              </c:strCache>
            </c:strRef>
          </c:cat>
          <c:val>
            <c:numRef>
              <c:f>'Capa aplicación'!$C$3:$C$5</c:f>
              <c:numCache>
                <c:formatCode>General</c:formatCode>
                <c:ptCount val="3"/>
                <c:pt idx="0">
                  <c:v>384</c:v>
                </c:pt>
                <c:pt idx="1">
                  <c:v>193</c:v>
                </c:pt>
                <c:pt idx="2">
                  <c:v>54</c:v>
                </c:pt>
              </c:numCache>
            </c:numRef>
          </c:val>
          <c:extLst xmlns:c16r2="http://schemas.microsoft.com/office/drawing/2015/06/chart">
            <c:ext xmlns:c16="http://schemas.microsoft.com/office/drawing/2014/chart" uri="{C3380CC4-5D6E-409C-BE32-E72D297353CC}">
              <c16:uniqueId val="{00000000-B6FD-47C1-8AF4-6B8316B44E14}"/>
            </c:ext>
          </c:extLst>
        </c:ser>
        <c:ser>
          <c:idx val="1"/>
          <c:order val="1"/>
          <c:tx>
            <c:strRef>
              <c:f>'Capa aplicación'!$D$2</c:f>
              <c:strCache>
                <c:ptCount val="1"/>
                <c:pt idx="0">
                  <c:v>Frecuencia de los datos Malignos</c:v>
                </c:pt>
              </c:strCache>
            </c:strRef>
          </c:tx>
          <c:spPr>
            <a:pattFill prst="narHorz">
              <a:fgClr>
                <a:schemeClr val="accent2"/>
              </a:fgClr>
              <a:bgClr>
                <a:schemeClr val="accent2">
                  <a:lumMod val="20000"/>
                  <a:lumOff val="80000"/>
                </a:schemeClr>
              </a:bgClr>
            </a:pattFill>
            <a:ln>
              <a:noFill/>
            </a:ln>
            <a:effectLst>
              <a:innerShdw blurRad="114300">
                <a:schemeClr val="accent2"/>
              </a:innerShdw>
            </a:effectLst>
          </c:spPr>
          <c:invertIfNegative val="0"/>
          <c:cat>
            <c:strRef>
              <c:f>'Capa aplicación'!$B$3:$B$5</c:f>
              <c:strCache>
                <c:ptCount val="3"/>
                <c:pt idx="0">
                  <c:v>UTF – 8</c:v>
                </c:pt>
                <c:pt idx="1">
                  <c:v>ISO - 8859 -1</c:v>
                </c:pt>
                <c:pt idx="2">
                  <c:v>US – ASCII</c:v>
                </c:pt>
              </c:strCache>
            </c:strRef>
          </c:cat>
          <c:val>
            <c:numRef>
              <c:f>'Capa aplicación'!$D$3:$D$5</c:f>
              <c:numCache>
                <c:formatCode>General</c:formatCode>
                <c:ptCount val="3"/>
                <c:pt idx="0">
                  <c:v>1547</c:v>
                </c:pt>
                <c:pt idx="1">
                  <c:v>417</c:v>
                </c:pt>
                <c:pt idx="2">
                  <c:v>33</c:v>
                </c:pt>
              </c:numCache>
            </c:numRef>
          </c:val>
          <c:extLst xmlns:c16r2="http://schemas.microsoft.com/office/drawing/2015/06/chart">
            <c:ext xmlns:c16="http://schemas.microsoft.com/office/drawing/2014/chart" uri="{C3380CC4-5D6E-409C-BE32-E72D297353CC}">
              <c16:uniqueId val="{00000001-B6FD-47C1-8AF4-6B8316B44E14}"/>
            </c:ext>
          </c:extLst>
        </c:ser>
        <c:dLbls>
          <c:showLegendKey val="0"/>
          <c:showVal val="0"/>
          <c:showCatName val="0"/>
          <c:showSerName val="0"/>
          <c:showPercent val="0"/>
          <c:showBubbleSize val="0"/>
        </c:dLbls>
        <c:gapWidth val="164"/>
        <c:overlap val="-22"/>
        <c:axId val="182529376"/>
        <c:axId val="182529936"/>
      </c:barChart>
      <c:catAx>
        <c:axId val="182529376"/>
        <c:scaling>
          <c:orientation val="minMax"/>
        </c:scaling>
        <c:delete val="0"/>
        <c:axPos val="b"/>
        <c:numFmt formatCode="General" sourceLinked="1"/>
        <c:majorTickMark val="none"/>
        <c:minorTickMark val="none"/>
        <c:tickLblPos val="nextTo"/>
        <c:spPr>
          <a:noFill/>
          <a:ln w="19050"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CO"/>
          </a:p>
        </c:txPr>
        <c:crossAx val="182529936"/>
        <c:crosses val="autoZero"/>
        <c:auto val="1"/>
        <c:lblAlgn val="ctr"/>
        <c:lblOffset val="100"/>
        <c:noMultiLvlLbl val="0"/>
      </c:catAx>
      <c:valAx>
        <c:axId val="182529936"/>
        <c:scaling>
          <c:orientation val="minMax"/>
        </c:scaling>
        <c:delete val="0"/>
        <c:axPos val="l"/>
        <c:title>
          <c:tx>
            <c:rich>
              <a:bodyPr rot="-54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r>
                  <a:rPr lang="es-ES" dirty="0"/>
                  <a:t>Frecuencia de datos</a:t>
                </a:r>
              </a:p>
            </c:rich>
          </c:tx>
          <c:layout/>
          <c:overlay val="0"/>
          <c:spPr>
            <a:noFill/>
            <a:ln>
              <a:noFill/>
            </a:ln>
            <a:effectLst/>
          </c:spPr>
          <c:txPr>
            <a:bodyPr rot="-54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s-CO"/>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CO"/>
          </a:p>
        </c:txPr>
        <c:crossAx val="182529376"/>
        <c:crosses val="autoZero"/>
        <c:crossBetween val="between"/>
      </c:valAx>
      <c:dTable>
        <c:showHorzBorder val="1"/>
        <c:showVertBorder val="1"/>
        <c:showOutline val="1"/>
        <c:showKeys val="1"/>
        <c:spPr>
          <a:noFill/>
          <a:ln w="9525">
            <a:solidFill>
              <a:schemeClr val="tx1">
                <a:lumMod val="15000"/>
                <a:lumOff val="85000"/>
              </a:schemeClr>
            </a:solidFill>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s-CO"/>
          </a:p>
        </c:txPr>
      </c:dTable>
      <c:spPr>
        <a:noFill/>
        <a:ln>
          <a:noFill/>
        </a:ln>
        <a:effectLst/>
      </c:spPr>
    </c:plotArea>
    <c:plotVisOnly val="1"/>
    <c:dispBlanksAs val="gap"/>
    <c:showDLblsOverMax val="0"/>
  </c:chart>
  <c:spPr>
    <a:noFill/>
    <a:ln>
      <a:noFill/>
    </a:ln>
    <a:effectLst/>
  </c:spPr>
  <c:txPr>
    <a:bodyPr/>
    <a:lstStyle/>
    <a:p>
      <a:pPr>
        <a:defRPr/>
      </a:pPr>
      <a:endParaRPr lang="es-CO"/>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cap="all" spc="150" baseline="0">
                <a:solidFill>
                  <a:schemeClr val="tx1">
                    <a:lumMod val="50000"/>
                    <a:lumOff val="50000"/>
                  </a:schemeClr>
                </a:solidFill>
                <a:latin typeface="+mn-lt"/>
                <a:ea typeface="+mn-ea"/>
                <a:cs typeface="+mn-cs"/>
              </a:defRPr>
            </a:pPr>
            <a:r>
              <a:rPr lang="es-ES" dirty="0"/>
              <a:t>Servidor</a:t>
            </a:r>
          </a:p>
        </c:rich>
      </c:tx>
      <c:layout/>
      <c:overlay val="0"/>
      <c:spPr>
        <a:noFill/>
        <a:ln>
          <a:noFill/>
        </a:ln>
        <a:effectLst/>
      </c:spPr>
      <c:txPr>
        <a:bodyPr rot="0" spcFirstLastPara="1" vertOverflow="ellipsis" vert="horz" wrap="square" anchor="ctr" anchorCtr="1"/>
        <a:lstStyle/>
        <a:p>
          <a:pPr>
            <a:defRPr sz="1800" b="1" i="0" u="none" strike="noStrike" kern="1200" cap="all" spc="150" baseline="0">
              <a:solidFill>
                <a:schemeClr val="tx1">
                  <a:lumMod val="50000"/>
                  <a:lumOff val="50000"/>
                </a:schemeClr>
              </a:solidFill>
              <a:latin typeface="+mn-lt"/>
              <a:ea typeface="+mn-ea"/>
              <a:cs typeface="+mn-cs"/>
            </a:defRPr>
          </a:pPr>
          <a:endParaRPr lang="es-CO"/>
        </a:p>
      </c:txPr>
    </c:title>
    <c:autoTitleDeleted val="0"/>
    <c:plotArea>
      <c:layout/>
      <c:barChart>
        <c:barDir val="col"/>
        <c:grouping val="clustered"/>
        <c:varyColors val="0"/>
        <c:ser>
          <c:idx val="0"/>
          <c:order val="0"/>
          <c:tx>
            <c:strRef>
              <c:f>'Capa aplicación'!$C$2</c:f>
              <c:strCache>
                <c:ptCount val="1"/>
                <c:pt idx="0">
                  <c:v>Frecuencia de los datos Benignos</c:v>
                </c:pt>
              </c:strCache>
            </c:strRef>
          </c:tx>
          <c:spPr>
            <a:pattFill prst="narHorz">
              <a:fgClr>
                <a:schemeClr val="accent1"/>
              </a:fgClr>
              <a:bgClr>
                <a:schemeClr val="accent1">
                  <a:lumMod val="20000"/>
                  <a:lumOff val="80000"/>
                </a:schemeClr>
              </a:bgClr>
            </a:pattFill>
            <a:ln>
              <a:noFill/>
            </a:ln>
            <a:effectLst>
              <a:innerShdw blurRad="114300">
                <a:schemeClr val="accent1"/>
              </a:innerShdw>
            </a:effectLst>
          </c:spPr>
          <c:invertIfNegative val="0"/>
          <c:cat>
            <c:strRef>
              <c:f>'Capa aplicación'!$B$7:$B$10</c:f>
              <c:strCache>
                <c:ptCount val="4"/>
                <c:pt idx="0">
                  <c:v>APACHE</c:v>
                </c:pt>
                <c:pt idx="1">
                  <c:v>NGINX</c:v>
                </c:pt>
                <c:pt idx="2">
                  <c:v>MICROSOFT – IIS</c:v>
                </c:pt>
                <c:pt idx="3">
                  <c:v>MICROSOFT-HTTPAPI</c:v>
                </c:pt>
              </c:strCache>
            </c:strRef>
          </c:cat>
          <c:val>
            <c:numRef>
              <c:f>'Capa aplicación'!$C$7:$C$10</c:f>
              <c:numCache>
                <c:formatCode>General</c:formatCode>
                <c:ptCount val="4"/>
                <c:pt idx="0">
                  <c:v>204</c:v>
                </c:pt>
                <c:pt idx="1">
                  <c:v>102</c:v>
                </c:pt>
                <c:pt idx="2">
                  <c:v>40</c:v>
                </c:pt>
                <c:pt idx="3">
                  <c:v>30</c:v>
                </c:pt>
              </c:numCache>
            </c:numRef>
          </c:val>
          <c:extLst xmlns:c16r2="http://schemas.microsoft.com/office/drawing/2015/06/chart">
            <c:ext xmlns:c16="http://schemas.microsoft.com/office/drawing/2014/chart" uri="{C3380CC4-5D6E-409C-BE32-E72D297353CC}">
              <c16:uniqueId val="{00000000-09AB-4434-AA37-F1E9DEB79D9A}"/>
            </c:ext>
          </c:extLst>
        </c:ser>
        <c:ser>
          <c:idx val="1"/>
          <c:order val="1"/>
          <c:tx>
            <c:strRef>
              <c:f>'Capa aplicación'!$D$2</c:f>
              <c:strCache>
                <c:ptCount val="1"/>
                <c:pt idx="0">
                  <c:v>Frecuencia de los datos Malignos</c:v>
                </c:pt>
              </c:strCache>
            </c:strRef>
          </c:tx>
          <c:spPr>
            <a:pattFill prst="narHorz">
              <a:fgClr>
                <a:schemeClr val="accent2"/>
              </a:fgClr>
              <a:bgClr>
                <a:schemeClr val="accent2">
                  <a:lumMod val="20000"/>
                  <a:lumOff val="80000"/>
                </a:schemeClr>
              </a:bgClr>
            </a:pattFill>
            <a:ln>
              <a:noFill/>
            </a:ln>
            <a:effectLst>
              <a:innerShdw blurRad="114300">
                <a:schemeClr val="accent2"/>
              </a:innerShdw>
            </a:effectLst>
          </c:spPr>
          <c:invertIfNegative val="0"/>
          <c:cat>
            <c:strRef>
              <c:f>'Capa aplicación'!$B$7:$B$10</c:f>
              <c:strCache>
                <c:ptCount val="4"/>
                <c:pt idx="0">
                  <c:v>APACHE</c:v>
                </c:pt>
                <c:pt idx="1">
                  <c:v>NGINX</c:v>
                </c:pt>
                <c:pt idx="2">
                  <c:v>MICROSOFT – IIS</c:v>
                </c:pt>
                <c:pt idx="3">
                  <c:v>MICROSOFT-HTTPAPI</c:v>
                </c:pt>
              </c:strCache>
            </c:strRef>
          </c:cat>
          <c:val>
            <c:numRef>
              <c:f>'Capa aplicación'!$D$7:$D$10</c:f>
              <c:numCache>
                <c:formatCode>General</c:formatCode>
                <c:ptCount val="4"/>
                <c:pt idx="0">
                  <c:v>1192</c:v>
                </c:pt>
                <c:pt idx="1">
                  <c:v>425</c:v>
                </c:pt>
                <c:pt idx="2">
                  <c:v>220</c:v>
                </c:pt>
                <c:pt idx="3">
                  <c:v>32</c:v>
                </c:pt>
              </c:numCache>
            </c:numRef>
          </c:val>
          <c:extLst xmlns:c16r2="http://schemas.microsoft.com/office/drawing/2015/06/chart">
            <c:ext xmlns:c16="http://schemas.microsoft.com/office/drawing/2014/chart" uri="{C3380CC4-5D6E-409C-BE32-E72D297353CC}">
              <c16:uniqueId val="{00000001-09AB-4434-AA37-F1E9DEB79D9A}"/>
            </c:ext>
          </c:extLst>
        </c:ser>
        <c:dLbls>
          <c:showLegendKey val="0"/>
          <c:showVal val="0"/>
          <c:showCatName val="0"/>
          <c:showSerName val="0"/>
          <c:showPercent val="0"/>
          <c:showBubbleSize val="0"/>
        </c:dLbls>
        <c:gapWidth val="150"/>
        <c:axId val="182533296"/>
        <c:axId val="182533856"/>
      </c:barChart>
      <c:catAx>
        <c:axId val="182533296"/>
        <c:scaling>
          <c:orientation val="minMax"/>
        </c:scaling>
        <c:delete val="0"/>
        <c:axPos val="b"/>
        <c:numFmt formatCode="General" sourceLinked="1"/>
        <c:majorTickMark val="none"/>
        <c:minorTickMark val="none"/>
        <c:tickLblPos val="nextTo"/>
        <c:spPr>
          <a:noFill/>
          <a:ln w="19050"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CO"/>
          </a:p>
        </c:txPr>
        <c:crossAx val="182533856"/>
        <c:crosses val="autoZero"/>
        <c:auto val="1"/>
        <c:lblAlgn val="ctr"/>
        <c:lblOffset val="100"/>
        <c:noMultiLvlLbl val="0"/>
      </c:catAx>
      <c:valAx>
        <c:axId val="182533856"/>
        <c:scaling>
          <c:orientation val="minMax"/>
        </c:scaling>
        <c:delete val="0"/>
        <c:axPos val="l"/>
        <c:majorGridlines>
          <c:spPr>
            <a:ln>
              <a:solidFill>
                <a:schemeClr val="tx1">
                  <a:lumMod val="15000"/>
                  <a:lumOff val="85000"/>
                </a:schemeClr>
              </a:solidFill>
            </a:ln>
            <a:effectLst/>
          </c:spPr>
        </c:majorGridlines>
        <c:title>
          <c:tx>
            <c:rich>
              <a:bodyPr rot="-54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r>
                  <a:rPr lang="es-ES" dirty="0"/>
                  <a:t>Frecuencia</a:t>
                </a:r>
                <a:r>
                  <a:rPr lang="es-ES" baseline="0" dirty="0"/>
                  <a:t> de datos</a:t>
                </a:r>
                <a:endParaRPr lang="es-ES" dirty="0"/>
              </a:p>
            </c:rich>
          </c:tx>
          <c:layout/>
          <c:overlay val="0"/>
          <c:spPr>
            <a:noFill/>
            <a:ln>
              <a:noFill/>
            </a:ln>
            <a:effectLst/>
          </c:spPr>
          <c:txPr>
            <a:bodyPr rot="-54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s-CO"/>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CO"/>
          </a:p>
        </c:txPr>
        <c:crossAx val="182533296"/>
        <c:crosses val="autoZero"/>
        <c:crossBetween val="between"/>
      </c:valAx>
      <c:dTable>
        <c:showHorzBorder val="1"/>
        <c:showVertBorder val="1"/>
        <c:showOutline val="1"/>
        <c:showKeys val="1"/>
        <c:spPr>
          <a:noFill/>
          <a:ln w="9525">
            <a:solidFill>
              <a:schemeClr val="tx1">
                <a:lumMod val="15000"/>
                <a:lumOff val="85000"/>
              </a:schemeClr>
            </a:solidFill>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s-CO"/>
          </a:p>
        </c:txPr>
      </c:dTable>
      <c:spPr>
        <a:noFill/>
        <a:ln>
          <a:noFill/>
        </a:ln>
        <a:effectLst/>
      </c:spPr>
    </c:plotArea>
    <c:plotVisOnly val="1"/>
    <c:dispBlanksAs val="gap"/>
    <c:showDLblsOverMax val="0"/>
  </c:chart>
  <c:spPr>
    <a:noFill/>
    <a:ln>
      <a:noFill/>
    </a:ln>
    <a:effectLst/>
  </c:spPr>
  <c:txPr>
    <a:bodyPr/>
    <a:lstStyle/>
    <a:p>
      <a:pPr>
        <a:defRPr/>
      </a:pPr>
      <a:endParaRPr lang="es-CO"/>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cap="all" spc="150" baseline="0">
                <a:solidFill>
                  <a:schemeClr val="tx1">
                    <a:lumMod val="50000"/>
                    <a:lumOff val="50000"/>
                  </a:schemeClr>
                </a:solidFill>
                <a:latin typeface="+mn-lt"/>
                <a:ea typeface="+mn-ea"/>
                <a:cs typeface="+mn-cs"/>
              </a:defRPr>
            </a:pPr>
            <a:r>
              <a:rPr lang="es-ES" dirty="0"/>
              <a:t>País</a:t>
            </a:r>
          </a:p>
        </c:rich>
      </c:tx>
      <c:layout/>
      <c:overlay val="0"/>
      <c:spPr>
        <a:noFill/>
        <a:ln>
          <a:noFill/>
        </a:ln>
        <a:effectLst/>
      </c:spPr>
      <c:txPr>
        <a:bodyPr rot="0" spcFirstLastPara="1" vertOverflow="ellipsis" vert="horz" wrap="square" anchor="ctr" anchorCtr="1"/>
        <a:lstStyle/>
        <a:p>
          <a:pPr>
            <a:defRPr sz="1800" b="1" i="0" u="none" strike="noStrike" kern="1200" cap="all" spc="150" baseline="0">
              <a:solidFill>
                <a:schemeClr val="tx1">
                  <a:lumMod val="50000"/>
                  <a:lumOff val="50000"/>
                </a:schemeClr>
              </a:solidFill>
              <a:latin typeface="+mn-lt"/>
              <a:ea typeface="+mn-ea"/>
              <a:cs typeface="+mn-cs"/>
            </a:defRPr>
          </a:pPr>
          <a:endParaRPr lang="es-CO"/>
        </a:p>
      </c:txPr>
    </c:title>
    <c:autoTitleDeleted val="0"/>
    <c:plotArea>
      <c:layout/>
      <c:barChart>
        <c:barDir val="col"/>
        <c:grouping val="clustered"/>
        <c:varyColors val="0"/>
        <c:ser>
          <c:idx val="0"/>
          <c:order val="0"/>
          <c:tx>
            <c:strRef>
              <c:f>'Capa aplicación'!$C$2</c:f>
              <c:strCache>
                <c:ptCount val="1"/>
                <c:pt idx="0">
                  <c:v>Frecuencia de los datos Benignos</c:v>
                </c:pt>
              </c:strCache>
            </c:strRef>
          </c:tx>
          <c:spPr>
            <a:pattFill prst="narHorz">
              <a:fgClr>
                <a:schemeClr val="accent1"/>
              </a:fgClr>
              <a:bgClr>
                <a:schemeClr val="accent1">
                  <a:lumMod val="20000"/>
                  <a:lumOff val="80000"/>
                </a:schemeClr>
              </a:bgClr>
            </a:pattFill>
            <a:ln>
              <a:noFill/>
            </a:ln>
            <a:effectLst>
              <a:innerShdw blurRad="114300">
                <a:schemeClr val="accent1"/>
              </a:innerShdw>
            </a:effectLst>
          </c:spPr>
          <c:invertIfNegative val="0"/>
          <c:cat>
            <c:strRef>
              <c:f>'Capa aplicación'!$B$12:$B$15</c:f>
              <c:strCache>
                <c:ptCount val="4"/>
                <c:pt idx="0">
                  <c:v>US</c:v>
                </c:pt>
                <c:pt idx="1">
                  <c:v>CN</c:v>
                </c:pt>
                <c:pt idx="2">
                  <c:v>CA </c:v>
                </c:pt>
                <c:pt idx="3">
                  <c:v>FR</c:v>
                </c:pt>
              </c:strCache>
            </c:strRef>
          </c:cat>
          <c:val>
            <c:numRef>
              <c:f>'Capa aplicación'!$C$12:$C$15</c:f>
              <c:numCache>
                <c:formatCode>General</c:formatCode>
                <c:ptCount val="4"/>
                <c:pt idx="0">
                  <c:v>383</c:v>
                </c:pt>
                <c:pt idx="1">
                  <c:v>120</c:v>
                </c:pt>
                <c:pt idx="2">
                  <c:v>4</c:v>
                </c:pt>
                <c:pt idx="3">
                  <c:v>2</c:v>
                </c:pt>
              </c:numCache>
            </c:numRef>
          </c:val>
          <c:extLst xmlns:c16r2="http://schemas.microsoft.com/office/drawing/2015/06/chart">
            <c:ext xmlns:c16="http://schemas.microsoft.com/office/drawing/2014/chart" uri="{C3380CC4-5D6E-409C-BE32-E72D297353CC}">
              <c16:uniqueId val="{00000000-A54C-48E6-9D9C-26848D56DDD8}"/>
            </c:ext>
          </c:extLst>
        </c:ser>
        <c:ser>
          <c:idx val="1"/>
          <c:order val="1"/>
          <c:tx>
            <c:strRef>
              <c:f>'Capa aplicación'!$D$2</c:f>
              <c:strCache>
                <c:ptCount val="1"/>
                <c:pt idx="0">
                  <c:v>Frecuencia de los datos Malignos</c:v>
                </c:pt>
              </c:strCache>
            </c:strRef>
          </c:tx>
          <c:spPr>
            <a:pattFill prst="narHorz">
              <a:fgClr>
                <a:schemeClr val="accent2"/>
              </a:fgClr>
              <a:bgClr>
                <a:schemeClr val="accent2">
                  <a:lumMod val="20000"/>
                  <a:lumOff val="80000"/>
                </a:schemeClr>
              </a:bgClr>
            </a:pattFill>
            <a:ln>
              <a:noFill/>
            </a:ln>
            <a:effectLst>
              <a:innerShdw blurRad="114300">
                <a:schemeClr val="accent2"/>
              </a:innerShdw>
            </a:effectLst>
          </c:spPr>
          <c:invertIfNegative val="0"/>
          <c:cat>
            <c:strRef>
              <c:f>'Capa aplicación'!$B$12:$B$15</c:f>
              <c:strCache>
                <c:ptCount val="4"/>
                <c:pt idx="0">
                  <c:v>US</c:v>
                </c:pt>
                <c:pt idx="1">
                  <c:v>CN</c:v>
                </c:pt>
                <c:pt idx="2">
                  <c:v>CA </c:v>
                </c:pt>
                <c:pt idx="3">
                  <c:v>FR</c:v>
                </c:pt>
              </c:strCache>
            </c:strRef>
          </c:cat>
          <c:val>
            <c:numRef>
              <c:f>'Capa aplicación'!$D$12:$D$15</c:f>
              <c:numCache>
                <c:formatCode>General</c:formatCode>
                <c:ptCount val="4"/>
                <c:pt idx="0">
                  <c:v>272</c:v>
                </c:pt>
                <c:pt idx="1">
                  <c:v>181</c:v>
                </c:pt>
                <c:pt idx="2">
                  <c:v>27</c:v>
                </c:pt>
                <c:pt idx="3">
                  <c:v>0</c:v>
                </c:pt>
              </c:numCache>
            </c:numRef>
          </c:val>
          <c:extLst xmlns:c16r2="http://schemas.microsoft.com/office/drawing/2015/06/chart">
            <c:ext xmlns:c16="http://schemas.microsoft.com/office/drawing/2014/chart" uri="{C3380CC4-5D6E-409C-BE32-E72D297353CC}">
              <c16:uniqueId val="{00000001-A54C-48E6-9D9C-26848D56DDD8}"/>
            </c:ext>
          </c:extLst>
        </c:ser>
        <c:dLbls>
          <c:showLegendKey val="0"/>
          <c:showVal val="0"/>
          <c:showCatName val="0"/>
          <c:showSerName val="0"/>
          <c:showPercent val="0"/>
          <c:showBubbleSize val="0"/>
        </c:dLbls>
        <c:gapWidth val="150"/>
        <c:axId val="221287472"/>
        <c:axId val="221288032"/>
      </c:barChart>
      <c:catAx>
        <c:axId val="221287472"/>
        <c:scaling>
          <c:orientation val="minMax"/>
        </c:scaling>
        <c:delete val="0"/>
        <c:axPos val="b"/>
        <c:numFmt formatCode="General" sourceLinked="1"/>
        <c:majorTickMark val="none"/>
        <c:minorTickMark val="none"/>
        <c:tickLblPos val="nextTo"/>
        <c:spPr>
          <a:noFill/>
          <a:ln w="19050"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CO"/>
          </a:p>
        </c:txPr>
        <c:crossAx val="221288032"/>
        <c:crosses val="autoZero"/>
        <c:auto val="1"/>
        <c:lblAlgn val="ctr"/>
        <c:lblOffset val="100"/>
        <c:noMultiLvlLbl val="0"/>
      </c:catAx>
      <c:valAx>
        <c:axId val="221288032"/>
        <c:scaling>
          <c:orientation val="minMax"/>
        </c:scaling>
        <c:delete val="0"/>
        <c:axPos val="l"/>
        <c:majorGridlines>
          <c:spPr>
            <a:ln>
              <a:solidFill>
                <a:schemeClr val="tx1">
                  <a:lumMod val="15000"/>
                  <a:lumOff val="85000"/>
                </a:schemeClr>
              </a:solidFill>
            </a:ln>
            <a:effectLst/>
          </c:spPr>
        </c:majorGridlines>
        <c:title>
          <c:tx>
            <c:rich>
              <a:bodyPr rot="-54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r>
                  <a:rPr lang="es-ES" dirty="0"/>
                  <a:t>Frecuencia de datos</a:t>
                </a:r>
              </a:p>
            </c:rich>
          </c:tx>
          <c:layout/>
          <c:overlay val="0"/>
          <c:spPr>
            <a:noFill/>
            <a:ln>
              <a:noFill/>
            </a:ln>
            <a:effectLst/>
          </c:spPr>
          <c:txPr>
            <a:bodyPr rot="-54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s-CO"/>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CO"/>
          </a:p>
        </c:txPr>
        <c:crossAx val="221287472"/>
        <c:crosses val="autoZero"/>
        <c:crossBetween val="between"/>
      </c:valAx>
      <c:dTable>
        <c:showHorzBorder val="1"/>
        <c:showVertBorder val="1"/>
        <c:showOutline val="1"/>
        <c:showKeys val="1"/>
        <c:spPr>
          <a:noFill/>
          <a:ln w="9525">
            <a:solidFill>
              <a:schemeClr val="tx1">
                <a:lumMod val="15000"/>
                <a:lumOff val="85000"/>
              </a:schemeClr>
            </a:solidFill>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s-CO"/>
          </a:p>
        </c:txPr>
      </c:dTable>
      <c:spPr>
        <a:noFill/>
        <a:ln>
          <a:noFill/>
        </a:ln>
        <a:effectLst/>
      </c:spPr>
    </c:plotArea>
    <c:plotVisOnly val="1"/>
    <c:dispBlanksAs val="gap"/>
    <c:showDLblsOverMax val="0"/>
  </c:chart>
  <c:spPr>
    <a:noFill/>
    <a:ln>
      <a:noFill/>
    </a:ln>
    <a:effectLst/>
  </c:spPr>
  <c:txPr>
    <a:bodyPr/>
    <a:lstStyle/>
    <a:p>
      <a:pPr>
        <a:defRPr/>
      </a:pPr>
      <a:endParaRPr lang="es-CO"/>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Hoja1!$C$1</c:f>
              <c:strCache>
                <c:ptCount val="1"/>
                <c:pt idx="0">
                  <c:v>2013</c:v>
                </c:pt>
              </c:strCache>
            </c:strRef>
          </c:tx>
          <c:spPr>
            <a:pattFill prst="narVert">
              <a:fgClr>
                <a:schemeClr val="accent1"/>
              </a:fgClr>
              <a:bgClr>
                <a:schemeClr val="accent1">
                  <a:lumMod val="20000"/>
                  <a:lumOff val="80000"/>
                </a:schemeClr>
              </a:bgClr>
            </a:pattFill>
            <a:ln>
              <a:noFill/>
            </a:ln>
            <a:effectLst>
              <a:innerShdw blurRad="114300">
                <a:schemeClr val="accent1"/>
              </a:innerShdw>
            </a:effectLst>
          </c:spPr>
          <c:invertIfNegative val="0"/>
          <c:cat>
            <c:strRef>
              <c:f>Hoja1!$B$2:$B$16</c:f>
              <c:strCache>
                <c:ptCount val="15"/>
                <c:pt idx="0">
                  <c:v>Insuficiencia en la capa de transporte</c:v>
                </c:pt>
                <c:pt idx="1">
                  <c:v>Manejo inadecuado de las entradas</c:v>
                </c:pt>
                <c:pt idx="2">
                  <c:v>Cross site Scripting </c:v>
                </c:pt>
                <c:pt idx="3">
                  <c:v>Recursos Locales predecibles</c:v>
                </c:pt>
                <c:pt idx="4">
                  <c:v>Indexación del directorio</c:v>
                </c:pt>
                <c:pt idx="5">
                  <c:v>Inyección SQL</c:v>
                </c:pt>
                <c:pt idx="6">
                  <c:v>Abuso de redireccionamiento de URLs</c:v>
                </c:pt>
                <c:pt idx="7">
                  <c:v>Fuga de información </c:v>
                </c:pt>
                <c:pt idx="8">
                  <c:v>Contenido Spoofing</c:v>
                </c:pt>
                <c:pt idx="9">
                  <c:v>Autenticación Insuficiente</c:v>
                </c:pt>
                <c:pt idx="10">
                  <c:v>Abuso de funcionalidad</c:v>
                </c:pt>
                <c:pt idx="11">
                  <c:v>Fijación de sesión </c:v>
                </c:pt>
                <c:pt idx="12">
                  <c:v>Cross Site Request Forgery</c:v>
                </c:pt>
                <c:pt idx="13">
                  <c:v>Fuerza Bruta</c:v>
                </c:pt>
                <c:pt idx="14">
                  <c:v>Recuperación insuficiente de contraseña</c:v>
                </c:pt>
              </c:strCache>
            </c:strRef>
          </c:cat>
          <c:val>
            <c:numRef>
              <c:f>Hoja1!$C$2:$C$16</c:f>
              <c:numCache>
                <c:formatCode>0%</c:formatCode>
                <c:ptCount val="15"/>
                <c:pt idx="0">
                  <c:v>0.31</c:v>
                </c:pt>
                <c:pt idx="1">
                  <c:v>0.71</c:v>
                </c:pt>
                <c:pt idx="2">
                  <c:v>0.49</c:v>
                </c:pt>
                <c:pt idx="3">
                  <c:v>0.51</c:v>
                </c:pt>
                <c:pt idx="4">
                  <c:v>0.56000000000000005</c:v>
                </c:pt>
                <c:pt idx="5">
                  <c:v>0.5</c:v>
                </c:pt>
                <c:pt idx="6">
                  <c:v>0.38</c:v>
                </c:pt>
                <c:pt idx="7">
                  <c:v>0.46</c:v>
                </c:pt>
                <c:pt idx="8">
                  <c:v>0.41</c:v>
                </c:pt>
                <c:pt idx="9">
                  <c:v>0.38</c:v>
                </c:pt>
                <c:pt idx="10">
                  <c:v>0.27</c:v>
                </c:pt>
                <c:pt idx="11">
                  <c:v>0.31</c:v>
                </c:pt>
                <c:pt idx="12">
                  <c:v>0.38</c:v>
                </c:pt>
                <c:pt idx="13">
                  <c:v>0.25</c:v>
                </c:pt>
                <c:pt idx="14">
                  <c:v>0.23</c:v>
                </c:pt>
              </c:numCache>
            </c:numRef>
          </c:val>
          <c:extLst xmlns:c16r2="http://schemas.microsoft.com/office/drawing/2015/06/chart">
            <c:ext xmlns:c16="http://schemas.microsoft.com/office/drawing/2014/chart" uri="{C3380CC4-5D6E-409C-BE32-E72D297353CC}">
              <c16:uniqueId val="{00000000-18B8-4EF1-8317-6937D733B0DA}"/>
            </c:ext>
          </c:extLst>
        </c:ser>
        <c:ser>
          <c:idx val="1"/>
          <c:order val="1"/>
          <c:tx>
            <c:strRef>
              <c:f>Hoja1!$D$1</c:f>
              <c:strCache>
                <c:ptCount val="1"/>
                <c:pt idx="0">
                  <c:v>2014</c:v>
                </c:pt>
              </c:strCache>
            </c:strRef>
          </c:tx>
          <c:spPr>
            <a:pattFill prst="narVert">
              <a:fgClr>
                <a:schemeClr val="accent2"/>
              </a:fgClr>
              <a:bgClr>
                <a:schemeClr val="accent2">
                  <a:lumMod val="20000"/>
                  <a:lumOff val="80000"/>
                </a:schemeClr>
              </a:bgClr>
            </a:pattFill>
            <a:ln>
              <a:noFill/>
            </a:ln>
            <a:effectLst>
              <a:innerShdw blurRad="114300">
                <a:schemeClr val="accent2"/>
              </a:innerShdw>
            </a:effectLst>
          </c:spPr>
          <c:invertIfNegative val="0"/>
          <c:cat>
            <c:strRef>
              <c:f>Hoja1!$B$2:$B$16</c:f>
              <c:strCache>
                <c:ptCount val="15"/>
                <c:pt idx="0">
                  <c:v>Insuficiencia en la capa de transporte</c:v>
                </c:pt>
                <c:pt idx="1">
                  <c:v>Manejo inadecuado de las entradas</c:v>
                </c:pt>
                <c:pt idx="2">
                  <c:v>Cross site Scripting </c:v>
                </c:pt>
                <c:pt idx="3">
                  <c:v>Recursos Locales predecibles</c:v>
                </c:pt>
                <c:pt idx="4">
                  <c:v>Indexación del directorio</c:v>
                </c:pt>
                <c:pt idx="5">
                  <c:v>Inyección SQL</c:v>
                </c:pt>
                <c:pt idx="6">
                  <c:v>Abuso de redireccionamiento de URLs</c:v>
                </c:pt>
                <c:pt idx="7">
                  <c:v>Fuga de información </c:v>
                </c:pt>
                <c:pt idx="8">
                  <c:v>Contenido Spoofing</c:v>
                </c:pt>
                <c:pt idx="9">
                  <c:v>Autenticación Insuficiente</c:v>
                </c:pt>
                <c:pt idx="10">
                  <c:v>Abuso de funcionalidad</c:v>
                </c:pt>
                <c:pt idx="11">
                  <c:v>Fijación de sesión </c:v>
                </c:pt>
                <c:pt idx="12">
                  <c:v>Cross Site Request Forgery</c:v>
                </c:pt>
                <c:pt idx="13">
                  <c:v>Fuerza Bruta</c:v>
                </c:pt>
                <c:pt idx="14">
                  <c:v>Recuperación insuficiente de contraseña</c:v>
                </c:pt>
              </c:strCache>
            </c:strRef>
          </c:cat>
          <c:val>
            <c:numRef>
              <c:f>Hoja1!$D$2:$D$16</c:f>
              <c:numCache>
                <c:formatCode>0%</c:formatCode>
                <c:ptCount val="15"/>
                <c:pt idx="0">
                  <c:v>0.64</c:v>
                </c:pt>
                <c:pt idx="1">
                  <c:v>0.56999999999999995</c:v>
                </c:pt>
                <c:pt idx="2">
                  <c:v>0.5</c:v>
                </c:pt>
                <c:pt idx="3">
                  <c:v>0.51</c:v>
                </c:pt>
                <c:pt idx="4">
                  <c:v>0.48</c:v>
                </c:pt>
                <c:pt idx="5">
                  <c:v>0.52</c:v>
                </c:pt>
                <c:pt idx="6">
                  <c:v>0.53</c:v>
                </c:pt>
                <c:pt idx="7">
                  <c:v>0.45</c:v>
                </c:pt>
                <c:pt idx="8">
                  <c:v>0.4</c:v>
                </c:pt>
                <c:pt idx="9">
                  <c:v>0.35</c:v>
                </c:pt>
                <c:pt idx="10">
                  <c:v>0.22</c:v>
                </c:pt>
                <c:pt idx="11">
                  <c:v>0.3</c:v>
                </c:pt>
                <c:pt idx="12">
                  <c:v>0.33</c:v>
                </c:pt>
                <c:pt idx="13">
                  <c:v>0.25</c:v>
                </c:pt>
                <c:pt idx="14">
                  <c:v>0.27</c:v>
                </c:pt>
              </c:numCache>
            </c:numRef>
          </c:val>
          <c:extLst xmlns:c16r2="http://schemas.microsoft.com/office/drawing/2015/06/chart">
            <c:ext xmlns:c16="http://schemas.microsoft.com/office/drawing/2014/chart" uri="{C3380CC4-5D6E-409C-BE32-E72D297353CC}">
              <c16:uniqueId val="{00000001-18B8-4EF1-8317-6937D733B0DA}"/>
            </c:ext>
          </c:extLst>
        </c:ser>
        <c:ser>
          <c:idx val="2"/>
          <c:order val="2"/>
          <c:tx>
            <c:strRef>
              <c:f>Hoja1!$E$1</c:f>
              <c:strCache>
                <c:ptCount val="1"/>
                <c:pt idx="0">
                  <c:v>2015</c:v>
                </c:pt>
              </c:strCache>
            </c:strRef>
          </c:tx>
          <c:spPr>
            <a:pattFill prst="narVert">
              <a:fgClr>
                <a:schemeClr val="accent3"/>
              </a:fgClr>
              <a:bgClr>
                <a:schemeClr val="accent3">
                  <a:lumMod val="20000"/>
                  <a:lumOff val="80000"/>
                </a:schemeClr>
              </a:bgClr>
            </a:pattFill>
            <a:ln>
              <a:noFill/>
            </a:ln>
            <a:effectLst>
              <a:innerShdw blurRad="114300">
                <a:schemeClr val="accent3"/>
              </a:innerShdw>
            </a:effectLst>
          </c:spPr>
          <c:invertIfNegative val="0"/>
          <c:cat>
            <c:strRef>
              <c:f>Hoja1!$B$2:$B$16</c:f>
              <c:strCache>
                <c:ptCount val="15"/>
                <c:pt idx="0">
                  <c:v>Insuficiencia en la capa de transporte</c:v>
                </c:pt>
                <c:pt idx="1">
                  <c:v>Manejo inadecuado de las entradas</c:v>
                </c:pt>
                <c:pt idx="2">
                  <c:v>Cross site Scripting </c:v>
                </c:pt>
                <c:pt idx="3">
                  <c:v>Recursos Locales predecibles</c:v>
                </c:pt>
                <c:pt idx="4">
                  <c:v>Indexación del directorio</c:v>
                </c:pt>
                <c:pt idx="5">
                  <c:v>Inyección SQL</c:v>
                </c:pt>
                <c:pt idx="6">
                  <c:v>Abuso de redireccionamiento de URLs</c:v>
                </c:pt>
                <c:pt idx="7">
                  <c:v>Fuga de información </c:v>
                </c:pt>
                <c:pt idx="8">
                  <c:v>Contenido Spoofing</c:v>
                </c:pt>
                <c:pt idx="9">
                  <c:v>Autenticación Insuficiente</c:v>
                </c:pt>
                <c:pt idx="10">
                  <c:v>Abuso de funcionalidad</c:v>
                </c:pt>
                <c:pt idx="11">
                  <c:v>Fijación de sesión </c:v>
                </c:pt>
                <c:pt idx="12">
                  <c:v>Cross Site Request Forgery</c:v>
                </c:pt>
                <c:pt idx="13">
                  <c:v>Fuerza Bruta</c:v>
                </c:pt>
                <c:pt idx="14">
                  <c:v>Recuperación insuficiente de contraseña</c:v>
                </c:pt>
              </c:strCache>
            </c:strRef>
          </c:cat>
          <c:val>
            <c:numRef>
              <c:f>Hoja1!$E$2:$E$16</c:f>
              <c:numCache>
                <c:formatCode>0%</c:formatCode>
                <c:ptCount val="15"/>
                <c:pt idx="0">
                  <c:v>0.61</c:v>
                </c:pt>
                <c:pt idx="1">
                  <c:v>0.59</c:v>
                </c:pt>
                <c:pt idx="2">
                  <c:v>0.55000000000000004</c:v>
                </c:pt>
                <c:pt idx="3">
                  <c:v>0.55000000000000004</c:v>
                </c:pt>
                <c:pt idx="4">
                  <c:v>0.53</c:v>
                </c:pt>
                <c:pt idx="5">
                  <c:v>0.52</c:v>
                </c:pt>
                <c:pt idx="6">
                  <c:v>0.45</c:v>
                </c:pt>
                <c:pt idx="7">
                  <c:v>0.44</c:v>
                </c:pt>
                <c:pt idx="8">
                  <c:v>0.42</c:v>
                </c:pt>
                <c:pt idx="9">
                  <c:v>0.36</c:v>
                </c:pt>
                <c:pt idx="10">
                  <c:v>0.35</c:v>
                </c:pt>
                <c:pt idx="11">
                  <c:v>0.34</c:v>
                </c:pt>
                <c:pt idx="12">
                  <c:v>0.34</c:v>
                </c:pt>
                <c:pt idx="13">
                  <c:v>0.23</c:v>
                </c:pt>
                <c:pt idx="14">
                  <c:v>0.22</c:v>
                </c:pt>
              </c:numCache>
            </c:numRef>
          </c:val>
          <c:extLst xmlns:c16r2="http://schemas.microsoft.com/office/drawing/2015/06/chart">
            <c:ext xmlns:c16="http://schemas.microsoft.com/office/drawing/2014/chart" uri="{C3380CC4-5D6E-409C-BE32-E72D297353CC}">
              <c16:uniqueId val="{00000002-18B8-4EF1-8317-6937D733B0DA}"/>
            </c:ext>
          </c:extLst>
        </c:ser>
        <c:dLbls>
          <c:showLegendKey val="0"/>
          <c:showVal val="0"/>
          <c:showCatName val="0"/>
          <c:showSerName val="0"/>
          <c:showPercent val="0"/>
          <c:showBubbleSize val="0"/>
        </c:dLbls>
        <c:gapWidth val="300"/>
        <c:axId val="189367856"/>
        <c:axId val="189367296"/>
      </c:barChart>
      <c:catAx>
        <c:axId val="189367856"/>
        <c:scaling>
          <c:orientation val="minMax"/>
        </c:scaling>
        <c:delete val="0"/>
        <c:axPos val="l"/>
        <c:title>
          <c:tx>
            <c:rich>
              <a:bodyPr rot="-54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r>
                  <a:rPr lang="es-CO" noProof="0" dirty="0"/>
                  <a:t>Vulnerabilidades</a:t>
                </a:r>
              </a:p>
            </c:rich>
          </c:tx>
          <c:layout/>
          <c:overlay val="0"/>
          <c:spPr>
            <a:noFill/>
            <a:ln>
              <a:noFill/>
            </a:ln>
            <a:effectLst/>
          </c:spPr>
          <c:txPr>
            <a:bodyPr rot="-54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s-CO"/>
            </a:p>
          </c:txPr>
        </c:title>
        <c:numFmt formatCode="General" sourceLinked="1"/>
        <c:majorTickMark val="none"/>
        <c:minorTickMark val="none"/>
        <c:tickLblPos val="nextTo"/>
        <c:spPr>
          <a:noFill/>
          <a:ln w="19050"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CO"/>
          </a:p>
        </c:txPr>
        <c:crossAx val="189367296"/>
        <c:crosses val="autoZero"/>
        <c:auto val="1"/>
        <c:lblAlgn val="ctr"/>
        <c:lblOffset val="100"/>
        <c:noMultiLvlLbl val="0"/>
      </c:catAx>
      <c:valAx>
        <c:axId val="189367296"/>
        <c:scaling>
          <c:orientation val="minMax"/>
        </c:scaling>
        <c:delete val="0"/>
        <c:axPos val="b"/>
        <c:majorGridlines>
          <c:spPr>
            <a:ln>
              <a:solidFill>
                <a:schemeClr val="tx1">
                  <a:lumMod val="15000"/>
                  <a:lumOff val="85000"/>
                </a:schemeClr>
              </a:solidFill>
            </a:ln>
            <a:effectLst/>
          </c:spPr>
        </c:majorGridlines>
        <c:minorGridlines>
          <c:spPr>
            <a:ln>
              <a:solidFill>
                <a:schemeClr val="tx1">
                  <a:lumMod val="5000"/>
                  <a:lumOff val="95000"/>
                </a:schemeClr>
              </a:solidFill>
            </a:ln>
            <a:effectLst/>
          </c:spPr>
        </c:minorGridlines>
        <c:title>
          <c:tx>
            <c:rich>
              <a:bodyPr rot="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r>
                  <a:rPr lang="es-ES" dirty="0"/>
                  <a:t>Porcentaje</a:t>
                </a:r>
              </a:p>
            </c:rich>
          </c:tx>
          <c:layout/>
          <c:overlay val="0"/>
          <c:spPr>
            <a:noFill/>
            <a:ln>
              <a:noFill/>
            </a:ln>
            <a:effectLst/>
          </c:spPr>
          <c:txPr>
            <a:bodyPr rot="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s-CO"/>
            </a:p>
          </c:txPr>
        </c:title>
        <c:numFmt formatCode="0%"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CO"/>
          </a:p>
        </c:txPr>
        <c:crossAx val="189367856"/>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CO"/>
        </a:p>
      </c:txPr>
    </c:legend>
    <c:plotVisOnly val="1"/>
    <c:dispBlanksAs val="gap"/>
    <c:showDLblsOverMax val="0"/>
  </c:chart>
  <c:spPr>
    <a:noFill/>
    <a:ln>
      <a:noFill/>
    </a:ln>
    <a:effectLst/>
  </c:spPr>
  <c:txPr>
    <a:bodyPr/>
    <a:lstStyle/>
    <a:p>
      <a:pPr>
        <a:defRPr/>
      </a:pPr>
      <a:endParaRPr lang="es-CO"/>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3">
  <cs:axisTitle>
    <cs:lnRef idx="0"/>
    <cs:fillRef idx="0"/>
    <cs:effectRef idx="0"/>
    <cs:fontRef idx="minor">
      <a:schemeClr val="tx1">
        <a:lumMod val="65000"/>
        <a:lumOff val="35000"/>
      </a:schemeClr>
    </cs:fontRef>
    <cs:defRPr sz="900" b="1" kern="1200"/>
  </cs:axisTitle>
  <cs:category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styleClr val="auto"/>
    </cs:effectRef>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
  <cs:dataPoint3D>
    <cs:lnRef idx="0"/>
    <cs:fillRef idx="0">
      <cs:styleClr val="auto"/>
    </cs:fillRef>
    <cs:effectRef idx="0"/>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a:solidFill>
          <a:schemeClr val="tx1">
            <a:lumMod val="15000"/>
            <a:lumOff val="85000"/>
          </a:schemeClr>
        </a:solidFill>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50000"/>
        <a:lumOff val="50000"/>
      </a:schemeClr>
    </cs:fontRef>
    <cs:defRPr sz="1800" b="1" kern="1200" cap="all" spc="1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03">
  <cs:axisTitle>
    <cs:lnRef idx="0"/>
    <cs:fillRef idx="0"/>
    <cs:effectRef idx="0"/>
    <cs:fontRef idx="minor">
      <a:schemeClr val="tx1">
        <a:lumMod val="65000"/>
        <a:lumOff val="35000"/>
      </a:schemeClr>
    </cs:fontRef>
    <cs:defRPr sz="900" b="1" kern="1200"/>
  </cs:axisTitle>
  <cs:category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styleClr val="auto"/>
    </cs:effectRef>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
  <cs:dataPoint3D>
    <cs:lnRef idx="0"/>
    <cs:fillRef idx="0">
      <cs:styleClr val="auto"/>
    </cs:fillRef>
    <cs:effectRef idx="0"/>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a:solidFill>
          <a:schemeClr val="tx1">
            <a:lumMod val="15000"/>
            <a:lumOff val="85000"/>
          </a:schemeClr>
        </a:solidFill>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50000"/>
        <a:lumOff val="50000"/>
      </a:schemeClr>
    </cs:fontRef>
    <cs:defRPr sz="1800" b="1" kern="1200" cap="all" spc="1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03">
  <cs:axisTitle>
    <cs:lnRef idx="0"/>
    <cs:fillRef idx="0"/>
    <cs:effectRef idx="0"/>
    <cs:fontRef idx="minor">
      <a:schemeClr val="tx1">
        <a:lumMod val="65000"/>
        <a:lumOff val="35000"/>
      </a:schemeClr>
    </cs:fontRef>
    <cs:defRPr sz="900" b="1" kern="1200"/>
  </cs:axisTitle>
  <cs:category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styleClr val="auto"/>
    </cs:effectRef>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
  <cs:dataPoint3D>
    <cs:lnRef idx="0"/>
    <cs:fillRef idx="0">
      <cs:styleClr val="auto"/>
    </cs:fillRef>
    <cs:effectRef idx="0"/>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a:solidFill>
          <a:schemeClr val="tx1">
            <a:lumMod val="15000"/>
            <a:lumOff val="85000"/>
          </a:schemeClr>
        </a:solidFill>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50000"/>
        <a:lumOff val="50000"/>
      </a:schemeClr>
    </cs:fontRef>
    <cs:defRPr sz="1800" b="1" kern="1200" cap="all" spc="1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dk1"/>
    </cs:fontRef>
  </cs:wall>
</cs:chartStyle>
</file>

<file path=ppt/charts/style4.xml><?xml version="1.0" encoding="utf-8"?>
<cs:chartStyle xmlns:cs="http://schemas.microsoft.com/office/drawing/2012/chartStyle" xmlns:a="http://schemas.openxmlformats.org/drawingml/2006/main" id="203">
  <cs:axisTitle>
    <cs:lnRef idx="0"/>
    <cs:fillRef idx="0"/>
    <cs:effectRef idx="0"/>
    <cs:fontRef idx="minor">
      <a:schemeClr val="tx1">
        <a:lumMod val="65000"/>
        <a:lumOff val="35000"/>
      </a:schemeClr>
    </cs:fontRef>
    <cs:defRPr sz="900" b="1" kern="1200"/>
  </cs:axisTitle>
  <cs:category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styleClr val="auto"/>
    </cs:effectRef>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
  <cs:dataPoint3D>
    <cs:lnRef idx="0"/>
    <cs:fillRef idx="0">
      <cs:styleClr val="auto"/>
    </cs:fillRef>
    <cs:effectRef idx="0"/>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a:solidFill>
          <a:schemeClr val="tx1">
            <a:lumMod val="15000"/>
            <a:lumOff val="85000"/>
          </a:schemeClr>
        </a:solidFill>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50000"/>
        <a:lumOff val="50000"/>
      </a:schemeClr>
    </cs:fontRef>
    <cs:defRPr sz="1800" b="1" kern="1200" cap="all" spc="1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dk1"/>
    </cs:fontRef>
  </cs:wall>
</cs:chartStyle>
</file>

<file path=ppt/charts/style5.xml><?xml version="1.0" encoding="utf-8"?>
<cs:chartStyle xmlns:cs="http://schemas.microsoft.com/office/drawing/2012/chartStyle" xmlns:a="http://schemas.openxmlformats.org/drawingml/2006/main" id="203">
  <cs:axisTitle>
    <cs:lnRef idx="0"/>
    <cs:fillRef idx="0"/>
    <cs:effectRef idx="0"/>
    <cs:fontRef idx="minor">
      <a:schemeClr val="tx1">
        <a:lumMod val="65000"/>
        <a:lumOff val="35000"/>
      </a:schemeClr>
    </cs:fontRef>
    <cs:defRPr sz="900" b="1" kern="1200"/>
  </cs:axisTitle>
  <cs:category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styleClr val="auto"/>
    </cs:effectRef>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
  <cs:dataPoint3D>
    <cs:lnRef idx="0"/>
    <cs:fillRef idx="0">
      <cs:styleClr val="auto"/>
    </cs:fillRef>
    <cs:effectRef idx="0"/>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a:solidFill>
          <a:schemeClr val="tx1">
            <a:lumMod val="15000"/>
            <a:lumOff val="85000"/>
          </a:schemeClr>
        </a:solidFill>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50000"/>
        <a:lumOff val="50000"/>
      </a:schemeClr>
    </cs:fontRef>
    <cs:defRPr sz="1800" b="1" kern="1200" cap="all" spc="1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dk1"/>
    </cs:fontRef>
  </cs:wall>
</cs:chartStyle>
</file>

<file path=ppt/charts/style6.xml><?xml version="1.0" encoding="utf-8"?>
<cs:chartStyle xmlns:cs="http://schemas.microsoft.com/office/drawing/2012/chartStyle" xmlns:a="http://schemas.openxmlformats.org/drawingml/2006/main" id="203">
  <cs:axisTitle>
    <cs:lnRef idx="0"/>
    <cs:fillRef idx="0"/>
    <cs:effectRef idx="0"/>
    <cs:fontRef idx="minor">
      <a:schemeClr val="tx1">
        <a:lumMod val="65000"/>
        <a:lumOff val="35000"/>
      </a:schemeClr>
    </cs:fontRef>
    <cs:defRPr sz="900" b="1" kern="1200"/>
  </cs:axisTitle>
  <cs:category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styleClr val="auto"/>
    </cs:effectRef>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
  <cs:dataPoint3D>
    <cs:lnRef idx="0"/>
    <cs:fillRef idx="0">
      <cs:styleClr val="auto"/>
    </cs:fillRef>
    <cs:effectRef idx="0"/>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a:solidFill>
          <a:schemeClr val="tx1">
            <a:lumMod val="15000"/>
            <a:lumOff val="85000"/>
          </a:schemeClr>
        </a:solidFill>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50000"/>
        <a:lumOff val="50000"/>
      </a:schemeClr>
    </cs:fontRef>
    <cs:defRPr sz="1800" b="1" kern="1200" cap="all" spc="1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dk1"/>
    </cs:fontRef>
  </cs:wall>
</cs:chartStyle>
</file>

<file path=ppt/charts/style7.xml><?xml version="1.0" encoding="utf-8"?>
<cs:chartStyle xmlns:cs="http://schemas.microsoft.com/office/drawing/2012/chartStyle" xmlns:a="http://schemas.openxmlformats.org/drawingml/2006/main" id="217">
  <cs:axisTitle>
    <cs:lnRef idx="0"/>
    <cs:fillRef idx="0"/>
    <cs:effectRef idx="0"/>
    <cs:fontRef idx="minor">
      <a:schemeClr val="tx1">
        <a:lumMod val="65000"/>
        <a:lumOff val="35000"/>
      </a:schemeClr>
    </cs:fontRef>
    <cs:defRPr sz="900" b="1" kern="1200"/>
  </cs:axisTitle>
  <cs:category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styleClr val="auto"/>
    </cs:effectRef>
    <cs:fontRef idx="minor">
      <a:schemeClr val="dk1"/>
    </cs:fontRef>
    <cs:spPr>
      <a:pattFill prst="narVert">
        <a:fgClr>
          <a:schemeClr val="phClr"/>
        </a:fgClr>
        <a:bgClr>
          <a:schemeClr val="phClr">
            <a:lumMod val="20000"/>
            <a:lumOff val="80000"/>
          </a:schemeClr>
        </a:bgClr>
      </a:pattFill>
      <a:effectLst>
        <a:innerShdw blurRad="114300">
          <a:schemeClr val="phClr"/>
        </a:innerShdw>
      </a:effectLst>
    </cs:spPr>
  </cs:dataPoint>
  <cs:dataPoint3D>
    <cs:lnRef idx="0"/>
    <cs:fillRef idx="0">
      <cs:styleClr val="auto"/>
    </cs:fillRef>
    <cs:effectRef idx="0"/>
    <cs:fontRef idx="minor">
      <a:schemeClr val="dk1"/>
    </cs:fontRef>
    <cs:spPr>
      <a:pattFill prst="narVert">
        <a:fgClr>
          <a:schemeClr val="phClr"/>
        </a:fgClr>
        <a:bgClr>
          <a:schemeClr val="phClr">
            <a:lumMod val="20000"/>
            <a:lumOff val="80000"/>
          </a:schemeClr>
        </a:bgClr>
      </a:pattFill>
      <a:effectLst>
        <a:innerShdw blurRad="114300">
          <a:schemeClr val="phClr"/>
        </a:innerShdw>
      </a:effectLst>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a:solidFill>
          <a:schemeClr val="tx1">
            <a:lumMod val="15000"/>
            <a:lumOff val="85000"/>
          </a:schemeClr>
        </a:solidFill>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50000"/>
        <a:lumOff val="50000"/>
      </a:schemeClr>
    </cs:fontRef>
    <cs:defRPr sz="1800" b="1" kern="1200" cap="all" spc="1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dk1"/>
    </cs:fontRef>
  </cs:wall>
</cs:chartStyle>
</file>

<file path=ppt/comments/comment1.xml><?xml version="1.0" encoding="utf-8"?>
<p:cmLst xmlns:a="http://schemas.openxmlformats.org/drawingml/2006/main" xmlns:r="http://schemas.openxmlformats.org/officeDocument/2006/relationships" xmlns:p="http://schemas.openxmlformats.org/presentationml/2006/main">
  <p:cm authorId="1" dt="2017-05-31T18:03:24.357" idx="18">
    <p:pos x="10" y="10"/>
    <p:text>Nota: Solo hacer mencion de ellos no detenerse en la explicación</p:text>
    <p:extLst>
      <p:ext uri="{C676402C-5697-4E1C-873F-D02D1690AC5C}">
        <p15:threadingInfo xmlns:p15="http://schemas.microsoft.com/office/powerpoint/2012/main" timeZoneBias="300"/>
      </p:ext>
    </p:extLst>
  </p:cm>
  <p:cm authorId="1" dt="2017-05-31T18:06:35.620" idx="25">
    <p:pos x="146" y="146"/>
    <p:text>Resaltar solo lo importante y las posibles mejoras de los trabajos</p:text>
    <p:extLst>
      <p:ext uri="{C676402C-5697-4E1C-873F-D02D1690AC5C}">
        <p15:threadingInfo xmlns:p15="http://schemas.microsoft.com/office/powerpoint/2012/main" timeZoneBias="300"/>
      </p:ext>
    </p:extLst>
  </p:cm>
</p:cmLst>
</file>

<file path=ppt/comments/comment10.xml><?xml version="1.0" encoding="utf-8"?>
<p:cmLst xmlns:a="http://schemas.openxmlformats.org/drawingml/2006/main" xmlns:r="http://schemas.openxmlformats.org/officeDocument/2006/relationships" xmlns:p="http://schemas.openxmlformats.org/presentationml/2006/main">
  <p:cm authorId="1" dt="2017-05-31T18:02:43.919" idx="17">
    <p:pos x="10" y="10"/>
    <p:text>¿Porque hay insuficiencia en la capa de red?</p:text>
    <p:extLst>
      <p:ext uri="{C676402C-5697-4E1C-873F-D02D1690AC5C}">
        <p15:threadingInfo xmlns:p15="http://schemas.microsoft.com/office/powerpoint/2012/main" timeZoneBias="300"/>
      </p:ext>
    </p:extLst>
  </p:cm>
</p:cmLst>
</file>

<file path=ppt/comments/comment11.xml><?xml version="1.0" encoding="utf-8"?>
<p:cmLst xmlns:a="http://schemas.openxmlformats.org/drawingml/2006/main" xmlns:r="http://schemas.openxmlformats.org/officeDocument/2006/relationships" xmlns:p="http://schemas.openxmlformats.org/presentationml/2006/main">
  <p:cm authorId="1" dt="2017-05-31T17:56:10.332" idx="4">
    <p:pos x="10" y="10"/>
    <p:text>Por que se uso J48 y tiene alguna variación?</p:text>
    <p:extLst>
      <p:ext uri="{C676402C-5697-4E1C-873F-D02D1690AC5C}">
        <p15:threadingInfo xmlns:p15="http://schemas.microsoft.com/office/powerpoint/2012/main" timeZoneBias="300"/>
      </p:ext>
    </p:extLst>
  </p:cm>
</p:cmLst>
</file>

<file path=ppt/comments/comment12.xml><?xml version="1.0" encoding="utf-8"?>
<p:cmLst xmlns:a="http://schemas.openxmlformats.org/drawingml/2006/main" xmlns:r="http://schemas.openxmlformats.org/officeDocument/2006/relationships" xmlns:p="http://schemas.openxmlformats.org/presentationml/2006/main">
  <p:cm authorId="1" dt="2017-05-31T17:56:45.676" idx="6">
    <p:pos x="10" y="10"/>
    <p:text>¿Porque SVM? ¿Porque la usaron en el paper? ¿Que tipo de variación?</p:text>
    <p:extLst>
      <p:ext uri="{C676402C-5697-4E1C-873F-D02D1690AC5C}">
        <p15:threadingInfo xmlns:p15="http://schemas.microsoft.com/office/powerpoint/2012/main" timeZoneBias="300"/>
      </p:ext>
    </p:extLst>
  </p:cm>
</p:cmLst>
</file>

<file path=ppt/comments/comment13.xml><?xml version="1.0" encoding="utf-8"?>
<p:cmLst xmlns:a="http://schemas.openxmlformats.org/drawingml/2006/main" xmlns:r="http://schemas.openxmlformats.org/officeDocument/2006/relationships" xmlns:p="http://schemas.openxmlformats.org/presentationml/2006/main">
  <p:cm authorId="1" dt="2017-05-31T17:57:28.895" idx="7">
    <p:pos x="10" y="10"/>
    <p:text>¿Por que usar regresión logistica?</p:text>
    <p:extLst>
      <p:ext uri="{C676402C-5697-4E1C-873F-D02D1690AC5C}">
        <p15:threadingInfo xmlns:p15="http://schemas.microsoft.com/office/powerpoint/2012/main" timeZoneBias="30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7-05-31T18:03:51.513" idx="19">
    <p:pos x="10" y="10"/>
    <p:text>Agregar la cantidad de datos por cada finalidad de proceso</p:text>
    <p:extLst>
      <p:ext uri="{C676402C-5697-4E1C-873F-D02D1690AC5C}">
        <p15:threadingInfo xmlns:p15="http://schemas.microsoft.com/office/powerpoint/2012/main" timeZoneBias="300"/>
      </p:ext>
    </p:extLst>
  </p:cm>
  <p:cm authorId="1" dt="2017-05-31T18:04:27.059" idx="20">
    <p:pos x="146" y="146"/>
    <p:text>Revizar detalladamente los procesos y componentes</p:text>
    <p:extLst>
      <p:ext uri="{C676402C-5697-4E1C-873F-D02D1690AC5C}">
        <p15:threadingInfo xmlns:p15="http://schemas.microsoft.com/office/powerpoint/2012/main" timeZoneBias="300"/>
      </p:ext>
    </p:extLst>
  </p:cm>
  <p:cm authorId="1" dt="2017-05-31T18:04:48.684" idx="21">
    <p:pos x="282" y="282"/>
    <p:text>Como se podría hacer mas optimo este proceso (trabajo a futuro)</p:text>
    <p:extLst>
      <p:ext uri="{C676402C-5697-4E1C-873F-D02D1690AC5C}">
        <p15:threadingInfo xmlns:p15="http://schemas.microsoft.com/office/powerpoint/2012/main" timeZoneBias="300"/>
      </p:ext>
    </p:extLst>
  </p:cm>
  <p:cm authorId="1" dt="2017-05-31T18:05:18.838" idx="22">
    <p:pos x="418" y="418"/>
    <p:text>Reducción de tiempos en la ejecucion de los algoritmos</p:text>
    <p:extLst>
      <p:ext uri="{C676402C-5697-4E1C-873F-D02D1690AC5C}">
        <p15:threadingInfo xmlns:p15="http://schemas.microsoft.com/office/powerpoint/2012/main" timeZoneBias="30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17-05-31T17:55:56.263" idx="3">
    <p:pos x="10" y="10"/>
    <p:text>Por que supervisado?</p:text>
    <p:extLst>
      <p:ext uri="{C676402C-5697-4E1C-873F-D02D1690AC5C}">
        <p15:threadingInfo xmlns:p15="http://schemas.microsoft.com/office/powerpoint/2012/main" timeZoneBias="30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17-05-31T17:56:10.332" idx="4">
    <p:pos x="10" y="10"/>
    <p:text>Por que se uso J48 y tiene alguna variación?</p:text>
    <p:extLst>
      <p:ext uri="{C676402C-5697-4E1C-873F-D02D1690AC5C}">
        <p15:threadingInfo xmlns:p15="http://schemas.microsoft.com/office/powerpoint/2012/main" timeZoneBias="30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17-05-31T17:58:33.256" idx="8">
    <p:pos x="10" y="10"/>
    <p:text>¿Que se puede rescatar de aquí?</p:text>
    <p:extLst>
      <p:ext uri="{C676402C-5697-4E1C-873F-D02D1690AC5C}">
        <p15:threadingInfo xmlns:p15="http://schemas.microsoft.com/office/powerpoint/2012/main" timeZoneBias="30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1" dt="2017-05-31T17:58:53.139" idx="9">
    <p:pos x="10" y="10"/>
    <p:text>¿Cuales son los datos mas relevantes de su investigación?</p:text>
    <p:extLst>
      <p:ext uri="{C676402C-5697-4E1C-873F-D02D1690AC5C}">
        <p15:threadingInfo xmlns:p15="http://schemas.microsoft.com/office/powerpoint/2012/main" timeZoneBias="300"/>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1" dt="2017-05-31T17:59:19.467" idx="10">
    <p:pos x="10" y="10"/>
    <p:text>¿Porque se uso un cross validation?</p:text>
    <p:extLst>
      <p:ext uri="{C676402C-5697-4E1C-873F-D02D1690AC5C}">
        <p15:threadingInfo xmlns:p15="http://schemas.microsoft.com/office/powerpoint/2012/main" timeZoneBias="300"/>
      </p:ext>
    </p:extLst>
  </p:cm>
</p:cmLst>
</file>

<file path=ppt/comments/comment8.xml><?xml version="1.0" encoding="utf-8"?>
<p:cmLst xmlns:a="http://schemas.openxmlformats.org/drawingml/2006/main" xmlns:r="http://schemas.openxmlformats.org/officeDocument/2006/relationships" xmlns:p="http://schemas.openxmlformats.org/presentationml/2006/main">
  <p:cm authorId="1" dt="2017-05-31T18:00:08.343" idx="11">
    <p:pos x="10" y="10"/>
    <p:text>¿Como salio esta arquitectura?</p:text>
    <p:extLst>
      <p:ext uri="{C676402C-5697-4E1C-873F-D02D1690AC5C}">
        <p15:threadingInfo xmlns:p15="http://schemas.microsoft.com/office/powerpoint/2012/main" timeZoneBias="300"/>
      </p:ext>
    </p:extLst>
  </p:cm>
  <p:cm authorId="1" dt="2017-05-31T18:00:25.968" idx="12">
    <p:pos x="146" y="146"/>
    <p:text>¿Porque es monolitico?</p:text>
    <p:extLst>
      <p:ext uri="{C676402C-5697-4E1C-873F-D02D1690AC5C}">
        <p15:threadingInfo xmlns:p15="http://schemas.microsoft.com/office/powerpoint/2012/main" timeZoneBias="300"/>
      </p:ext>
    </p:extLst>
  </p:cm>
  <p:cm authorId="1" dt="2017-05-31T18:00:33.609" idx="13">
    <p:pos x="282" y="282"/>
    <p:text>¿Cual es el ciclo de vida del software?</p:text>
    <p:extLst>
      <p:ext uri="{C676402C-5697-4E1C-873F-D02D1690AC5C}">
        <p15:threadingInfo xmlns:p15="http://schemas.microsoft.com/office/powerpoint/2012/main" timeZoneBias="300"/>
      </p:ext>
    </p:extLst>
  </p:cm>
  <p:cm authorId="1" dt="2017-05-31T18:00:51.331" idx="14">
    <p:pos x="418" y="418"/>
    <p:text>¿Cuales son los casos de uso?</p:text>
    <p:extLst>
      <p:ext uri="{C676402C-5697-4E1C-873F-D02D1690AC5C}">
        <p15:threadingInfo xmlns:p15="http://schemas.microsoft.com/office/powerpoint/2012/main" timeZoneBias="300"/>
      </p:ext>
    </p:extLst>
  </p:cm>
  <p:cm authorId="1" dt="2017-05-31T18:01:17.817" idx="15">
    <p:pos x="554" y="554"/>
    <p:text>¿Este sistema es escalable?</p:text>
    <p:extLst>
      <p:ext uri="{C676402C-5697-4E1C-873F-D02D1690AC5C}">
        <p15:threadingInfo xmlns:p15="http://schemas.microsoft.com/office/powerpoint/2012/main" timeZoneBias="300"/>
      </p:ext>
    </p:extLst>
  </p:cm>
  <p:cm authorId="1" dt="2017-05-31T18:01:39.418" idx="16">
    <p:pos x="690" y="690"/>
    <p:text>¿Que requerimientos funcionales cumple?</p:text>
    <p:extLst>
      <p:ext uri="{C676402C-5697-4E1C-873F-D02D1690AC5C}">
        <p15:threadingInfo xmlns:p15="http://schemas.microsoft.com/office/powerpoint/2012/main" timeZoneBias="300"/>
      </p:ext>
    </p:extLst>
  </p:cm>
</p:cmLst>
</file>

<file path=ppt/comments/comment9.xml><?xml version="1.0" encoding="utf-8"?>
<p:cmLst xmlns:a="http://schemas.openxmlformats.org/drawingml/2006/main" xmlns:r="http://schemas.openxmlformats.org/officeDocument/2006/relationships" xmlns:p="http://schemas.openxmlformats.org/presentationml/2006/main">
  <p:cm authorId="1" dt="2017-05-31T18:05:57.682" idx="23">
    <p:pos x="10" y="10"/>
    <p:text>Hay que poner mas conclusiones</p:text>
    <p:extLst>
      <p:ext uri="{C676402C-5697-4E1C-873F-D02D1690AC5C}">
        <p15:threadingInfo xmlns:p15="http://schemas.microsoft.com/office/powerpoint/2012/main" timeZoneBias="300"/>
      </p:ext>
    </p:extLst>
  </p:cm>
</p:cmLst>
</file>

<file path=ppt/diagrams/_rels/data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image" Target="../media/image19.png"/></Relationships>
</file>

<file path=ppt/diagrams/_rels/drawing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image" Target="../media/image19.png"/></Relationships>
</file>

<file path=ppt/diagrams/colors1.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3_3">
  <dgm:title val=""/>
  <dgm:desc val=""/>
  <dgm:catLst>
    <dgm:cat type="accent3" pri="11300"/>
  </dgm:catLst>
  <dgm:styleLbl name="node0">
    <dgm:fillClrLst meth="repeat">
      <a:schemeClr val="accent3">
        <a:shade val="80000"/>
      </a:schemeClr>
    </dgm:fillClrLst>
    <dgm:linClrLst meth="repeat">
      <a:schemeClr val="lt1"/>
    </dgm:linClrLst>
    <dgm:effectClrLst/>
    <dgm:txLinClrLst/>
    <dgm:txFillClrLst/>
    <dgm:txEffectClrLst/>
  </dgm:styleLbl>
  <dgm:styleLbl name="node1">
    <dgm:fillClrLst>
      <a:schemeClr val="accent3">
        <a:shade val="80000"/>
      </a:schemeClr>
      <a:schemeClr val="accent3">
        <a:tint val="70000"/>
      </a:schemeClr>
    </dgm:fillClrLst>
    <dgm:linClrLst meth="repeat">
      <a:schemeClr val="lt1"/>
    </dgm:linClrLst>
    <dgm:effectClrLst/>
    <dgm:txLinClrLst/>
    <dgm:txFillClrLst/>
    <dgm:txEffectClrLst/>
  </dgm:styleLbl>
  <dgm:styleLbl name="alignNode1">
    <dgm:fillClrLst>
      <a:schemeClr val="accent3">
        <a:shade val="80000"/>
      </a:schemeClr>
      <a:schemeClr val="accent3">
        <a:tint val="70000"/>
      </a:schemeClr>
    </dgm:fillClrLst>
    <dgm:linClrLst>
      <a:schemeClr val="accent3">
        <a:shade val="80000"/>
      </a:schemeClr>
      <a:schemeClr val="accent3">
        <a:tint val="70000"/>
      </a:schemeClr>
    </dgm:linClrLst>
    <dgm:effectClrLst/>
    <dgm:txLinClrLst/>
    <dgm:txFillClrLst/>
    <dgm:txEffectClrLst/>
  </dgm:styleLbl>
  <dgm:styleLbl name="lnNode1">
    <dgm:fillClrLst>
      <a:schemeClr val="accent3">
        <a:shade val="80000"/>
      </a:schemeClr>
      <a:schemeClr val="accent3">
        <a:tint val="7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tint val="70000"/>
        <a:alpha val="50000"/>
      </a:schemeClr>
    </dgm:fillClrLst>
    <dgm:linClrLst meth="repeat">
      <a:schemeClr val="lt1"/>
    </dgm:linClrLst>
    <dgm:effectClrLst/>
    <dgm:txLinClrLst/>
    <dgm:txFillClrLst/>
    <dgm:txEffectClrLst/>
  </dgm:styleLbl>
  <dgm:styleLbl name="node2">
    <dgm:fillClrLst>
      <a:schemeClr val="accent3">
        <a:tint val="99000"/>
      </a:schemeClr>
    </dgm:fillClrLst>
    <dgm:linClrLst meth="repeat">
      <a:schemeClr val="lt1"/>
    </dgm:linClrLst>
    <dgm:effectClrLst/>
    <dgm:txLinClrLst/>
    <dgm:txFillClrLst/>
    <dgm:txEffectClrLst/>
  </dgm:styleLbl>
  <dgm:styleLbl name="node3">
    <dgm:fillClrLst>
      <a:schemeClr val="accent3">
        <a:tint val="80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dgm:txEffectClrLst/>
  </dgm:styleLbl>
  <dgm:styleLbl name="f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b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sibTrans1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9000"/>
      </a:schemeClr>
    </dgm:fillClrLst>
    <dgm:linClrLst meth="repeat">
      <a:schemeClr val="lt1"/>
    </dgm:linClrLst>
    <dgm:effectClrLst/>
    <dgm:txLinClrLst/>
    <dgm:txFillClrLst/>
    <dgm:txEffectClrLst/>
  </dgm:styleLbl>
  <dgm:styleLbl name="asst3">
    <dgm:fillClrLst>
      <a:schemeClr val="accent3">
        <a:tint val="80000"/>
      </a:schemeClr>
    </dgm:fillClrLst>
    <dgm:linClrLst meth="repeat">
      <a:schemeClr val="lt1"/>
    </dgm:linClrLst>
    <dgm:effectClrLst/>
    <dgm:txLinClrLst/>
    <dgm:txFillClrLst/>
    <dgm:txEffectClrLst/>
  </dgm:styleLbl>
  <dgm:styleLbl name="asst4">
    <dgm:fillClrLst>
      <a:schemeClr val="accent3">
        <a:tint val="7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lt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9000"/>
      </a:schemeClr>
    </dgm:fillClrLst>
    <dgm:linClrLst meth="repeat">
      <a:schemeClr val="accent3">
        <a:tint val="99000"/>
      </a:schemeClr>
    </dgm:linClrLst>
    <dgm:effectClrLst/>
    <dgm:txLinClrLst/>
    <dgm:txFillClrLst meth="repeat">
      <a:schemeClr val="tx1"/>
    </dgm:txFillClrLst>
    <dgm:txEffectClrLst/>
  </dgm:styleLbl>
  <dgm:styleLbl name="parChTrans1D3">
    <dgm:fillClrLst meth="repeat">
      <a:schemeClr val="accent3">
        <a:tint val="80000"/>
      </a:schemeClr>
    </dgm:fillClrLst>
    <dgm:linClrLst meth="repeat">
      <a:schemeClr val="accent3">
        <a:tint val="80000"/>
      </a:schemeClr>
    </dgm:linClrLst>
    <dgm:effectClrLst/>
    <dgm:txLinClrLst/>
    <dgm:txFillClrLst meth="repeat">
      <a:schemeClr val="tx1"/>
    </dgm:txFillClrLst>
    <dgm:txEffectClrLst/>
  </dgm:styleLbl>
  <dgm:styleLbl name="parChTrans1D4">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0BA55DF-E421-4593-B72C-FF78D410DC24}" type="doc">
      <dgm:prSet loTypeId="urn:microsoft.com/office/officeart/2005/8/layout/list1" loCatId="list" qsTypeId="urn:microsoft.com/office/officeart/2005/8/quickstyle/simple1" qsCatId="simple" csTypeId="urn:microsoft.com/office/officeart/2005/8/colors/accent0_2" csCatId="mainScheme" phldr="1"/>
      <dgm:spPr/>
      <dgm:t>
        <a:bodyPr/>
        <a:lstStyle/>
        <a:p>
          <a:endParaRPr lang="es-ES"/>
        </a:p>
      </dgm:t>
    </dgm:pt>
    <dgm:pt modelId="{5BAABBB1-095C-4616-9BE5-82882D4AAFE2}">
      <dgm:prSet custT="1"/>
      <dgm:spPr/>
      <dgm:t>
        <a:bodyPr/>
        <a:lstStyle/>
        <a:p>
          <a:pPr rtl="0" eaLnBrk="1" fontAlgn="base" hangingPunct="1"/>
          <a:r>
            <a:rPr lang="es-ES" sz="1800" dirty="0">
              <a:solidFill>
                <a:schemeClr val="tx1"/>
              </a:solidFill>
            </a:rPr>
            <a:t>Descripción del problema</a:t>
          </a:r>
        </a:p>
      </dgm:t>
    </dgm:pt>
    <dgm:pt modelId="{BF77AD72-7412-4018-B0A4-DA129EACB8AD}" type="parTrans" cxnId="{79DEE2EE-F29B-4D47-A395-85301555E510}">
      <dgm:prSet/>
      <dgm:spPr/>
      <dgm:t>
        <a:bodyPr/>
        <a:lstStyle/>
        <a:p>
          <a:endParaRPr lang="es-ES" sz="3200">
            <a:solidFill>
              <a:schemeClr val="tx1"/>
            </a:solidFill>
          </a:endParaRPr>
        </a:p>
      </dgm:t>
    </dgm:pt>
    <dgm:pt modelId="{FFAECC79-81EA-4AF4-9ACB-FF3DE0788723}" type="sibTrans" cxnId="{79DEE2EE-F29B-4D47-A395-85301555E510}">
      <dgm:prSet/>
      <dgm:spPr/>
      <dgm:t>
        <a:bodyPr/>
        <a:lstStyle/>
        <a:p>
          <a:endParaRPr lang="es-ES" sz="3200">
            <a:solidFill>
              <a:schemeClr val="tx1"/>
            </a:solidFill>
          </a:endParaRPr>
        </a:p>
      </dgm:t>
    </dgm:pt>
    <dgm:pt modelId="{48B0ECA8-6A3B-4BC5-BE23-EB9179C630DD}">
      <dgm:prSet custT="1"/>
      <dgm:spPr/>
      <dgm:t>
        <a:bodyPr/>
        <a:lstStyle/>
        <a:p>
          <a:pPr rtl="0" eaLnBrk="1" fontAlgn="base" hangingPunct="1"/>
          <a:r>
            <a:rPr lang="es-ES" sz="1800" dirty="0">
              <a:solidFill>
                <a:schemeClr val="tx1"/>
              </a:solidFill>
            </a:rPr>
            <a:t>Contexto</a:t>
          </a:r>
        </a:p>
      </dgm:t>
    </dgm:pt>
    <dgm:pt modelId="{7F9521B0-2894-44DF-87E9-3D37155A4AD4}" type="parTrans" cxnId="{4CF6B816-3E6B-4FB6-A33E-50303D8AF619}">
      <dgm:prSet/>
      <dgm:spPr/>
      <dgm:t>
        <a:bodyPr/>
        <a:lstStyle/>
        <a:p>
          <a:endParaRPr lang="en-US" sz="3200">
            <a:solidFill>
              <a:schemeClr val="tx1"/>
            </a:solidFill>
          </a:endParaRPr>
        </a:p>
      </dgm:t>
    </dgm:pt>
    <dgm:pt modelId="{299CE2D3-45B6-46D4-A6DA-DE5CF915B6D8}" type="sibTrans" cxnId="{4CF6B816-3E6B-4FB6-A33E-50303D8AF619}">
      <dgm:prSet/>
      <dgm:spPr/>
      <dgm:t>
        <a:bodyPr/>
        <a:lstStyle/>
        <a:p>
          <a:endParaRPr lang="en-US" sz="3200">
            <a:solidFill>
              <a:schemeClr val="tx1"/>
            </a:solidFill>
          </a:endParaRPr>
        </a:p>
      </dgm:t>
    </dgm:pt>
    <dgm:pt modelId="{F6919849-95E8-45FF-9E07-C437551CB69E}">
      <dgm:prSet custT="1"/>
      <dgm:spPr/>
      <dgm:t>
        <a:bodyPr/>
        <a:lstStyle/>
        <a:p>
          <a:pPr rtl="0" eaLnBrk="1" fontAlgn="base" hangingPunct="1"/>
          <a:r>
            <a:rPr lang="es-ES" sz="1800" dirty="0">
              <a:solidFill>
                <a:schemeClr val="tx1"/>
              </a:solidFill>
            </a:rPr>
            <a:t>Objetivos general y específicos</a:t>
          </a:r>
        </a:p>
      </dgm:t>
    </dgm:pt>
    <dgm:pt modelId="{2628559C-5C89-4DF5-9712-D50A6FA68431}" type="parTrans" cxnId="{590AFB9B-87BA-4BEB-ACE6-EB8BE0F04D98}">
      <dgm:prSet/>
      <dgm:spPr/>
      <dgm:t>
        <a:bodyPr/>
        <a:lstStyle/>
        <a:p>
          <a:endParaRPr lang="en-US" sz="3200">
            <a:solidFill>
              <a:schemeClr val="tx1"/>
            </a:solidFill>
          </a:endParaRPr>
        </a:p>
      </dgm:t>
    </dgm:pt>
    <dgm:pt modelId="{004184E6-A700-4EFD-BC13-BDB417F72D88}" type="sibTrans" cxnId="{590AFB9B-87BA-4BEB-ACE6-EB8BE0F04D98}">
      <dgm:prSet/>
      <dgm:spPr/>
      <dgm:t>
        <a:bodyPr/>
        <a:lstStyle/>
        <a:p>
          <a:endParaRPr lang="en-US" sz="3200">
            <a:solidFill>
              <a:schemeClr val="tx1"/>
            </a:solidFill>
          </a:endParaRPr>
        </a:p>
      </dgm:t>
    </dgm:pt>
    <dgm:pt modelId="{57A1D20B-5238-40E7-8A1E-3A708AAAD537}">
      <dgm:prSet custT="1"/>
      <dgm:spPr/>
      <dgm:t>
        <a:bodyPr/>
        <a:lstStyle/>
        <a:p>
          <a:pPr rtl="0" eaLnBrk="1" fontAlgn="base" hangingPunct="1"/>
          <a:r>
            <a:rPr lang="es-ES" sz="1800" dirty="0">
              <a:solidFill>
                <a:schemeClr val="tx1"/>
              </a:solidFill>
            </a:rPr>
            <a:t>Estado del arte</a:t>
          </a:r>
        </a:p>
      </dgm:t>
    </dgm:pt>
    <dgm:pt modelId="{8AF47C44-9C70-4E1D-8C5E-1F2BEDDE0B83}" type="parTrans" cxnId="{A8AEC47E-2715-4EBC-BA20-C76525D62528}">
      <dgm:prSet/>
      <dgm:spPr/>
      <dgm:t>
        <a:bodyPr/>
        <a:lstStyle/>
        <a:p>
          <a:endParaRPr lang="en-US" sz="3200">
            <a:solidFill>
              <a:schemeClr val="tx1"/>
            </a:solidFill>
          </a:endParaRPr>
        </a:p>
      </dgm:t>
    </dgm:pt>
    <dgm:pt modelId="{3286C18B-9A07-48CC-A4AB-195323739875}" type="sibTrans" cxnId="{A8AEC47E-2715-4EBC-BA20-C76525D62528}">
      <dgm:prSet/>
      <dgm:spPr/>
      <dgm:t>
        <a:bodyPr/>
        <a:lstStyle/>
        <a:p>
          <a:endParaRPr lang="en-US" sz="3200">
            <a:solidFill>
              <a:schemeClr val="tx1"/>
            </a:solidFill>
          </a:endParaRPr>
        </a:p>
      </dgm:t>
    </dgm:pt>
    <dgm:pt modelId="{9E711D1E-D480-4A55-8218-3B2BC4B27CA9}">
      <dgm:prSet custT="1"/>
      <dgm:spPr/>
      <dgm:t>
        <a:bodyPr/>
        <a:lstStyle/>
        <a:p>
          <a:pPr rtl="0" eaLnBrk="1" fontAlgn="base" hangingPunct="1"/>
          <a:r>
            <a:rPr lang="es-ES" sz="1800" dirty="0">
              <a:solidFill>
                <a:schemeClr val="tx1"/>
              </a:solidFill>
            </a:rPr>
            <a:t>Marco teórico y su aplicación en el proyecto</a:t>
          </a:r>
        </a:p>
      </dgm:t>
    </dgm:pt>
    <dgm:pt modelId="{9728057A-0DFE-4D28-9936-6B5E705E33E2}" type="parTrans" cxnId="{6EC48A7C-2AEA-4143-9E6F-5ADFC154F7C2}">
      <dgm:prSet/>
      <dgm:spPr/>
      <dgm:t>
        <a:bodyPr/>
        <a:lstStyle/>
        <a:p>
          <a:endParaRPr lang="en-US" sz="3200">
            <a:solidFill>
              <a:schemeClr val="tx1"/>
            </a:solidFill>
          </a:endParaRPr>
        </a:p>
      </dgm:t>
    </dgm:pt>
    <dgm:pt modelId="{DDC7C29D-FECA-4C3B-8D02-8D9007610C42}" type="sibTrans" cxnId="{6EC48A7C-2AEA-4143-9E6F-5ADFC154F7C2}">
      <dgm:prSet/>
      <dgm:spPr/>
      <dgm:t>
        <a:bodyPr/>
        <a:lstStyle/>
        <a:p>
          <a:endParaRPr lang="en-US" sz="3200">
            <a:solidFill>
              <a:schemeClr val="tx1"/>
            </a:solidFill>
          </a:endParaRPr>
        </a:p>
      </dgm:t>
    </dgm:pt>
    <dgm:pt modelId="{764803F7-DF10-495B-BCFF-2D85F7D1859C}">
      <dgm:prSet custT="1"/>
      <dgm:spPr/>
      <dgm:t>
        <a:bodyPr/>
        <a:lstStyle/>
        <a:p>
          <a:pPr rtl="0" eaLnBrk="1" fontAlgn="base" hangingPunct="1"/>
          <a:r>
            <a:rPr lang="es-ES" sz="1800" dirty="0">
              <a:solidFill>
                <a:schemeClr val="tx1"/>
              </a:solidFill>
            </a:rPr>
            <a:t>Resultados</a:t>
          </a:r>
        </a:p>
      </dgm:t>
    </dgm:pt>
    <dgm:pt modelId="{05247759-2221-4922-8747-69CEEAB80F76}" type="parTrans" cxnId="{FD6C3AEE-3413-4AC8-BE52-306A99CD442A}">
      <dgm:prSet/>
      <dgm:spPr/>
      <dgm:t>
        <a:bodyPr/>
        <a:lstStyle/>
        <a:p>
          <a:endParaRPr lang="en-US" sz="3200">
            <a:solidFill>
              <a:schemeClr val="tx1"/>
            </a:solidFill>
          </a:endParaRPr>
        </a:p>
      </dgm:t>
    </dgm:pt>
    <dgm:pt modelId="{F2C5B3D4-F3A2-47A6-A984-160EB2058133}" type="sibTrans" cxnId="{FD6C3AEE-3413-4AC8-BE52-306A99CD442A}">
      <dgm:prSet/>
      <dgm:spPr/>
      <dgm:t>
        <a:bodyPr/>
        <a:lstStyle/>
        <a:p>
          <a:endParaRPr lang="en-US" sz="3200">
            <a:solidFill>
              <a:schemeClr val="tx1"/>
            </a:solidFill>
          </a:endParaRPr>
        </a:p>
      </dgm:t>
    </dgm:pt>
    <dgm:pt modelId="{635944F8-D1FF-43D7-8BBC-89AB95543D54}">
      <dgm:prSet custT="1"/>
      <dgm:spPr/>
      <dgm:t>
        <a:bodyPr/>
        <a:lstStyle/>
        <a:p>
          <a:pPr rtl="0" eaLnBrk="1" fontAlgn="base" hangingPunct="1"/>
          <a:r>
            <a:rPr lang="es-ES" sz="1800" dirty="0">
              <a:solidFill>
                <a:schemeClr val="tx1"/>
              </a:solidFill>
            </a:rPr>
            <a:t>Referencias bibliográficas</a:t>
          </a:r>
        </a:p>
      </dgm:t>
    </dgm:pt>
    <dgm:pt modelId="{FB1EB475-A190-4489-B8DD-7BC4B49304D7}" type="parTrans" cxnId="{D1C2FC7E-7CC2-471A-8F91-6EAC4E06E2D3}">
      <dgm:prSet/>
      <dgm:spPr/>
      <dgm:t>
        <a:bodyPr/>
        <a:lstStyle/>
        <a:p>
          <a:endParaRPr lang="en-US" sz="3200">
            <a:solidFill>
              <a:schemeClr val="tx1"/>
            </a:solidFill>
          </a:endParaRPr>
        </a:p>
      </dgm:t>
    </dgm:pt>
    <dgm:pt modelId="{F013DDA8-9695-46F7-B3D2-C164B867A24E}" type="sibTrans" cxnId="{D1C2FC7E-7CC2-471A-8F91-6EAC4E06E2D3}">
      <dgm:prSet/>
      <dgm:spPr/>
      <dgm:t>
        <a:bodyPr/>
        <a:lstStyle/>
        <a:p>
          <a:endParaRPr lang="en-US" sz="3200">
            <a:solidFill>
              <a:schemeClr val="tx1"/>
            </a:solidFill>
          </a:endParaRPr>
        </a:p>
      </dgm:t>
    </dgm:pt>
    <dgm:pt modelId="{D33A6F13-D494-46C1-AAF1-E1A4AD617FFD}">
      <dgm:prSet custT="1"/>
      <dgm:spPr/>
      <dgm:t>
        <a:bodyPr/>
        <a:lstStyle/>
        <a:p>
          <a:pPr rtl="0" eaLnBrk="1" fontAlgn="base" hangingPunct="1"/>
          <a:r>
            <a:rPr lang="es-ES" sz="1800" dirty="0">
              <a:solidFill>
                <a:schemeClr val="tx1"/>
              </a:solidFill>
            </a:rPr>
            <a:t>Proceso de investigación</a:t>
          </a:r>
        </a:p>
      </dgm:t>
    </dgm:pt>
    <dgm:pt modelId="{BCD2B430-3A26-42C8-8515-5DAB7006353E}" type="parTrans" cxnId="{8420AD37-C896-4607-BF21-C1ABD9C93C76}">
      <dgm:prSet/>
      <dgm:spPr/>
      <dgm:t>
        <a:bodyPr/>
        <a:lstStyle/>
        <a:p>
          <a:endParaRPr lang="en-US" sz="3200">
            <a:solidFill>
              <a:schemeClr val="tx1"/>
            </a:solidFill>
          </a:endParaRPr>
        </a:p>
      </dgm:t>
    </dgm:pt>
    <dgm:pt modelId="{349E32D3-673D-46C3-AD88-7B9D8EA3EF3C}" type="sibTrans" cxnId="{8420AD37-C896-4607-BF21-C1ABD9C93C76}">
      <dgm:prSet/>
      <dgm:spPr/>
      <dgm:t>
        <a:bodyPr/>
        <a:lstStyle/>
        <a:p>
          <a:endParaRPr lang="en-US" sz="3200">
            <a:solidFill>
              <a:schemeClr val="tx1"/>
            </a:solidFill>
          </a:endParaRPr>
        </a:p>
      </dgm:t>
    </dgm:pt>
    <dgm:pt modelId="{CAD58C76-785C-4C32-90E9-79BCC9AFAA68}">
      <dgm:prSet custT="1"/>
      <dgm:spPr/>
      <dgm:t>
        <a:bodyPr/>
        <a:lstStyle/>
        <a:p>
          <a:pPr rtl="0" eaLnBrk="1" fontAlgn="base" hangingPunct="1"/>
          <a:r>
            <a:rPr lang="es-ES" sz="1800" dirty="0">
              <a:solidFill>
                <a:schemeClr val="tx1"/>
              </a:solidFill>
            </a:rPr>
            <a:t>Análisis de la información</a:t>
          </a:r>
        </a:p>
      </dgm:t>
    </dgm:pt>
    <dgm:pt modelId="{54F19038-4DD3-416B-85F1-CDE1A064F2F5}" type="parTrans" cxnId="{418AD133-A53D-4CDB-B77D-00E6F2D86358}">
      <dgm:prSet/>
      <dgm:spPr/>
      <dgm:t>
        <a:bodyPr/>
        <a:lstStyle/>
        <a:p>
          <a:endParaRPr lang="en-US" sz="2000">
            <a:solidFill>
              <a:schemeClr val="tx1"/>
            </a:solidFill>
          </a:endParaRPr>
        </a:p>
      </dgm:t>
    </dgm:pt>
    <dgm:pt modelId="{FD404C8B-2CDC-4F56-BAE3-602D90388169}" type="sibTrans" cxnId="{418AD133-A53D-4CDB-B77D-00E6F2D86358}">
      <dgm:prSet/>
      <dgm:spPr/>
      <dgm:t>
        <a:bodyPr/>
        <a:lstStyle/>
        <a:p>
          <a:endParaRPr lang="en-US" sz="2000">
            <a:solidFill>
              <a:schemeClr val="tx1"/>
            </a:solidFill>
          </a:endParaRPr>
        </a:p>
      </dgm:t>
    </dgm:pt>
    <dgm:pt modelId="{F8906957-4CD8-4A7F-BF39-23BE6401490A}">
      <dgm:prSet custT="1"/>
      <dgm:spPr/>
      <dgm:t>
        <a:bodyPr/>
        <a:lstStyle/>
        <a:p>
          <a:pPr rtl="0" eaLnBrk="1" fontAlgn="base" hangingPunct="1"/>
          <a:r>
            <a:rPr lang="es-ES" sz="1800" dirty="0">
              <a:solidFill>
                <a:schemeClr val="tx1"/>
              </a:solidFill>
            </a:rPr>
            <a:t>Trabajos a futuro</a:t>
          </a:r>
        </a:p>
      </dgm:t>
    </dgm:pt>
    <dgm:pt modelId="{57A41FBD-7A61-4F98-A619-913B7027B03A}" type="parTrans" cxnId="{3BE8D66E-275D-4558-B299-9637892C852D}">
      <dgm:prSet/>
      <dgm:spPr/>
      <dgm:t>
        <a:bodyPr/>
        <a:lstStyle/>
        <a:p>
          <a:endParaRPr lang="en-US" sz="2000">
            <a:solidFill>
              <a:schemeClr val="tx1"/>
            </a:solidFill>
          </a:endParaRPr>
        </a:p>
      </dgm:t>
    </dgm:pt>
    <dgm:pt modelId="{24BA15BF-7808-4ABF-8597-3F964E3EE3B5}" type="sibTrans" cxnId="{3BE8D66E-275D-4558-B299-9637892C852D}">
      <dgm:prSet/>
      <dgm:spPr/>
      <dgm:t>
        <a:bodyPr/>
        <a:lstStyle/>
        <a:p>
          <a:endParaRPr lang="en-US" sz="2000">
            <a:solidFill>
              <a:schemeClr val="tx1"/>
            </a:solidFill>
          </a:endParaRPr>
        </a:p>
      </dgm:t>
    </dgm:pt>
    <dgm:pt modelId="{B777B0AC-1E49-4F11-9ED5-B44F9947C034}">
      <dgm:prSet custT="1"/>
      <dgm:spPr/>
      <dgm:t>
        <a:bodyPr/>
        <a:lstStyle/>
        <a:p>
          <a:pPr rtl="0" eaLnBrk="1" fontAlgn="base" hangingPunct="1"/>
          <a:r>
            <a:rPr lang="es-ES" sz="1800" dirty="0">
              <a:solidFill>
                <a:schemeClr val="tx1"/>
              </a:solidFill>
            </a:rPr>
            <a:t>Conclusiones</a:t>
          </a:r>
        </a:p>
      </dgm:t>
    </dgm:pt>
    <dgm:pt modelId="{71E55C06-CEA3-40FF-AFEF-B7401D0EE5BF}" type="parTrans" cxnId="{02AAD772-DE2A-4575-8276-446E79FB509A}">
      <dgm:prSet/>
      <dgm:spPr/>
      <dgm:t>
        <a:bodyPr/>
        <a:lstStyle/>
        <a:p>
          <a:endParaRPr lang="en-US">
            <a:solidFill>
              <a:schemeClr val="tx1"/>
            </a:solidFill>
          </a:endParaRPr>
        </a:p>
      </dgm:t>
    </dgm:pt>
    <dgm:pt modelId="{738EDA1F-DF7A-43CC-B306-A87C03D30438}" type="sibTrans" cxnId="{02AAD772-DE2A-4575-8276-446E79FB509A}">
      <dgm:prSet/>
      <dgm:spPr/>
      <dgm:t>
        <a:bodyPr/>
        <a:lstStyle/>
        <a:p>
          <a:endParaRPr lang="en-US">
            <a:solidFill>
              <a:schemeClr val="tx1"/>
            </a:solidFill>
          </a:endParaRPr>
        </a:p>
      </dgm:t>
    </dgm:pt>
    <dgm:pt modelId="{762622F9-2036-41D6-AC21-589B5F7DA2AC}">
      <dgm:prSet custT="1"/>
      <dgm:spPr/>
      <dgm:t>
        <a:bodyPr/>
        <a:lstStyle/>
        <a:p>
          <a:pPr rtl="0" eaLnBrk="1" fontAlgn="base" hangingPunct="1"/>
          <a:r>
            <a:rPr lang="es-ES" sz="1800" dirty="0">
              <a:solidFill>
                <a:schemeClr val="tx1"/>
              </a:solidFill>
            </a:rPr>
            <a:t>Preguntas</a:t>
          </a:r>
        </a:p>
      </dgm:t>
    </dgm:pt>
    <dgm:pt modelId="{570E2A7F-7A80-4422-AF3D-06466D711069}" type="parTrans" cxnId="{B8D0C803-6280-4340-A338-236EDC56C6C1}">
      <dgm:prSet/>
      <dgm:spPr/>
      <dgm:t>
        <a:bodyPr/>
        <a:lstStyle/>
        <a:p>
          <a:endParaRPr lang="en-US">
            <a:solidFill>
              <a:schemeClr val="tx1"/>
            </a:solidFill>
          </a:endParaRPr>
        </a:p>
      </dgm:t>
    </dgm:pt>
    <dgm:pt modelId="{FC84EB16-B284-4D31-B4D6-4CF94DBBC496}" type="sibTrans" cxnId="{B8D0C803-6280-4340-A338-236EDC56C6C1}">
      <dgm:prSet/>
      <dgm:spPr/>
      <dgm:t>
        <a:bodyPr/>
        <a:lstStyle/>
        <a:p>
          <a:endParaRPr lang="en-US">
            <a:solidFill>
              <a:schemeClr val="tx1"/>
            </a:solidFill>
          </a:endParaRPr>
        </a:p>
      </dgm:t>
    </dgm:pt>
    <dgm:pt modelId="{92985D22-30DB-4051-88D0-C7D84DB4A10E}">
      <dgm:prSet custT="1"/>
      <dgm:spPr/>
      <dgm:t>
        <a:bodyPr/>
        <a:lstStyle/>
        <a:p>
          <a:pPr rtl="0" eaLnBrk="1" fontAlgn="base" hangingPunct="1"/>
          <a:r>
            <a:rPr lang="es-ES" sz="1800" dirty="0">
              <a:solidFill>
                <a:schemeClr val="tx1"/>
              </a:solidFill>
            </a:rPr>
            <a:t>Ingeniería de software</a:t>
          </a:r>
        </a:p>
      </dgm:t>
    </dgm:pt>
    <dgm:pt modelId="{03D308D8-1686-4CDE-A2F1-BAC45353F1C2}" type="parTrans" cxnId="{185BB17D-781F-49A4-B636-B2F52C28F3A8}">
      <dgm:prSet/>
      <dgm:spPr/>
    </dgm:pt>
    <dgm:pt modelId="{54D0E659-81E4-4533-91D0-067B95DE19EB}" type="sibTrans" cxnId="{185BB17D-781F-49A4-B636-B2F52C28F3A8}">
      <dgm:prSet/>
      <dgm:spPr/>
    </dgm:pt>
    <dgm:pt modelId="{CF12EE02-305B-4F37-81FB-48AF07199B41}" type="pres">
      <dgm:prSet presAssocID="{70BA55DF-E421-4593-B72C-FF78D410DC24}" presName="linear" presStyleCnt="0">
        <dgm:presLayoutVars>
          <dgm:dir/>
          <dgm:animLvl val="lvl"/>
          <dgm:resizeHandles val="exact"/>
        </dgm:presLayoutVars>
      </dgm:prSet>
      <dgm:spPr/>
      <dgm:t>
        <a:bodyPr/>
        <a:lstStyle/>
        <a:p>
          <a:endParaRPr lang="es-CO"/>
        </a:p>
      </dgm:t>
    </dgm:pt>
    <dgm:pt modelId="{BA24298A-9E0A-452B-B3C3-064746798020}" type="pres">
      <dgm:prSet presAssocID="{48B0ECA8-6A3B-4BC5-BE23-EB9179C630DD}" presName="parentLin" presStyleCnt="0"/>
      <dgm:spPr/>
    </dgm:pt>
    <dgm:pt modelId="{6CEF13F2-BDD6-484F-AAD3-311DE5A3A638}" type="pres">
      <dgm:prSet presAssocID="{48B0ECA8-6A3B-4BC5-BE23-EB9179C630DD}" presName="parentLeftMargin" presStyleLbl="node1" presStyleIdx="0" presStyleCnt="13"/>
      <dgm:spPr/>
      <dgm:t>
        <a:bodyPr/>
        <a:lstStyle/>
        <a:p>
          <a:endParaRPr lang="es-CO"/>
        </a:p>
      </dgm:t>
    </dgm:pt>
    <dgm:pt modelId="{9C87F8A5-77EC-4891-8204-D56A11CC9AF7}" type="pres">
      <dgm:prSet presAssocID="{48B0ECA8-6A3B-4BC5-BE23-EB9179C630DD}" presName="parentText" presStyleLbl="node1" presStyleIdx="0" presStyleCnt="13">
        <dgm:presLayoutVars>
          <dgm:chMax val="0"/>
          <dgm:bulletEnabled val="1"/>
        </dgm:presLayoutVars>
      </dgm:prSet>
      <dgm:spPr/>
      <dgm:t>
        <a:bodyPr/>
        <a:lstStyle/>
        <a:p>
          <a:endParaRPr lang="es-CO"/>
        </a:p>
      </dgm:t>
    </dgm:pt>
    <dgm:pt modelId="{D0135126-9053-4F45-94DD-34107605646B}" type="pres">
      <dgm:prSet presAssocID="{48B0ECA8-6A3B-4BC5-BE23-EB9179C630DD}" presName="negativeSpace" presStyleCnt="0"/>
      <dgm:spPr/>
    </dgm:pt>
    <dgm:pt modelId="{298195E1-94F8-462E-8291-5CD8FCA2A7DA}" type="pres">
      <dgm:prSet presAssocID="{48B0ECA8-6A3B-4BC5-BE23-EB9179C630DD}" presName="childText" presStyleLbl="conFgAcc1" presStyleIdx="0" presStyleCnt="13">
        <dgm:presLayoutVars>
          <dgm:bulletEnabled val="1"/>
        </dgm:presLayoutVars>
      </dgm:prSet>
      <dgm:spPr/>
    </dgm:pt>
    <dgm:pt modelId="{38D8F6A3-06EC-44AC-BC46-833DADC9E5D1}" type="pres">
      <dgm:prSet presAssocID="{299CE2D3-45B6-46D4-A6DA-DE5CF915B6D8}" presName="spaceBetweenRectangles" presStyleCnt="0"/>
      <dgm:spPr/>
    </dgm:pt>
    <dgm:pt modelId="{1810526F-A70A-4F29-BD82-5E7DAAB9138E}" type="pres">
      <dgm:prSet presAssocID="{5BAABBB1-095C-4616-9BE5-82882D4AAFE2}" presName="parentLin" presStyleCnt="0"/>
      <dgm:spPr/>
    </dgm:pt>
    <dgm:pt modelId="{1E545E5C-048B-4D18-9F58-4CE669397010}" type="pres">
      <dgm:prSet presAssocID="{5BAABBB1-095C-4616-9BE5-82882D4AAFE2}" presName="parentLeftMargin" presStyleLbl="node1" presStyleIdx="0" presStyleCnt="13"/>
      <dgm:spPr/>
      <dgm:t>
        <a:bodyPr/>
        <a:lstStyle/>
        <a:p>
          <a:endParaRPr lang="es-CO"/>
        </a:p>
      </dgm:t>
    </dgm:pt>
    <dgm:pt modelId="{4725FAC6-46E8-438E-ACFD-0936CED08636}" type="pres">
      <dgm:prSet presAssocID="{5BAABBB1-095C-4616-9BE5-82882D4AAFE2}" presName="parentText" presStyleLbl="node1" presStyleIdx="1" presStyleCnt="13">
        <dgm:presLayoutVars>
          <dgm:chMax val="0"/>
          <dgm:bulletEnabled val="1"/>
        </dgm:presLayoutVars>
      </dgm:prSet>
      <dgm:spPr/>
      <dgm:t>
        <a:bodyPr/>
        <a:lstStyle/>
        <a:p>
          <a:endParaRPr lang="es-CO"/>
        </a:p>
      </dgm:t>
    </dgm:pt>
    <dgm:pt modelId="{BAF5AAD2-3C98-4015-92A7-A89FD0FFCB66}" type="pres">
      <dgm:prSet presAssocID="{5BAABBB1-095C-4616-9BE5-82882D4AAFE2}" presName="negativeSpace" presStyleCnt="0"/>
      <dgm:spPr/>
    </dgm:pt>
    <dgm:pt modelId="{46F0A31B-05F2-411B-9BD9-4B0DF35071A0}" type="pres">
      <dgm:prSet presAssocID="{5BAABBB1-095C-4616-9BE5-82882D4AAFE2}" presName="childText" presStyleLbl="conFgAcc1" presStyleIdx="1" presStyleCnt="13">
        <dgm:presLayoutVars>
          <dgm:bulletEnabled val="1"/>
        </dgm:presLayoutVars>
      </dgm:prSet>
      <dgm:spPr/>
    </dgm:pt>
    <dgm:pt modelId="{64521F7A-2DE2-4A1B-8816-19F6F8F8C3FD}" type="pres">
      <dgm:prSet presAssocID="{FFAECC79-81EA-4AF4-9ACB-FF3DE0788723}" presName="spaceBetweenRectangles" presStyleCnt="0"/>
      <dgm:spPr/>
    </dgm:pt>
    <dgm:pt modelId="{B534C1C6-739D-4582-8B8A-9F9C047CEE63}" type="pres">
      <dgm:prSet presAssocID="{F6919849-95E8-45FF-9E07-C437551CB69E}" presName="parentLin" presStyleCnt="0"/>
      <dgm:spPr/>
    </dgm:pt>
    <dgm:pt modelId="{FDCC9056-39E7-4573-A9D5-987D6AC9CBD9}" type="pres">
      <dgm:prSet presAssocID="{F6919849-95E8-45FF-9E07-C437551CB69E}" presName="parentLeftMargin" presStyleLbl="node1" presStyleIdx="1" presStyleCnt="13"/>
      <dgm:spPr/>
      <dgm:t>
        <a:bodyPr/>
        <a:lstStyle/>
        <a:p>
          <a:endParaRPr lang="es-CO"/>
        </a:p>
      </dgm:t>
    </dgm:pt>
    <dgm:pt modelId="{19FF0868-C966-4CC4-8BA1-AB8191EA5899}" type="pres">
      <dgm:prSet presAssocID="{F6919849-95E8-45FF-9E07-C437551CB69E}" presName="parentText" presStyleLbl="node1" presStyleIdx="2" presStyleCnt="13">
        <dgm:presLayoutVars>
          <dgm:chMax val="0"/>
          <dgm:bulletEnabled val="1"/>
        </dgm:presLayoutVars>
      </dgm:prSet>
      <dgm:spPr/>
      <dgm:t>
        <a:bodyPr/>
        <a:lstStyle/>
        <a:p>
          <a:endParaRPr lang="es-CO"/>
        </a:p>
      </dgm:t>
    </dgm:pt>
    <dgm:pt modelId="{33C6E811-D4DC-4FF9-A50A-856D3FD3EFA8}" type="pres">
      <dgm:prSet presAssocID="{F6919849-95E8-45FF-9E07-C437551CB69E}" presName="negativeSpace" presStyleCnt="0"/>
      <dgm:spPr/>
    </dgm:pt>
    <dgm:pt modelId="{EEA088A7-8CED-41A7-82DF-A07D53B685AA}" type="pres">
      <dgm:prSet presAssocID="{F6919849-95E8-45FF-9E07-C437551CB69E}" presName="childText" presStyleLbl="conFgAcc1" presStyleIdx="2" presStyleCnt="13">
        <dgm:presLayoutVars>
          <dgm:bulletEnabled val="1"/>
        </dgm:presLayoutVars>
      </dgm:prSet>
      <dgm:spPr/>
    </dgm:pt>
    <dgm:pt modelId="{55207C7A-516D-4783-8FEA-FBDBC0141191}" type="pres">
      <dgm:prSet presAssocID="{004184E6-A700-4EFD-BC13-BDB417F72D88}" presName="spaceBetweenRectangles" presStyleCnt="0"/>
      <dgm:spPr/>
    </dgm:pt>
    <dgm:pt modelId="{0F7A7857-514B-47B5-B5DB-F6603FBBA4F3}" type="pres">
      <dgm:prSet presAssocID="{57A1D20B-5238-40E7-8A1E-3A708AAAD537}" presName="parentLin" presStyleCnt="0"/>
      <dgm:spPr/>
    </dgm:pt>
    <dgm:pt modelId="{CCD193DF-B7B3-4EE7-AED6-2ED87EC05B85}" type="pres">
      <dgm:prSet presAssocID="{57A1D20B-5238-40E7-8A1E-3A708AAAD537}" presName="parentLeftMargin" presStyleLbl="node1" presStyleIdx="2" presStyleCnt="13"/>
      <dgm:spPr/>
      <dgm:t>
        <a:bodyPr/>
        <a:lstStyle/>
        <a:p>
          <a:endParaRPr lang="es-CO"/>
        </a:p>
      </dgm:t>
    </dgm:pt>
    <dgm:pt modelId="{14E63F8C-D674-45A8-9163-891B81B048BA}" type="pres">
      <dgm:prSet presAssocID="{57A1D20B-5238-40E7-8A1E-3A708AAAD537}" presName="parentText" presStyleLbl="node1" presStyleIdx="3" presStyleCnt="13">
        <dgm:presLayoutVars>
          <dgm:chMax val="0"/>
          <dgm:bulletEnabled val="1"/>
        </dgm:presLayoutVars>
      </dgm:prSet>
      <dgm:spPr/>
      <dgm:t>
        <a:bodyPr/>
        <a:lstStyle/>
        <a:p>
          <a:endParaRPr lang="es-CO"/>
        </a:p>
      </dgm:t>
    </dgm:pt>
    <dgm:pt modelId="{34C6FF98-F14A-46B7-9B26-9FDD28028C28}" type="pres">
      <dgm:prSet presAssocID="{57A1D20B-5238-40E7-8A1E-3A708AAAD537}" presName="negativeSpace" presStyleCnt="0"/>
      <dgm:spPr/>
    </dgm:pt>
    <dgm:pt modelId="{45F12C86-C9FC-4A0A-BD1A-92A6458A046A}" type="pres">
      <dgm:prSet presAssocID="{57A1D20B-5238-40E7-8A1E-3A708AAAD537}" presName="childText" presStyleLbl="conFgAcc1" presStyleIdx="3" presStyleCnt="13">
        <dgm:presLayoutVars>
          <dgm:bulletEnabled val="1"/>
        </dgm:presLayoutVars>
      </dgm:prSet>
      <dgm:spPr/>
    </dgm:pt>
    <dgm:pt modelId="{D85A04F9-722E-4A44-BB77-470947565B1D}" type="pres">
      <dgm:prSet presAssocID="{3286C18B-9A07-48CC-A4AB-195323739875}" presName="spaceBetweenRectangles" presStyleCnt="0"/>
      <dgm:spPr/>
    </dgm:pt>
    <dgm:pt modelId="{D0C8B115-5884-4486-BF5F-CA8BE58EEF98}" type="pres">
      <dgm:prSet presAssocID="{D33A6F13-D494-46C1-AAF1-E1A4AD617FFD}" presName="parentLin" presStyleCnt="0"/>
      <dgm:spPr/>
    </dgm:pt>
    <dgm:pt modelId="{CE949FA1-4CD0-4A99-AF1C-2982D63048F1}" type="pres">
      <dgm:prSet presAssocID="{D33A6F13-D494-46C1-AAF1-E1A4AD617FFD}" presName="parentLeftMargin" presStyleLbl="node1" presStyleIdx="3" presStyleCnt="13"/>
      <dgm:spPr/>
      <dgm:t>
        <a:bodyPr/>
        <a:lstStyle/>
        <a:p>
          <a:endParaRPr lang="es-CO"/>
        </a:p>
      </dgm:t>
    </dgm:pt>
    <dgm:pt modelId="{0E003A55-897B-404E-A841-A21D44C3EAEF}" type="pres">
      <dgm:prSet presAssocID="{D33A6F13-D494-46C1-AAF1-E1A4AD617FFD}" presName="parentText" presStyleLbl="node1" presStyleIdx="4" presStyleCnt="13">
        <dgm:presLayoutVars>
          <dgm:chMax val="0"/>
          <dgm:bulletEnabled val="1"/>
        </dgm:presLayoutVars>
      </dgm:prSet>
      <dgm:spPr/>
      <dgm:t>
        <a:bodyPr/>
        <a:lstStyle/>
        <a:p>
          <a:endParaRPr lang="es-CO"/>
        </a:p>
      </dgm:t>
    </dgm:pt>
    <dgm:pt modelId="{9B3802D2-8AAB-4B6E-A123-5CA3D3B40211}" type="pres">
      <dgm:prSet presAssocID="{D33A6F13-D494-46C1-AAF1-E1A4AD617FFD}" presName="negativeSpace" presStyleCnt="0"/>
      <dgm:spPr/>
    </dgm:pt>
    <dgm:pt modelId="{3E0C1553-7991-4D50-8751-55FD911574FD}" type="pres">
      <dgm:prSet presAssocID="{D33A6F13-D494-46C1-AAF1-E1A4AD617FFD}" presName="childText" presStyleLbl="conFgAcc1" presStyleIdx="4" presStyleCnt="13">
        <dgm:presLayoutVars>
          <dgm:bulletEnabled val="1"/>
        </dgm:presLayoutVars>
      </dgm:prSet>
      <dgm:spPr/>
    </dgm:pt>
    <dgm:pt modelId="{C7A7AC3C-5119-4E75-9A10-4F541E9A997C}" type="pres">
      <dgm:prSet presAssocID="{349E32D3-673D-46C3-AD88-7B9D8EA3EF3C}" presName="spaceBetweenRectangles" presStyleCnt="0"/>
      <dgm:spPr/>
    </dgm:pt>
    <dgm:pt modelId="{517D4334-B859-481B-8109-E830BE2AEA6C}" type="pres">
      <dgm:prSet presAssocID="{9E711D1E-D480-4A55-8218-3B2BC4B27CA9}" presName="parentLin" presStyleCnt="0"/>
      <dgm:spPr/>
    </dgm:pt>
    <dgm:pt modelId="{3E7927C5-FF01-4083-A9E0-82A3C0732FB4}" type="pres">
      <dgm:prSet presAssocID="{9E711D1E-D480-4A55-8218-3B2BC4B27CA9}" presName="parentLeftMargin" presStyleLbl="node1" presStyleIdx="4" presStyleCnt="13"/>
      <dgm:spPr/>
      <dgm:t>
        <a:bodyPr/>
        <a:lstStyle/>
        <a:p>
          <a:endParaRPr lang="es-CO"/>
        </a:p>
      </dgm:t>
    </dgm:pt>
    <dgm:pt modelId="{CE846CAE-F898-4274-A836-343FE961D377}" type="pres">
      <dgm:prSet presAssocID="{9E711D1E-D480-4A55-8218-3B2BC4B27CA9}" presName="parentText" presStyleLbl="node1" presStyleIdx="5" presStyleCnt="13">
        <dgm:presLayoutVars>
          <dgm:chMax val="0"/>
          <dgm:bulletEnabled val="1"/>
        </dgm:presLayoutVars>
      </dgm:prSet>
      <dgm:spPr/>
      <dgm:t>
        <a:bodyPr/>
        <a:lstStyle/>
        <a:p>
          <a:endParaRPr lang="es-CO"/>
        </a:p>
      </dgm:t>
    </dgm:pt>
    <dgm:pt modelId="{C649E6B7-0409-45D9-BF8B-703874DD6E0D}" type="pres">
      <dgm:prSet presAssocID="{9E711D1E-D480-4A55-8218-3B2BC4B27CA9}" presName="negativeSpace" presStyleCnt="0"/>
      <dgm:spPr/>
    </dgm:pt>
    <dgm:pt modelId="{9ED2B76B-DA7C-4B3B-B952-D9BAE592201F}" type="pres">
      <dgm:prSet presAssocID="{9E711D1E-D480-4A55-8218-3B2BC4B27CA9}" presName="childText" presStyleLbl="conFgAcc1" presStyleIdx="5" presStyleCnt="13">
        <dgm:presLayoutVars>
          <dgm:bulletEnabled val="1"/>
        </dgm:presLayoutVars>
      </dgm:prSet>
      <dgm:spPr/>
    </dgm:pt>
    <dgm:pt modelId="{429FAB5F-75F8-41EB-A5C9-EDD8B407705D}" type="pres">
      <dgm:prSet presAssocID="{DDC7C29D-FECA-4C3B-8D02-8D9007610C42}" presName="spaceBetweenRectangles" presStyleCnt="0"/>
      <dgm:spPr/>
    </dgm:pt>
    <dgm:pt modelId="{C3A3D0A0-A907-4350-9DD3-48412E070303}" type="pres">
      <dgm:prSet presAssocID="{CAD58C76-785C-4C32-90E9-79BCC9AFAA68}" presName="parentLin" presStyleCnt="0"/>
      <dgm:spPr/>
    </dgm:pt>
    <dgm:pt modelId="{23AE5677-8988-4480-8A64-B39411B9D9CF}" type="pres">
      <dgm:prSet presAssocID="{CAD58C76-785C-4C32-90E9-79BCC9AFAA68}" presName="parentLeftMargin" presStyleLbl="node1" presStyleIdx="5" presStyleCnt="13"/>
      <dgm:spPr/>
      <dgm:t>
        <a:bodyPr/>
        <a:lstStyle/>
        <a:p>
          <a:endParaRPr lang="es-CO"/>
        </a:p>
      </dgm:t>
    </dgm:pt>
    <dgm:pt modelId="{3E2A48D5-261A-4601-BD9E-46C87F041FF3}" type="pres">
      <dgm:prSet presAssocID="{CAD58C76-785C-4C32-90E9-79BCC9AFAA68}" presName="parentText" presStyleLbl="node1" presStyleIdx="6" presStyleCnt="13">
        <dgm:presLayoutVars>
          <dgm:chMax val="0"/>
          <dgm:bulletEnabled val="1"/>
        </dgm:presLayoutVars>
      </dgm:prSet>
      <dgm:spPr/>
      <dgm:t>
        <a:bodyPr/>
        <a:lstStyle/>
        <a:p>
          <a:endParaRPr lang="es-CO"/>
        </a:p>
      </dgm:t>
    </dgm:pt>
    <dgm:pt modelId="{0149E27F-D816-4CEC-87CF-0A264B879612}" type="pres">
      <dgm:prSet presAssocID="{CAD58C76-785C-4C32-90E9-79BCC9AFAA68}" presName="negativeSpace" presStyleCnt="0"/>
      <dgm:spPr/>
    </dgm:pt>
    <dgm:pt modelId="{700CCD8C-EE68-4BF4-8508-5514D178050D}" type="pres">
      <dgm:prSet presAssocID="{CAD58C76-785C-4C32-90E9-79BCC9AFAA68}" presName="childText" presStyleLbl="conFgAcc1" presStyleIdx="6" presStyleCnt="13">
        <dgm:presLayoutVars>
          <dgm:bulletEnabled val="1"/>
        </dgm:presLayoutVars>
      </dgm:prSet>
      <dgm:spPr/>
    </dgm:pt>
    <dgm:pt modelId="{7D8FA709-890B-4C10-8F78-9A29D1320579}" type="pres">
      <dgm:prSet presAssocID="{FD404C8B-2CDC-4F56-BAE3-602D90388169}" presName="spaceBetweenRectangles" presStyleCnt="0"/>
      <dgm:spPr/>
    </dgm:pt>
    <dgm:pt modelId="{57218E52-2FA4-4D4C-8BFF-785043268C49}" type="pres">
      <dgm:prSet presAssocID="{764803F7-DF10-495B-BCFF-2D85F7D1859C}" presName="parentLin" presStyleCnt="0"/>
      <dgm:spPr/>
    </dgm:pt>
    <dgm:pt modelId="{FF01E3DE-FA99-4792-8FFB-85EFA6A00CEE}" type="pres">
      <dgm:prSet presAssocID="{764803F7-DF10-495B-BCFF-2D85F7D1859C}" presName="parentLeftMargin" presStyleLbl="node1" presStyleIdx="6" presStyleCnt="13"/>
      <dgm:spPr/>
      <dgm:t>
        <a:bodyPr/>
        <a:lstStyle/>
        <a:p>
          <a:endParaRPr lang="es-CO"/>
        </a:p>
      </dgm:t>
    </dgm:pt>
    <dgm:pt modelId="{25CCBC59-4716-421B-BE45-1255BA40FF0A}" type="pres">
      <dgm:prSet presAssocID="{764803F7-DF10-495B-BCFF-2D85F7D1859C}" presName="parentText" presStyleLbl="node1" presStyleIdx="7" presStyleCnt="13">
        <dgm:presLayoutVars>
          <dgm:chMax val="0"/>
          <dgm:bulletEnabled val="1"/>
        </dgm:presLayoutVars>
      </dgm:prSet>
      <dgm:spPr/>
      <dgm:t>
        <a:bodyPr/>
        <a:lstStyle/>
        <a:p>
          <a:endParaRPr lang="es-CO"/>
        </a:p>
      </dgm:t>
    </dgm:pt>
    <dgm:pt modelId="{4C14D75A-1FA0-46EA-8D23-53624F37C6E0}" type="pres">
      <dgm:prSet presAssocID="{764803F7-DF10-495B-BCFF-2D85F7D1859C}" presName="negativeSpace" presStyleCnt="0"/>
      <dgm:spPr/>
    </dgm:pt>
    <dgm:pt modelId="{9AA8A062-CDC8-47E4-B569-0B17769CAAE9}" type="pres">
      <dgm:prSet presAssocID="{764803F7-DF10-495B-BCFF-2D85F7D1859C}" presName="childText" presStyleLbl="conFgAcc1" presStyleIdx="7" presStyleCnt="13">
        <dgm:presLayoutVars>
          <dgm:bulletEnabled val="1"/>
        </dgm:presLayoutVars>
      </dgm:prSet>
      <dgm:spPr/>
    </dgm:pt>
    <dgm:pt modelId="{D722BAC7-C8AB-4644-BB5C-6EAC6C63A3D3}" type="pres">
      <dgm:prSet presAssocID="{F2C5B3D4-F3A2-47A6-A984-160EB2058133}" presName="spaceBetweenRectangles" presStyleCnt="0"/>
      <dgm:spPr/>
    </dgm:pt>
    <dgm:pt modelId="{9577FEFF-8386-4751-BA4E-B6FF88A7C883}" type="pres">
      <dgm:prSet presAssocID="{92985D22-30DB-4051-88D0-C7D84DB4A10E}" presName="parentLin" presStyleCnt="0"/>
      <dgm:spPr/>
    </dgm:pt>
    <dgm:pt modelId="{1AFF0C90-A4C4-4FCB-89F4-05C8294C1DC5}" type="pres">
      <dgm:prSet presAssocID="{92985D22-30DB-4051-88D0-C7D84DB4A10E}" presName="parentLeftMargin" presStyleLbl="node1" presStyleIdx="7" presStyleCnt="13"/>
      <dgm:spPr/>
      <dgm:t>
        <a:bodyPr/>
        <a:lstStyle/>
        <a:p>
          <a:endParaRPr lang="es-CO"/>
        </a:p>
      </dgm:t>
    </dgm:pt>
    <dgm:pt modelId="{BCD4FDC1-C04F-49E4-B63E-D37CE30304A4}" type="pres">
      <dgm:prSet presAssocID="{92985D22-30DB-4051-88D0-C7D84DB4A10E}" presName="parentText" presStyleLbl="node1" presStyleIdx="8" presStyleCnt="13">
        <dgm:presLayoutVars>
          <dgm:chMax val="0"/>
          <dgm:bulletEnabled val="1"/>
        </dgm:presLayoutVars>
      </dgm:prSet>
      <dgm:spPr/>
      <dgm:t>
        <a:bodyPr/>
        <a:lstStyle/>
        <a:p>
          <a:endParaRPr lang="es-CO"/>
        </a:p>
      </dgm:t>
    </dgm:pt>
    <dgm:pt modelId="{FD024CA5-1CDF-407D-86C6-437653AA19C7}" type="pres">
      <dgm:prSet presAssocID="{92985D22-30DB-4051-88D0-C7D84DB4A10E}" presName="negativeSpace" presStyleCnt="0"/>
      <dgm:spPr/>
    </dgm:pt>
    <dgm:pt modelId="{4E47D074-7860-426C-BD16-BE1E4E53B1C9}" type="pres">
      <dgm:prSet presAssocID="{92985D22-30DB-4051-88D0-C7D84DB4A10E}" presName="childText" presStyleLbl="conFgAcc1" presStyleIdx="8" presStyleCnt="13">
        <dgm:presLayoutVars>
          <dgm:bulletEnabled val="1"/>
        </dgm:presLayoutVars>
      </dgm:prSet>
      <dgm:spPr/>
    </dgm:pt>
    <dgm:pt modelId="{D0B6C88B-B615-466D-8C0D-1A9A1F54CE4E}" type="pres">
      <dgm:prSet presAssocID="{54D0E659-81E4-4533-91D0-067B95DE19EB}" presName="spaceBetweenRectangles" presStyleCnt="0"/>
      <dgm:spPr/>
    </dgm:pt>
    <dgm:pt modelId="{8A86AD02-23AE-413A-859B-A9C0E0515C8B}" type="pres">
      <dgm:prSet presAssocID="{B777B0AC-1E49-4F11-9ED5-B44F9947C034}" presName="parentLin" presStyleCnt="0"/>
      <dgm:spPr/>
    </dgm:pt>
    <dgm:pt modelId="{F95DDAC1-849F-454F-B49A-E9DBBD22571A}" type="pres">
      <dgm:prSet presAssocID="{B777B0AC-1E49-4F11-9ED5-B44F9947C034}" presName="parentLeftMargin" presStyleLbl="node1" presStyleIdx="8" presStyleCnt="13"/>
      <dgm:spPr/>
      <dgm:t>
        <a:bodyPr/>
        <a:lstStyle/>
        <a:p>
          <a:endParaRPr lang="es-CO"/>
        </a:p>
      </dgm:t>
    </dgm:pt>
    <dgm:pt modelId="{9986EA73-AB06-4B28-8373-2BB9BEEA581B}" type="pres">
      <dgm:prSet presAssocID="{B777B0AC-1E49-4F11-9ED5-B44F9947C034}" presName="parentText" presStyleLbl="node1" presStyleIdx="9" presStyleCnt="13">
        <dgm:presLayoutVars>
          <dgm:chMax val="0"/>
          <dgm:bulletEnabled val="1"/>
        </dgm:presLayoutVars>
      </dgm:prSet>
      <dgm:spPr/>
      <dgm:t>
        <a:bodyPr/>
        <a:lstStyle/>
        <a:p>
          <a:endParaRPr lang="es-CO"/>
        </a:p>
      </dgm:t>
    </dgm:pt>
    <dgm:pt modelId="{7CFA6405-12C8-43E8-BD28-A296B32609DB}" type="pres">
      <dgm:prSet presAssocID="{B777B0AC-1E49-4F11-9ED5-B44F9947C034}" presName="negativeSpace" presStyleCnt="0"/>
      <dgm:spPr/>
    </dgm:pt>
    <dgm:pt modelId="{EA99126E-D9D3-43A6-B456-9750882F1497}" type="pres">
      <dgm:prSet presAssocID="{B777B0AC-1E49-4F11-9ED5-B44F9947C034}" presName="childText" presStyleLbl="conFgAcc1" presStyleIdx="9" presStyleCnt="13">
        <dgm:presLayoutVars>
          <dgm:bulletEnabled val="1"/>
        </dgm:presLayoutVars>
      </dgm:prSet>
      <dgm:spPr/>
    </dgm:pt>
    <dgm:pt modelId="{B7140618-5EE6-474E-8156-7514BE47406A}" type="pres">
      <dgm:prSet presAssocID="{738EDA1F-DF7A-43CC-B306-A87C03D30438}" presName="spaceBetweenRectangles" presStyleCnt="0"/>
      <dgm:spPr/>
    </dgm:pt>
    <dgm:pt modelId="{16F90BAB-AE3F-473B-8B89-5610FB965771}" type="pres">
      <dgm:prSet presAssocID="{F8906957-4CD8-4A7F-BF39-23BE6401490A}" presName="parentLin" presStyleCnt="0"/>
      <dgm:spPr/>
    </dgm:pt>
    <dgm:pt modelId="{88375B34-2759-4540-AA87-11B964E3C4F7}" type="pres">
      <dgm:prSet presAssocID="{F8906957-4CD8-4A7F-BF39-23BE6401490A}" presName="parentLeftMargin" presStyleLbl="node1" presStyleIdx="9" presStyleCnt="13"/>
      <dgm:spPr/>
      <dgm:t>
        <a:bodyPr/>
        <a:lstStyle/>
        <a:p>
          <a:endParaRPr lang="es-CO"/>
        </a:p>
      </dgm:t>
    </dgm:pt>
    <dgm:pt modelId="{DB59ED12-5A8F-498A-B81A-6345ED5A3190}" type="pres">
      <dgm:prSet presAssocID="{F8906957-4CD8-4A7F-BF39-23BE6401490A}" presName="parentText" presStyleLbl="node1" presStyleIdx="10" presStyleCnt="13">
        <dgm:presLayoutVars>
          <dgm:chMax val="0"/>
          <dgm:bulletEnabled val="1"/>
        </dgm:presLayoutVars>
      </dgm:prSet>
      <dgm:spPr/>
      <dgm:t>
        <a:bodyPr/>
        <a:lstStyle/>
        <a:p>
          <a:endParaRPr lang="es-CO"/>
        </a:p>
      </dgm:t>
    </dgm:pt>
    <dgm:pt modelId="{81E51E2A-155B-4DC5-8358-63A85F843EC8}" type="pres">
      <dgm:prSet presAssocID="{F8906957-4CD8-4A7F-BF39-23BE6401490A}" presName="negativeSpace" presStyleCnt="0"/>
      <dgm:spPr/>
    </dgm:pt>
    <dgm:pt modelId="{85BBF03B-7411-4BDC-A8FD-8D55F78EC354}" type="pres">
      <dgm:prSet presAssocID="{F8906957-4CD8-4A7F-BF39-23BE6401490A}" presName="childText" presStyleLbl="conFgAcc1" presStyleIdx="10" presStyleCnt="13">
        <dgm:presLayoutVars>
          <dgm:bulletEnabled val="1"/>
        </dgm:presLayoutVars>
      </dgm:prSet>
      <dgm:spPr/>
    </dgm:pt>
    <dgm:pt modelId="{2053DBDE-0CAF-400F-A74E-B3FBAD2D52B8}" type="pres">
      <dgm:prSet presAssocID="{24BA15BF-7808-4ABF-8597-3F964E3EE3B5}" presName="spaceBetweenRectangles" presStyleCnt="0"/>
      <dgm:spPr/>
    </dgm:pt>
    <dgm:pt modelId="{4AD76B18-B671-48B4-B319-C10ACAC678D1}" type="pres">
      <dgm:prSet presAssocID="{635944F8-D1FF-43D7-8BBC-89AB95543D54}" presName="parentLin" presStyleCnt="0"/>
      <dgm:spPr/>
    </dgm:pt>
    <dgm:pt modelId="{F58B2798-1665-4EFB-BD2F-59AACDCA1F78}" type="pres">
      <dgm:prSet presAssocID="{635944F8-D1FF-43D7-8BBC-89AB95543D54}" presName="parentLeftMargin" presStyleLbl="node1" presStyleIdx="10" presStyleCnt="13"/>
      <dgm:spPr/>
      <dgm:t>
        <a:bodyPr/>
        <a:lstStyle/>
        <a:p>
          <a:endParaRPr lang="es-CO"/>
        </a:p>
      </dgm:t>
    </dgm:pt>
    <dgm:pt modelId="{11E08DCF-A60F-4764-9421-703D80BFFCBB}" type="pres">
      <dgm:prSet presAssocID="{635944F8-D1FF-43D7-8BBC-89AB95543D54}" presName="parentText" presStyleLbl="node1" presStyleIdx="11" presStyleCnt="13">
        <dgm:presLayoutVars>
          <dgm:chMax val="0"/>
          <dgm:bulletEnabled val="1"/>
        </dgm:presLayoutVars>
      </dgm:prSet>
      <dgm:spPr/>
      <dgm:t>
        <a:bodyPr/>
        <a:lstStyle/>
        <a:p>
          <a:endParaRPr lang="es-CO"/>
        </a:p>
      </dgm:t>
    </dgm:pt>
    <dgm:pt modelId="{A973679C-68DA-4004-88E9-7FCFAD525319}" type="pres">
      <dgm:prSet presAssocID="{635944F8-D1FF-43D7-8BBC-89AB95543D54}" presName="negativeSpace" presStyleCnt="0"/>
      <dgm:spPr/>
    </dgm:pt>
    <dgm:pt modelId="{16E51A13-AAB4-412D-B127-593BAC835298}" type="pres">
      <dgm:prSet presAssocID="{635944F8-D1FF-43D7-8BBC-89AB95543D54}" presName="childText" presStyleLbl="conFgAcc1" presStyleIdx="11" presStyleCnt="13">
        <dgm:presLayoutVars>
          <dgm:bulletEnabled val="1"/>
        </dgm:presLayoutVars>
      </dgm:prSet>
      <dgm:spPr/>
    </dgm:pt>
    <dgm:pt modelId="{DE941FE6-5021-4B6F-86B8-76A79168E702}" type="pres">
      <dgm:prSet presAssocID="{F013DDA8-9695-46F7-B3D2-C164B867A24E}" presName="spaceBetweenRectangles" presStyleCnt="0"/>
      <dgm:spPr/>
    </dgm:pt>
    <dgm:pt modelId="{274D2719-A971-47B4-8136-614274D71DDE}" type="pres">
      <dgm:prSet presAssocID="{762622F9-2036-41D6-AC21-589B5F7DA2AC}" presName="parentLin" presStyleCnt="0"/>
      <dgm:spPr/>
    </dgm:pt>
    <dgm:pt modelId="{B7B48402-57F0-421E-B228-72D0C3F9E818}" type="pres">
      <dgm:prSet presAssocID="{762622F9-2036-41D6-AC21-589B5F7DA2AC}" presName="parentLeftMargin" presStyleLbl="node1" presStyleIdx="11" presStyleCnt="13"/>
      <dgm:spPr/>
      <dgm:t>
        <a:bodyPr/>
        <a:lstStyle/>
        <a:p>
          <a:endParaRPr lang="es-CO"/>
        </a:p>
      </dgm:t>
    </dgm:pt>
    <dgm:pt modelId="{F77C4834-9FB9-4BA8-86D4-4045D7F01CF9}" type="pres">
      <dgm:prSet presAssocID="{762622F9-2036-41D6-AC21-589B5F7DA2AC}" presName="parentText" presStyleLbl="node1" presStyleIdx="12" presStyleCnt="13">
        <dgm:presLayoutVars>
          <dgm:chMax val="0"/>
          <dgm:bulletEnabled val="1"/>
        </dgm:presLayoutVars>
      </dgm:prSet>
      <dgm:spPr/>
      <dgm:t>
        <a:bodyPr/>
        <a:lstStyle/>
        <a:p>
          <a:endParaRPr lang="es-CO"/>
        </a:p>
      </dgm:t>
    </dgm:pt>
    <dgm:pt modelId="{DC5A70F2-D15C-4670-BD70-B472059357A6}" type="pres">
      <dgm:prSet presAssocID="{762622F9-2036-41D6-AC21-589B5F7DA2AC}" presName="negativeSpace" presStyleCnt="0"/>
      <dgm:spPr/>
    </dgm:pt>
    <dgm:pt modelId="{CF957A2D-B1F9-47F0-803D-32DDDA59052A}" type="pres">
      <dgm:prSet presAssocID="{762622F9-2036-41D6-AC21-589B5F7DA2AC}" presName="childText" presStyleLbl="conFgAcc1" presStyleIdx="12" presStyleCnt="13">
        <dgm:presLayoutVars>
          <dgm:bulletEnabled val="1"/>
        </dgm:presLayoutVars>
      </dgm:prSet>
      <dgm:spPr/>
    </dgm:pt>
  </dgm:ptLst>
  <dgm:cxnLst>
    <dgm:cxn modelId="{A22286BF-D19A-437C-AD2D-663A9B218C2E}" type="presOf" srcId="{762622F9-2036-41D6-AC21-589B5F7DA2AC}" destId="{B7B48402-57F0-421E-B228-72D0C3F9E818}" srcOrd="0" destOrd="0" presId="urn:microsoft.com/office/officeart/2005/8/layout/list1"/>
    <dgm:cxn modelId="{1508BA61-7265-4173-913F-0DA1322646C7}" type="presOf" srcId="{48B0ECA8-6A3B-4BC5-BE23-EB9179C630DD}" destId="{9C87F8A5-77EC-4891-8204-D56A11CC9AF7}" srcOrd="1" destOrd="0" presId="urn:microsoft.com/office/officeart/2005/8/layout/list1"/>
    <dgm:cxn modelId="{AD8F0497-4BDD-4C36-B092-2C9FB9CD9F70}" type="presOf" srcId="{92985D22-30DB-4051-88D0-C7D84DB4A10E}" destId="{1AFF0C90-A4C4-4FCB-89F4-05C8294C1DC5}" srcOrd="0" destOrd="0" presId="urn:microsoft.com/office/officeart/2005/8/layout/list1"/>
    <dgm:cxn modelId="{B99388A1-836B-4005-B550-14E29896E06F}" type="presOf" srcId="{48B0ECA8-6A3B-4BC5-BE23-EB9179C630DD}" destId="{6CEF13F2-BDD6-484F-AAD3-311DE5A3A638}" srcOrd="0" destOrd="0" presId="urn:microsoft.com/office/officeart/2005/8/layout/list1"/>
    <dgm:cxn modelId="{6EC48A7C-2AEA-4143-9E6F-5ADFC154F7C2}" srcId="{70BA55DF-E421-4593-B72C-FF78D410DC24}" destId="{9E711D1E-D480-4A55-8218-3B2BC4B27CA9}" srcOrd="5" destOrd="0" parTransId="{9728057A-0DFE-4D28-9936-6B5E705E33E2}" sibTransId="{DDC7C29D-FECA-4C3B-8D02-8D9007610C42}"/>
    <dgm:cxn modelId="{8420AD37-C896-4607-BF21-C1ABD9C93C76}" srcId="{70BA55DF-E421-4593-B72C-FF78D410DC24}" destId="{D33A6F13-D494-46C1-AAF1-E1A4AD617FFD}" srcOrd="4" destOrd="0" parTransId="{BCD2B430-3A26-42C8-8515-5DAB7006353E}" sibTransId="{349E32D3-673D-46C3-AD88-7B9D8EA3EF3C}"/>
    <dgm:cxn modelId="{3EDBA776-069A-4D4E-BB89-FC19F574CF2B}" type="presOf" srcId="{F6919849-95E8-45FF-9E07-C437551CB69E}" destId="{19FF0868-C966-4CC4-8BA1-AB8191EA5899}" srcOrd="1" destOrd="0" presId="urn:microsoft.com/office/officeart/2005/8/layout/list1"/>
    <dgm:cxn modelId="{02AAD772-DE2A-4575-8276-446E79FB509A}" srcId="{70BA55DF-E421-4593-B72C-FF78D410DC24}" destId="{B777B0AC-1E49-4F11-9ED5-B44F9947C034}" srcOrd="9" destOrd="0" parTransId="{71E55C06-CEA3-40FF-AFEF-B7401D0EE5BF}" sibTransId="{738EDA1F-DF7A-43CC-B306-A87C03D30438}"/>
    <dgm:cxn modelId="{0A71E74B-3663-4BDC-97A2-7897B8D366D5}" type="presOf" srcId="{5BAABBB1-095C-4616-9BE5-82882D4AAFE2}" destId="{1E545E5C-048B-4D18-9F58-4CE669397010}" srcOrd="0" destOrd="0" presId="urn:microsoft.com/office/officeart/2005/8/layout/list1"/>
    <dgm:cxn modelId="{6331069F-3B35-449A-A5B0-5C72655A3E1D}" type="presOf" srcId="{B777B0AC-1E49-4F11-9ED5-B44F9947C034}" destId="{F95DDAC1-849F-454F-B49A-E9DBBD22571A}" srcOrd="0" destOrd="0" presId="urn:microsoft.com/office/officeart/2005/8/layout/list1"/>
    <dgm:cxn modelId="{69FE66E4-BC52-4D42-B95B-96D16884A1F5}" type="presOf" srcId="{F8906957-4CD8-4A7F-BF39-23BE6401490A}" destId="{DB59ED12-5A8F-498A-B81A-6345ED5A3190}" srcOrd="1" destOrd="0" presId="urn:microsoft.com/office/officeart/2005/8/layout/list1"/>
    <dgm:cxn modelId="{185BB17D-781F-49A4-B636-B2F52C28F3A8}" srcId="{70BA55DF-E421-4593-B72C-FF78D410DC24}" destId="{92985D22-30DB-4051-88D0-C7D84DB4A10E}" srcOrd="8" destOrd="0" parTransId="{03D308D8-1686-4CDE-A2F1-BAC45353F1C2}" sibTransId="{54D0E659-81E4-4533-91D0-067B95DE19EB}"/>
    <dgm:cxn modelId="{A2E5B1A7-072B-4F98-BA14-2594E284FED1}" type="presOf" srcId="{57A1D20B-5238-40E7-8A1E-3A708AAAD537}" destId="{14E63F8C-D674-45A8-9163-891B81B048BA}" srcOrd="1" destOrd="0" presId="urn:microsoft.com/office/officeart/2005/8/layout/list1"/>
    <dgm:cxn modelId="{79DEE2EE-F29B-4D47-A395-85301555E510}" srcId="{70BA55DF-E421-4593-B72C-FF78D410DC24}" destId="{5BAABBB1-095C-4616-9BE5-82882D4AAFE2}" srcOrd="1" destOrd="0" parTransId="{BF77AD72-7412-4018-B0A4-DA129EACB8AD}" sibTransId="{FFAECC79-81EA-4AF4-9ACB-FF3DE0788723}"/>
    <dgm:cxn modelId="{30C0A9E7-249B-4CF0-9AA9-FCC8856E14F2}" type="presOf" srcId="{D33A6F13-D494-46C1-AAF1-E1A4AD617FFD}" destId="{0E003A55-897B-404E-A841-A21D44C3EAEF}" srcOrd="1" destOrd="0" presId="urn:microsoft.com/office/officeart/2005/8/layout/list1"/>
    <dgm:cxn modelId="{0631D38C-FFBD-4FE2-83C8-9ABD566BB673}" type="presOf" srcId="{635944F8-D1FF-43D7-8BBC-89AB95543D54}" destId="{F58B2798-1665-4EFB-BD2F-59AACDCA1F78}" srcOrd="0" destOrd="0" presId="urn:microsoft.com/office/officeart/2005/8/layout/list1"/>
    <dgm:cxn modelId="{CA2C0031-CF76-4D6E-8FF8-210B5A1504C4}" type="presOf" srcId="{CAD58C76-785C-4C32-90E9-79BCC9AFAA68}" destId="{3E2A48D5-261A-4601-BD9E-46C87F041FF3}" srcOrd="1" destOrd="0" presId="urn:microsoft.com/office/officeart/2005/8/layout/list1"/>
    <dgm:cxn modelId="{2AE5666A-F743-443C-A713-49AE6E086EB1}" type="presOf" srcId="{F6919849-95E8-45FF-9E07-C437551CB69E}" destId="{FDCC9056-39E7-4573-A9D5-987D6AC9CBD9}" srcOrd="0" destOrd="0" presId="urn:microsoft.com/office/officeart/2005/8/layout/list1"/>
    <dgm:cxn modelId="{C8213E04-22BD-4125-AA08-30E92C571355}" type="presOf" srcId="{B777B0AC-1E49-4F11-9ED5-B44F9947C034}" destId="{9986EA73-AB06-4B28-8373-2BB9BEEA581B}" srcOrd="1" destOrd="0" presId="urn:microsoft.com/office/officeart/2005/8/layout/list1"/>
    <dgm:cxn modelId="{590AFB9B-87BA-4BEB-ACE6-EB8BE0F04D98}" srcId="{70BA55DF-E421-4593-B72C-FF78D410DC24}" destId="{F6919849-95E8-45FF-9E07-C437551CB69E}" srcOrd="2" destOrd="0" parTransId="{2628559C-5C89-4DF5-9712-D50A6FA68431}" sibTransId="{004184E6-A700-4EFD-BC13-BDB417F72D88}"/>
    <dgm:cxn modelId="{2DC5D528-8317-4838-9303-FB407CE29127}" type="presOf" srcId="{764803F7-DF10-495B-BCFF-2D85F7D1859C}" destId="{25CCBC59-4716-421B-BE45-1255BA40FF0A}" srcOrd="1" destOrd="0" presId="urn:microsoft.com/office/officeart/2005/8/layout/list1"/>
    <dgm:cxn modelId="{3BE8D66E-275D-4558-B299-9637892C852D}" srcId="{70BA55DF-E421-4593-B72C-FF78D410DC24}" destId="{F8906957-4CD8-4A7F-BF39-23BE6401490A}" srcOrd="10" destOrd="0" parTransId="{57A41FBD-7A61-4F98-A619-913B7027B03A}" sibTransId="{24BA15BF-7808-4ABF-8597-3F964E3EE3B5}"/>
    <dgm:cxn modelId="{18A899B8-9FB2-4551-8769-7241E8E91C47}" type="presOf" srcId="{F8906957-4CD8-4A7F-BF39-23BE6401490A}" destId="{88375B34-2759-4540-AA87-11B964E3C4F7}" srcOrd="0" destOrd="0" presId="urn:microsoft.com/office/officeart/2005/8/layout/list1"/>
    <dgm:cxn modelId="{FD6C3AEE-3413-4AC8-BE52-306A99CD442A}" srcId="{70BA55DF-E421-4593-B72C-FF78D410DC24}" destId="{764803F7-DF10-495B-BCFF-2D85F7D1859C}" srcOrd="7" destOrd="0" parTransId="{05247759-2221-4922-8747-69CEEAB80F76}" sibTransId="{F2C5B3D4-F3A2-47A6-A984-160EB2058133}"/>
    <dgm:cxn modelId="{E4AAACCC-D5FC-44C5-8BD0-CA6F0B25D077}" type="presOf" srcId="{70BA55DF-E421-4593-B72C-FF78D410DC24}" destId="{CF12EE02-305B-4F37-81FB-48AF07199B41}" srcOrd="0" destOrd="0" presId="urn:microsoft.com/office/officeart/2005/8/layout/list1"/>
    <dgm:cxn modelId="{9A842587-A9AC-4ACE-9B04-FF855871B459}" type="presOf" srcId="{CAD58C76-785C-4C32-90E9-79BCC9AFAA68}" destId="{23AE5677-8988-4480-8A64-B39411B9D9CF}" srcOrd="0" destOrd="0" presId="urn:microsoft.com/office/officeart/2005/8/layout/list1"/>
    <dgm:cxn modelId="{B8D0C803-6280-4340-A338-236EDC56C6C1}" srcId="{70BA55DF-E421-4593-B72C-FF78D410DC24}" destId="{762622F9-2036-41D6-AC21-589B5F7DA2AC}" srcOrd="12" destOrd="0" parTransId="{570E2A7F-7A80-4422-AF3D-06466D711069}" sibTransId="{FC84EB16-B284-4D31-B4D6-4CF94DBBC496}"/>
    <dgm:cxn modelId="{64329655-7AEF-48AE-8B9E-031CE28490BE}" type="presOf" srcId="{92985D22-30DB-4051-88D0-C7D84DB4A10E}" destId="{BCD4FDC1-C04F-49E4-B63E-D37CE30304A4}" srcOrd="1" destOrd="0" presId="urn:microsoft.com/office/officeart/2005/8/layout/list1"/>
    <dgm:cxn modelId="{204E3CBD-FECC-4D87-8545-1CD7608870CA}" type="presOf" srcId="{9E711D1E-D480-4A55-8218-3B2BC4B27CA9}" destId="{CE846CAE-F898-4274-A836-343FE961D377}" srcOrd="1" destOrd="0" presId="urn:microsoft.com/office/officeart/2005/8/layout/list1"/>
    <dgm:cxn modelId="{B22F0E33-169E-431A-999F-4DB8D0101C77}" type="presOf" srcId="{57A1D20B-5238-40E7-8A1E-3A708AAAD537}" destId="{CCD193DF-B7B3-4EE7-AED6-2ED87EC05B85}" srcOrd="0" destOrd="0" presId="urn:microsoft.com/office/officeart/2005/8/layout/list1"/>
    <dgm:cxn modelId="{65E6BB75-5BC7-4102-8321-97E4FFF80150}" type="presOf" srcId="{9E711D1E-D480-4A55-8218-3B2BC4B27CA9}" destId="{3E7927C5-FF01-4083-A9E0-82A3C0732FB4}" srcOrd="0" destOrd="0" presId="urn:microsoft.com/office/officeart/2005/8/layout/list1"/>
    <dgm:cxn modelId="{703ADBCF-D271-4323-98E8-A9728461AFED}" type="presOf" srcId="{762622F9-2036-41D6-AC21-589B5F7DA2AC}" destId="{F77C4834-9FB9-4BA8-86D4-4045D7F01CF9}" srcOrd="1" destOrd="0" presId="urn:microsoft.com/office/officeart/2005/8/layout/list1"/>
    <dgm:cxn modelId="{A8AEC47E-2715-4EBC-BA20-C76525D62528}" srcId="{70BA55DF-E421-4593-B72C-FF78D410DC24}" destId="{57A1D20B-5238-40E7-8A1E-3A708AAAD537}" srcOrd="3" destOrd="0" parTransId="{8AF47C44-9C70-4E1D-8C5E-1F2BEDDE0B83}" sibTransId="{3286C18B-9A07-48CC-A4AB-195323739875}"/>
    <dgm:cxn modelId="{FD14913C-91F2-4946-95D9-3195DD46CBDC}" type="presOf" srcId="{D33A6F13-D494-46C1-AAF1-E1A4AD617FFD}" destId="{CE949FA1-4CD0-4A99-AF1C-2982D63048F1}" srcOrd="0" destOrd="0" presId="urn:microsoft.com/office/officeart/2005/8/layout/list1"/>
    <dgm:cxn modelId="{4CF6B816-3E6B-4FB6-A33E-50303D8AF619}" srcId="{70BA55DF-E421-4593-B72C-FF78D410DC24}" destId="{48B0ECA8-6A3B-4BC5-BE23-EB9179C630DD}" srcOrd="0" destOrd="0" parTransId="{7F9521B0-2894-44DF-87E9-3D37155A4AD4}" sibTransId="{299CE2D3-45B6-46D4-A6DA-DE5CF915B6D8}"/>
    <dgm:cxn modelId="{418AD133-A53D-4CDB-B77D-00E6F2D86358}" srcId="{70BA55DF-E421-4593-B72C-FF78D410DC24}" destId="{CAD58C76-785C-4C32-90E9-79BCC9AFAA68}" srcOrd="6" destOrd="0" parTransId="{54F19038-4DD3-416B-85F1-CDE1A064F2F5}" sibTransId="{FD404C8B-2CDC-4F56-BAE3-602D90388169}"/>
    <dgm:cxn modelId="{3787D52C-DAAC-4F53-85DC-31D5AC479451}" type="presOf" srcId="{764803F7-DF10-495B-BCFF-2D85F7D1859C}" destId="{FF01E3DE-FA99-4792-8FFB-85EFA6A00CEE}" srcOrd="0" destOrd="0" presId="urn:microsoft.com/office/officeart/2005/8/layout/list1"/>
    <dgm:cxn modelId="{D1C2FC7E-7CC2-471A-8F91-6EAC4E06E2D3}" srcId="{70BA55DF-E421-4593-B72C-FF78D410DC24}" destId="{635944F8-D1FF-43D7-8BBC-89AB95543D54}" srcOrd="11" destOrd="0" parTransId="{FB1EB475-A190-4489-B8DD-7BC4B49304D7}" sibTransId="{F013DDA8-9695-46F7-B3D2-C164B867A24E}"/>
    <dgm:cxn modelId="{FA07B25C-73DD-44DF-90C2-AD883D24029F}" type="presOf" srcId="{635944F8-D1FF-43D7-8BBC-89AB95543D54}" destId="{11E08DCF-A60F-4764-9421-703D80BFFCBB}" srcOrd="1" destOrd="0" presId="urn:microsoft.com/office/officeart/2005/8/layout/list1"/>
    <dgm:cxn modelId="{38FCE01B-0BD4-4C14-A7F6-410273352A9C}" type="presOf" srcId="{5BAABBB1-095C-4616-9BE5-82882D4AAFE2}" destId="{4725FAC6-46E8-438E-ACFD-0936CED08636}" srcOrd="1" destOrd="0" presId="urn:microsoft.com/office/officeart/2005/8/layout/list1"/>
    <dgm:cxn modelId="{0D146D18-417F-40F6-9D61-037175639424}" type="presParOf" srcId="{CF12EE02-305B-4F37-81FB-48AF07199B41}" destId="{BA24298A-9E0A-452B-B3C3-064746798020}" srcOrd="0" destOrd="0" presId="urn:microsoft.com/office/officeart/2005/8/layout/list1"/>
    <dgm:cxn modelId="{493A0F11-A937-4627-AAF3-85AC185D909E}" type="presParOf" srcId="{BA24298A-9E0A-452B-B3C3-064746798020}" destId="{6CEF13F2-BDD6-484F-AAD3-311DE5A3A638}" srcOrd="0" destOrd="0" presId="urn:microsoft.com/office/officeart/2005/8/layout/list1"/>
    <dgm:cxn modelId="{98FE8F2B-CA5A-4CD3-9E5D-3B28439E9188}" type="presParOf" srcId="{BA24298A-9E0A-452B-B3C3-064746798020}" destId="{9C87F8A5-77EC-4891-8204-D56A11CC9AF7}" srcOrd="1" destOrd="0" presId="urn:microsoft.com/office/officeart/2005/8/layout/list1"/>
    <dgm:cxn modelId="{AABD84B2-3852-4260-ABB6-658BE9577FFE}" type="presParOf" srcId="{CF12EE02-305B-4F37-81FB-48AF07199B41}" destId="{D0135126-9053-4F45-94DD-34107605646B}" srcOrd="1" destOrd="0" presId="urn:microsoft.com/office/officeart/2005/8/layout/list1"/>
    <dgm:cxn modelId="{4D919455-1054-4A67-BB49-C235F824C4ED}" type="presParOf" srcId="{CF12EE02-305B-4F37-81FB-48AF07199B41}" destId="{298195E1-94F8-462E-8291-5CD8FCA2A7DA}" srcOrd="2" destOrd="0" presId="urn:microsoft.com/office/officeart/2005/8/layout/list1"/>
    <dgm:cxn modelId="{C0775366-CA10-41AD-8890-10EAB1CFB00E}" type="presParOf" srcId="{CF12EE02-305B-4F37-81FB-48AF07199B41}" destId="{38D8F6A3-06EC-44AC-BC46-833DADC9E5D1}" srcOrd="3" destOrd="0" presId="urn:microsoft.com/office/officeart/2005/8/layout/list1"/>
    <dgm:cxn modelId="{80615E95-19EF-4175-980C-93C67B10470E}" type="presParOf" srcId="{CF12EE02-305B-4F37-81FB-48AF07199B41}" destId="{1810526F-A70A-4F29-BD82-5E7DAAB9138E}" srcOrd="4" destOrd="0" presId="urn:microsoft.com/office/officeart/2005/8/layout/list1"/>
    <dgm:cxn modelId="{BB516332-BE74-49D0-BED5-2FD7162F2433}" type="presParOf" srcId="{1810526F-A70A-4F29-BD82-5E7DAAB9138E}" destId="{1E545E5C-048B-4D18-9F58-4CE669397010}" srcOrd="0" destOrd="0" presId="urn:microsoft.com/office/officeart/2005/8/layout/list1"/>
    <dgm:cxn modelId="{24D7F37C-4003-4663-B770-0A18043965B9}" type="presParOf" srcId="{1810526F-A70A-4F29-BD82-5E7DAAB9138E}" destId="{4725FAC6-46E8-438E-ACFD-0936CED08636}" srcOrd="1" destOrd="0" presId="urn:microsoft.com/office/officeart/2005/8/layout/list1"/>
    <dgm:cxn modelId="{12268D83-A856-4505-A3E8-382331714656}" type="presParOf" srcId="{CF12EE02-305B-4F37-81FB-48AF07199B41}" destId="{BAF5AAD2-3C98-4015-92A7-A89FD0FFCB66}" srcOrd="5" destOrd="0" presId="urn:microsoft.com/office/officeart/2005/8/layout/list1"/>
    <dgm:cxn modelId="{3436310B-6FCB-4A30-B5C1-498FA89DA02D}" type="presParOf" srcId="{CF12EE02-305B-4F37-81FB-48AF07199B41}" destId="{46F0A31B-05F2-411B-9BD9-4B0DF35071A0}" srcOrd="6" destOrd="0" presId="urn:microsoft.com/office/officeart/2005/8/layout/list1"/>
    <dgm:cxn modelId="{EB315AF7-0CD8-40F3-A290-DA5A03227528}" type="presParOf" srcId="{CF12EE02-305B-4F37-81FB-48AF07199B41}" destId="{64521F7A-2DE2-4A1B-8816-19F6F8F8C3FD}" srcOrd="7" destOrd="0" presId="urn:microsoft.com/office/officeart/2005/8/layout/list1"/>
    <dgm:cxn modelId="{3FBC406B-D177-4A73-A31D-0FE6F2C68202}" type="presParOf" srcId="{CF12EE02-305B-4F37-81FB-48AF07199B41}" destId="{B534C1C6-739D-4582-8B8A-9F9C047CEE63}" srcOrd="8" destOrd="0" presId="urn:microsoft.com/office/officeart/2005/8/layout/list1"/>
    <dgm:cxn modelId="{3C002708-5E85-4B27-A835-11ED42ABBB00}" type="presParOf" srcId="{B534C1C6-739D-4582-8B8A-9F9C047CEE63}" destId="{FDCC9056-39E7-4573-A9D5-987D6AC9CBD9}" srcOrd="0" destOrd="0" presId="urn:microsoft.com/office/officeart/2005/8/layout/list1"/>
    <dgm:cxn modelId="{7FA9513D-A61E-41DB-B6E0-8A03F9890535}" type="presParOf" srcId="{B534C1C6-739D-4582-8B8A-9F9C047CEE63}" destId="{19FF0868-C966-4CC4-8BA1-AB8191EA5899}" srcOrd="1" destOrd="0" presId="urn:microsoft.com/office/officeart/2005/8/layout/list1"/>
    <dgm:cxn modelId="{2D1A8322-2B60-4E1C-8CC1-F3F7D1677F75}" type="presParOf" srcId="{CF12EE02-305B-4F37-81FB-48AF07199B41}" destId="{33C6E811-D4DC-4FF9-A50A-856D3FD3EFA8}" srcOrd="9" destOrd="0" presId="urn:microsoft.com/office/officeart/2005/8/layout/list1"/>
    <dgm:cxn modelId="{98920EA9-6C45-470C-9E7B-CEDD426359B4}" type="presParOf" srcId="{CF12EE02-305B-4F37-81FB-48AF07199B41}" destId="{EEA088A7-8CED-41A7-82DF-A07D53B685AA}" srcOrd="10" destOrd="0" presId="urn:microsoft.com/office/officeart/2005/8/layout/list1"/>
    <dgm:cxn modelId="{7E65EF65-9BB6-44DC-A64D-16E41A79BDC3}" type="presParOf" srcId="{CF12EE02-305B-4F37-81FB-48AF07199B41}" destId="{55207C7A-516D-4783-8FEA-FBDBC0141191}" srcOrd="11" destOrd="0" presId="urn:microsoft.com/office/officeart/2005/8/layout/list1"/>
    <dgm:cxn modelId="{E9D88CC0-334D-4E15-A743-DE55915D5588}" type="presParOf" srcId="{CF12EE02-305B-4F37-81FB-48AF07199B41}" destId="{0F7A7857-514B-47B5-B5DB-F6603FBBA4F3}" srcOrd="12" destOrd="0" presId="urn:microsoft.com/office/officeart/2005/8/layout/list1"/>
    <dgm:cxn modelId="{EC348628-BB3F-46F4-8510-23259885786F}" type="presParOf" srcId="{0F7A7857-514B-47B5-B5DB-F6603FBBA4F3}" destId="{CCD193DF-B7B3-4EE7-AED6-2ED87EC05B85}" srcOrd="0" destOrd="0" presId="urn:microsoft.com/office/officeart/2005/8/layout/list1"/>
    <dgm:cxn modelId="{7C088056-62B0-4974-B9F9-78BB78C91FFB}" type="presParOf" srcId="{0F7A7857-514B-47B5-B5DB-F6603FBBA4F3}" destId="{14E63F8C-D674-45A8-9163-891B81B048BA}" srcOrd="1" destOrd="0" presId="urn:microsoft.com/office/officeart/2005/8/layout/list1"/>
    <dgm:cxn modelId="{859B73BF-BBE1-45FF-B53E-03CEFE473AE3}" type="presParOf" srcId="{CF12EE02-305B-4F37-81FB-48AF07199B41}" destId="{34C6FF98-F14A-46B7-9B26-9FDD28028C28}" srcOrd="13" destOrd="0" presId="urn:microsoft.com/office/officeart/2005/8/layout/list1"/>
    <dgm:cxn modelId="{88DCFC89-6057-4FE8-945C-AC953CBAFFF4}" type="presParOf" srcId="{CF12EE02-305B-4F37-81FB-48AF07199B41}" destId="{45F12C86-C9FC-4A0A-BD1A-92A6458A046A}" srcOrd="14" destOrd="0" presId="urn:microsoft.com/office/officeart/2005/8/layout/list1"/>
    <dgm:cxn modelId="{FEC5B289-3E5B-4228-ADB6-E0B2C07FEE0C}" type="presParOf" srcId="{CF12EE02-305B-4F37-81FB-48AF07199B41}" destId="{D85A04F9-722E-4A44-BB77-470947565B1D}" srcOrd="15" destOrd="0" presId="urn:microsoft.com/office/officeart/2005/8/layout/list1"/>
    <dgm:cxn modelId="{06D1416B-989C-45FB-B901-203F8E5A0147}" type="presParOf" srcId="{CF12EE02-305B-4F37-81FB-48AF07199B41}" destId="{D0C8B115-5884-4486-BF5F-CA8BE58EEF98}" srcOrd="16" destOrd="0" presId="urn:microsoft.com/office/officeart/2005/8/layout/list1"/>
    <dgm:cxn modelId="{717EB174-EC3B-4F4A-99E5-282E77B8A314}" type="presParOf" srcId="{D0C8B115-5884-4486-BF5F-CA8BE58EEF98}" destId="{CE949FA1-4CD0-4A99-AF1C-2982D63048F1}" srcOrd="0" destOrd="0" presId="urn:microsoft.com/office/officeart/2005/8/layout/list1"/>
    <dgm:cxn modelId="{03D9B702-408F-44D6-A9AC-4F9B172BAF7D}" type="presParOf" srcId="{D0C8B115-5884-4486-BF5F-CA8BE58EEF98}" destId="{0E003A55-897B-404E-A841-A21D44C3EAEF}" srcOrd="1" destOrd="0" presId="urn:microsoft.com/office/officeart/2005/8/layout/list1"/>
    <dgm:cxn modelId="{CC63F9D9-5952-458C-853E-87890F584B76}" type="presParOf" srcId="{CF12EE02-305B-4F37-81FB-48AF07199B41}" destId="{9B3802D2-8AAB-4B6E-A123-5CA3D3B40211}" srcOrd="17" destOrd="0" presId="urn:microsoft.com/office/officeart/2005/8/layout/list1"/>
    <dgm:cxn modelId="{11E1CC66-BA88-4CA5-9E84-3E217E3F6902}" type="presParOf" srcId="{CF12EE02-305B-4F37-81FB-48AF07199B41}" destId="{3E0C1553-7991-4D50-8751-55FD911574FD}" srcOrd="18" destOrd="0" presId="urn:microsoft.com/office/officeart/2005/8/layout/list1"/>
    <dgm:cxn modelId="{6720C490-1994-44A0-9CBA-4D5CE95EDD06}" type="presParOf" srcId="{CF12EE02-305B-4F37-81FB-48AF07199B41}" destId="{C7A7AC3C-5119-4E75-9A10-4F541E9A997C}" srcOrd="19" destOrd="0" presId="urn:microsoft.com/office/officeart/2005/8/layout/list1"/>
    <dgm:cxn modelId="{D593F95D-85B2-4F26-94E0-E0C646AAB33F}" type="presParOf" srcId="{CF12EE02-305B-4F37-81FB-48AF07199B41}" destId="{517D4334-B859-481B-8109-E830BE2AEA6C}" srcOrd="20" destOrd="0" presId="urn:microsoft.com/office/officeart/2005/8/layout/list1"/>
    <dgm:cxn modelId="{537ACD68-FEE4-4467-B05C-5AF1279F7E89}" type="presParOf" srcId="{517D4334-B859-481B-8109-E830BE2AEA6C}" destId="{3E7927C5-FF01-4083-A9E0-82A3C0732FB4}" srcOrd="0" destOrd="0" presId="urn:microsoft.com/office/officeart/2005/8/layout/list1"/>
    <dgm:cxn modelId="{0E408378-F063-4FE6-AB33-28FCDB26429B}" type="presParOf" srcId="{517D4334-B859-481B-8109-E830BE2AEA6C}" destId="{CE846CAE-F898-4274-A836-343FE961D377}" srcOrd="1" destOrd="0" presId="urn:microsoft.com/office/officeart/2005/8/layout/list1"/>
    <dgm:cxn modelId="{9EAB0368-EA63-4483-8083-32810FE1A6B1}" type="presParOf" srcId="{CF12EE02-305B-4F37-81FB-48AF07199B41}" destId="{C649E6B7-0409-45D9-BF8B-703874DD6E0D}" srcOrd="21" destOrd="0" presId="urn:microsoft.com/office/officeart/2005/8/layout/list1"/>
    <dgm:cxn modelId="{51B585A7-88EA-4848-9D77-02931ADBA8DE}" type="presParOf" srcId="{CF12EE02-305B-4F37-81FB-48AF07199B41}" destId="{9ED2B76B-DA7C-4B3B-B952-D9BAE592201F}" srcOrd="22" destOrd="0" presId="urn:microsoft.com/office/officeart/2005/8/layout/list1"/>
    <dgm:cxn modelId="{95DC848B-9B0A-469F-B58F-C24F8F6B37B6}" type="presParOf" srcId="{CF12EE02-305B-4F37-81FB-48AF07199B41}" destId="{429FAB5F-75F8-41EB-A5C9-EDD8B407705D}" srcOrd="23" destOrd="0" presId="urn:microsoft.com/office/officeart/2005/8/layout/list1"/>
    <dgm:cxn modelId="{B6D4EFE6-B782-411E-888D-93111F2768A9}" type="presParOf" srcId="{CF12EE02-305B-4F37-81FB-48AF07199B41}" destId="{C3A3D0A0-A907-4350-9DD3-48412E070303}" srcOrd="24" destOrd="0" presId="urn:microsoft.com/office/officeart/2005/8/layout/list1"/>
    <dgm:cxn modelId="{57AC792E-42F5-42C2-83C2-CA5B584953C8}" type="presParOf" srcId="{C3A3D0A0-A907-4350-9DD3-48412E070303}" destId="{23AE5677-8988-4480-8A64-B39411B9D9CF}" srcOrd="0" destOrd="0" presId="urn:microsoft.com/office/officeart/2005/8/layout/list1"/>
    <dgm:cxn modelId="{445FEFDF-0584-4441-B92A-68EA2A47D185}" type="presParOf" srcId="{C3A3D0A0-A907-4350-9DD3-48412E070303}" destId="{3E2A48D5-261A-4601-BD9E-46C87F041FF3}" srcOrd="1" destOrd="0" presId="urn:microsoft.com/office/officeart/2005/8/layout/list1"/>
    <dgm:cxn modelId="{42E94374-E749-4035-B3FD-BF5CF76F7DF3}" type="presParOf" srcId="{CF12EE02-305B-4F37-81FB-48AF07199B41}" destId="{0149E27F-D816-4CEC-87CF-0A264B879612}" srcOrd="25" destOrd="0" presId="urn:microsoft.com/office/officeart/2005/8/layout/list1"/>
    <dgm:cxn modelId="{6A18D405-2714-4683-98EB-CE7C8E709B2E}" type="presParOf" srcId="{CF12EE02-305B-4F37-81FB-48AF07199B41}" destId="{700CCD8C-EE68-4BF4-8508-5514D178050D}" srcOrd="26" destOrd="0" presId="urn:microsoft.com/office/officeart/2005/8/layout/list1"/>
    <dgm:cxn modelId="{6B1F261B-1885-465A-9C6C-A3F1D949A488}" type="presParOf" srcId="{CF12EE02-305B-4F37-81FB-48AF07199B41}" destId="{7D8FA709-890B-4C10-8F78-9A29D1320579}" srcOrd="27" destOrd="0" presId="urn:microsoft.com/office/officeart/2005/8/layout/list1"/>
    <dgm:cxn modelId="{CFE5967B-2058-48F8-A1A3-973ADB9B7952}" type="presParOf" srcId="{CF12EE02-305B-4F37-81FB-48AF07199B41}" destId="{57218E52-2FA4-4D4C-8BFF-785043268C49}" srcOrd="28" destOrd="0" presId="urn:microsoft.com/office/officeart/2005/8/layout/list1"/>
    <dgm:cxn modelId="{8970BEBA-EE49-4D7C-9FE6-47171B04484F}" type="presParOf" srcId="{57218E52-2FA4-4D4C-8BFF-785043268C49}" destId="{FF01E3DE-FA99-4792-8FFB-85EFA6A00CEE}" srcOrd="0" destOrd="0" presId="urn:microsoft.com/office/officeart/2005/8/layout/list1"/>
    <dgm:cxn modelId="{BF110269-3FD7-419A-BDAD-774467B462A2}" type="presParOf" srcId="{57218E52-2FA4-4D4C-8BFF-785043268C49}" destId="{25CCBC59-4716-421B-BE45-1255BA40FF0A}" srcOrd="1" destOrd="0" presId="urn:microsoft.com/office/officeart/2005/8/layout/list1"/>
    <dgm:cxn modelId="{63AE57D0-B577-468C-8B62-A779F68EFBDC}" type="presParOf" srcId="{CF12EE02-305B-4F37-81FB-48AF07199B41}" destId="{4C14D75A-1FA0-46EA-8D23-53624F37C6E0}" srcOrd="29" destOrd="0" presId="urn:microsoft.com/office/officeart/2005/8/layout/list1"/>
    <dgm:cxn modelId="{B6BC91D1-6A3A-41A9-B7B0-3FCD40C3AE82}" type="presParOf" srcId="{CF12EE02-305B-4F37-81FB-48AF07199B41}" destId="{9AA8A062-CDC8-47E4-B569-0B17769CAAE9}" srcOrd="30" destOrd="0" presId="urn:microsoft.com/office/officeart/2005/8/layout/list1"/>
    <dgm:cxn modelId="{C05A31EA-2CE8-4BE2-8F47-70024D86E203}" type="presParOf" srcId="{CF12EE02-305B-4F37-81FB-48AF07199B41}" destId="{D722BAC7-C8AB-4644-BB5C-6EAC6C63A3D3}" srcOrd="31" destOrd="0" presId="urn:microsoft.com/office/officeart/2005/8/layout/list1"/>
    <dgm:cxn modelId="{C6EF8B89-3B8A-4437-BDB2-11EAEA99A9A5}" type="presParOf" srcId="{CF12EE02-305B-4F37-81FB-48AF07199B41}" destId="{9577FEFF-8386-4751-BA4E-B6FF88A7C883}" srcOrd="32" destOrd="0" presId="urn:microsoft.com/office/officeart/2005/8/layout/list1"/>
    <dgm:cxn modelId="{CBBECCFD-6D96-465B-B9C3-63D64506FC68}" type="presParOf" srcId="{9577FEFF-8386-4751-BA4E-B6FF88A7C883}" destId="{1AFF0C90-A4C4-4FCB-89F4-05C8294C1DC5}" srcOrd="0" destOrd="0" presId="urn:microsoft.com/office/officeart/2005/8/layout/list1"/>
    <dgm:cxn modelId="{80D37BB1-2CB8-4ECA-BEEA-6277C4CF7A14}" type="presParOf" srcId="{9577FEFF-8386-4751-BA4E-B6FF88A7C883}" destId="{BCD4FDC1-C04F-49E4-B63E-D37CE30304A4}" srcOrd="1" destOrd="0" presId="urn:microsoft.com/office/officeart/2005/8/layout/list1"/>
    <dgm:cxn modelId="{7EB31EC3-CFA7-4887-81FC-DAB241C7E65F}" type="presParOf" srcId="{CF12EE02-305B-4F37-81FB-48AF07199B41}" destId="{FD024CA5-1CDF-407D-86C6-437653AA19C7}" srcOrd="33" destOrd="0" presId="urn:microsoft.com/office/officeart/2005/8/layout/list1"/>
    <dgm:cxn modelId="{DAE0FB6A-CA0B-4E6E-BD65-10932F06D564}" type="presParOf" srcId="{CF12EE02-305B-4F37-81FB-48AF07199B41}" destId="{4E47D074-7860-426C-BD16-BE1E4E53B1C9}" srcOrd="34" destOrd="0" presId="urn:microsoft.com/office/officeart/2005/8/layout/list1"/>
    <dgm:cxn modelId="{927C4544-CC91-4796-8E4B-F7DBE1552E34}" type="presParOf" srcId="{CF12EE02-305B-4F37-81FB-48AF07199B41}" destId="{D0B6C88B-B615-466D-8C0D-1A9A1F54CE4E}" srcOrd="35" destOrd="0" presId="urn:microsoft.com/office/officeart/2005/8/layout/list1"/>
    <dgm:cxn modelId="{BA22AFF5-8C7C-4F3C-A758-029B3756DF1D}" type="presParOf" srcId="{CF12EE02-305B-4F37-81FB-48AF07199B41}" destId="{8A86AD02-23AE-413A-859B-A9C0E0515C8B}" srcOrd="36" destOrd="0" presId="urn:microsoft.com/office/officeart/2005/8/layout/list1"/>
    <dgm:cxn modelId="{0F322F7A-621D-43CC-BEB0-DFB9F58734C4}" type="presParOf" srcId="{8A86AD02-23AE-413A-859B-A9C0E0515C8B}" destId="{F95DDAC1-849F-454F-B49A-E9DBBD22571A}" srcOrd="0" destOrd="0" presId="urn:microsoft.com/office/officeart/2005/8/layout/list1"/>
    <dgm:cxn modelId="{6ACD4532-7F66-40D0-845F-09179E0D16C2}" type="presParOf" srcId="{8A86AD02-23AE-413A-859B-A9C0E0515C8B}" destId="{9986EA73-AB06-4B28-8373-2BB9BEEA581B}" srcOrd="1" destOrd="0" presId="urn:microsoft.com/office/officeart/2005/8/layout/list1"/>
    <dgm:cxn modelId="{FA6AD455-42F1-4EE8-91C7-C18849B2816A}" type="presParOf" srcId="{CF12EE02-305B-4F37-81FB-48AF07199B41}" destId="{7CFA6405-12C8-43E8-BD28-A296B32609DB}" srcOrd="37" destOrd="0" presId="urn:microsoft.com/office/officeart/2005/8/layout/list1"/>
    <dgm:cxn modelId="{7F0E5F5B-9A8F-4174-9D94-46C8F271DD17}" type="presParOf" srcId="{CF12EE02-305B-4F37-81FB-48AF07199B41}" destId="{EA99126E-D9D3-43A6-B456-9750882F1497}" srcOrd="38" destOrd="0" presId="urn:microsoft.com/office/officeart/2005/8/layout/list1"/>
    <dgm:cxn modelId="{C07F831F-30CB-4DAE-8C3D-481CE9CFDCFD}" type="presParOf" srcId="{CF12EE02-305B-4F37-81FB-48AF07199B41}" destId="{B7140618-5EE6-474E-8156-7514BE47406A}" srcOrd="39" destOrd="0" presId="urn:microsoft.com/office/officeart/2005/8/layout/list1"/>
    <dgm:cxn modelId="{B99D4BC2-5F46-4329-B221-01F037C82948}" type="presParOf" srcId="{CF12EE02-305B-4F37-81FB-48AF07199B41}" destId="{16F90BAB-AE3F-473B-8B89-5610FB965771}" srcOrd="40" destOrd="0" presId="urn:microsoft.com/office/officeart/2005/8/layout/list1"/>
    <dgm:cxn modelId="{6397BD40-5927-4712-B2AA-01A356D30A7C}" type="presParOf" srcId="{16F90BAB-AE3F-473B-8B89-5610FB965771}" destId="{88375B34-2759-4540-AA87-11B964E3C4F7}" srcOrd="0" destOrd="0" presId="urn:microsoft.com/office/officeart/2005/8/layout/list1"/>
    <dgm:cxn modelId="{E24CD4DA-9FE9-4BF8-837E-985C8593D4DA}" type="presParOf" srcId="{16F90BAB-AE3F-473B-8B89-5610FB965771}" destId="{DB59ED12-5A8F-498A-B81A-6345ED5A3190}" srcOrd="1" destOrd="0" presId="urn:microsoft.com/office/officeart/2005/8/layout/list1"/>
    <dgm:cxn modelId="{1E4935D2-D1F1-4F8D-924C-21DE59C60CD4}" type="presParOf" srcId="{CF12EE02-305B-4F37-81FB-48AF07199B41}" destId="{81E51E2A-155B-4DC5-8358-63A85F843EC8}" srcOrd="41" destOrd="0" presId="urn:microsoft.com/office/officeart/2005/8/layout/list1"/>
    <dgm:cxn modelId="{9D929E2D-88C8-41D4-BF14-300865562EC8}" type="presParOf" srcId="{CF12EE02-305B-4F37-81FB-48AF07199B41}" destId="{85BBF03B-7411-4BDC-A8FD-8D55F78EC354}" srcOrd="42" destOrd="0" presId="urn:microsoft.com/office/officeart/2005/8/layout/list1"/>
    <dgm:cxn modelId="{4C5B243D-6390-4CBB-BEEF-89CE9D496447}" type="presParOf" srcId="{CF12EE02-305B-4F37-81FB-48AF07199B41}" destId="{2053DBDE-0CAF-400F-A74E-B3FBAD2D52B8}" srcOrd="43" destOrd="0" presId="urn:microsoft.com/office/officeart/2005/8/layout/list1"/>
    <dgm:cxn modelId="{363A60B0-BB0A-4935-9403-99011FFF8626}" type="presParOf" srcId="{CF12EE02-305B-4F37-81FB-48AF07199B41}" destId="{4AD76B18-B671-48B4-B319-C10ACAC678D1}" srcOrd="44" destOrd="0" presId="urn:microsoft.com/office/officeart/2005/8/layout/list1"/>
    <dgm:cxn modelId="{6A8F6409-F788-466F-B0CB-93E42307911C}" type="presParOf" srcId="{4AD76B18-B671-48B4-B319-C10ACAC678D1}" destId="{F58B2798-1665-4EFB-BD2F-59AACDCA1F78}" srcOrd="0" destOrd="0" presId="urn:microsoft.com/office/officeart/2005/8/layout/list1"/>
    <dgm:cxn modelId="{AF28AA7F-41BC-4FD8-BB93-B0AEA007BB80}" type="presParOf" srcId="{4AD76B18-B671-48B4-B319-C10ACAC678D1}" destId="{11E08DCF-A60F-4764-9421-703D80BFFCBB}" srcOrd="1" destOrd="0" presId="urn:microsoft.com/office/officeart/2005/8/layout/list1"/>
    <dgm:cxn modelId="{5F6061F2-DF09-404E-881E-59395D1F943C}" type="presParOf" srcId="{CF12EE02-305B-4F37-81FB-48AF07199B41}" destId="{A973679C-68DA-4004-88E9-7FCFAD525319}" srcOrd="45" destOrd="0" presId="urn:microsoft.com/office/officeart/2005/8/layout/list1"/>
    <dgm:cxn modelId="{BA195262-350E-4D53-BF6C-2BE025D9E801}" type="presParOf" srcId="{CF12EE02-305B-4F37-81FB-48AF07199B41}" destId="{16E51A13-AAB4-412D-B127-593BAC835298}" srcOrd="46" destOrd="0" presId="urn:microsoft.com/office/officeart/2005/8/layout/list1"/>
    <dgm:cxn modelId="{3FBCA650-333A-4DEF-AE80-B77992503B93}" type="presParOf" srcId="{CF12EE02-305B-4F37-81FB-48AF07199B41}" destId="{DE941FE6-5021-4B6F-86B8-76A79168E702}" srcOrd="47" destOrd="0" presId="urn:microsoft.com/office/officeart/2005/8/layout/list1"/>
    <dgm:cxn modelId="{F09EC746-8449-4EF2-8895-855D541205B1}" type="presParOf" srcId="{CF12EE02-305B-4F37-81FB-48AF07199B41}" destId="{274D2719-A971-47B4-8136-614274D71DDE}" srcOrd="48" destOrd="0" presId="urn:microsoft.com/office/officeart/2005/8/layout/list1"/>
    <dgm:cxn modelId="{1B20C3C5-2DE8-4F7C-885C-E0D1AACB5BEA}" type="presParOf" srcId="{274D2719-A971-47B4-8136-614274D71DDE}" destId="{B7B48402-57F0-421E-B228-72D0C3F9E818}" srcOrd="0" destOrd="0" presId="urn:microsoft.com/office/officeart/2005/8/layout/list1"/>
    <dgm:cxn modelId="{83193290-97AD-46AE-AFBE-7D1F4A536F83}" type="presParOf" srcId="{274D2719-A971-47B4-8136-614274D71DDE}" destId="{F77C4834-9FB9-4BA8-86D4-4045D7F01CF9}" srcOrd="1" destOrd="0" presId="urn:microsoft.com/office/officeart/2005/8/layout/list1"/>
    <dgm:cxn modelId="{4E90748C-73B4-41DE-BD4E-A53895467A5E}" type="presParOf" srcId="{CF12EE02-305B-4F37-81FB-48AF07199B41}" destId="{DC5A70F2-D15C-4670-BD70-B472059357A6}" srcOrd="49" destOrd="0" presId="urn:microsoft.com/office/officeart/2005/8/layout/list1"/>
    <dgm:cxn modelId="{0BBCEF9A-ED12-4B1E-8705-0928D2CBAD51}" type="presParOf" srcId="{CF12EE02-305B-4F37-81FB-48AF07199B41}" destId="{CF957A2D-B1F9-47F0-803D-32DDDA59052A}" srcOrd="50" destOrd="0" presId="urn:microsoft.com/office/officeart/2005/8/layout/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47A0B84-B3FB-4F69-B24C-A1136EBD6BC4}" type="doc">
      <dgm:prSet loTypeId="urn:microsoft.com/office/officeart/2005/8/layout/vList2" loCatId="list" qsTypeId="urn:microsoft.com/office/officeart/2005/8/quickstyle/simple1" qsCatId="simple" csTypeId="urn:microsoft.com/office/officeart/2005/8/colors/accent1_1" csCatId="accent1" phldr="1"/>
      <dgm:spPr/>
      <dgm:t>
        <a:bodyPr/>
        <a:lstStyle/>
        <a:p>
          <a:endParaRPr lang="es-ES"/>
        </a:p>
      </dgm:t>
    </dgm:pt>
    <dgm:pt modelId="{FED9A021-5CCD-497A-BEC4-2B1656F68AB9}">
      <dgm:prSet/>
      <dgm:spPr/>
      <dgm:t>
        <a:bodyPr/>
        <a:lstStyle/>
        <a:p>
          <a:r>
            <a:rPr lang="es-US" b="1" dirty="0"/>
            <a:t>Desconocimiento de usuarios al ingresar a un sitio web.</a:t>
          </a:r>
          <a:endParaRPr lang="es-ES" dirty="0"/>
        </a:p>
      </dgm:t>
    </dgm:pt>
    <dgm:pt modelId="{11003E2D-CC89-496C-8D78-186A1B9F8C97}" type="parTrans" cxnId="{D8BB9482-DC7C-49C8-B44B-4206AD0F55C7}">
      <dgm:prSet/>
      <dgm:spPr/>
      <dgm:t>
        <a:bodyPr/>
        <a:lstStyle/>
        <a:p>
          <a:endParaRPr lang="es-ES"/>
        </a:p>
      </dgm:t>
    </dgm:pt>
    <dgm:pt modelId="{746B68EC-0959-48BD-BF75-F953ABF11D77}" type="sibTrans" cxnId="{D8BB9482-DC7C-49C8-B44B-4206AD0F55C7}">
      <dgm:prSet/>
      <dgm:spPr/>
      <dgm:t>
        <a:bodyPr/>
        <a:lstStyle/>
        <a:p>
          <a:endParaRPr lang="es-ES"/>
        </a:p>
      </dgm:t>
    </dgm:pt>
    <dgm:pt modelId="{0B5DD38D-EACA-4AED-AE59-8B69A0C5C1E1}">
      <dgm:prSet/>
      <dgm:spPr/>
      <dgm:t>
        <a:bodyPr/>
        <a:lstStyle/>
        <a:p>
          <a:r>
            <a:rPr lang="es-ES" dirty="0"/>
            <a:t>Herramienta con baja eficiencia en la detección de ataques.</a:t>
          </a:r>
        </a:p>
      </dgm:t>
    </dgm:pt>
    <dgm:pt modelId="{9B0962AC-BF40-4479-AE4B-DC0CBDF90856}" type="parTrans" cxnId="{33F1FA02-B704-4278-B7E1-59F58AC6EC5B}">
      <dgm:prSet/>
      <dgm:spPr/>
      <dgm:t>
        <a:bodyPr/>
        <a:lstStyle/>
        <a:p>
          <a:endParaRPr lang="es-ES"/>
        </a:p>
      </dgm:t>
    </dgm:pt>
    <dgm:pt modelId="{27E78258-A7E6-4D9B-AF23-000BA1B06FF3}" type="sibTrans" cxnId="{33F1FA02-B704-4278-B7E1-59F58AC6EC5B}">
      <dgm:prSet/>
      <dgm:spPr/>
      <dgm:t>
        <a:bodyPr/>
        <a:lstStyle/>
        <a:p>
          <a:endParaRPr lang="es-ES"/>
        </a:p>
      </dgm:t>
    </dgm:pt>
    <dgm:pt modelId="{4DC4EA17-33C6-4744-9911-20D28C30D4D0}">
      <dgm:prSet/>
      <dgm:spPr/>
      <dgm:t>
        <a:bodyPr/>
        <a:lstStyle/>
        <a:p>
          <a:r>
            <a:rPr lang="es-US" dirty="0"/>
            <a:t>Las altas vulnerabilidades en páginas web causado por falta de un buen desarrollo. </a:t>
          </a:r>
          <a:endParaRPr lang="es-ES" dirty="0"/>
        </a:p>
      </dgm:t>
    </dgm:pt>
    <dgm:pt modelId="{3A307514-8963-4AF2-A818-4A75E6883A33}" type="parTrans" cxnId="{B546B2AF-CAE8-4B24-BC01-5BAECBAFE0F8}">
      <dgm:prSet/>
      <dgm:spPr/>
      <dgm:t>
        <a:bodyPr/>
        <a:lstStyle/>
        <a:p>
          <a:endParaRPr lang="es-ES"/>
        </a:p>
      </dgm:t>
    </dgm:pt>
    <dgm:pt modelId="{D6DC308C-9EC1-4047-A2BB-3F5ACB7C6E02}" type="sibTrans" cxnId="{B546B2AF-CAE8-4B24-BC01-5BAECBAFE0F8}">
      <dgm:prSet/>
      <dgm:spPr/>
      <dgm:t>
        <a:bodyPr/>
        <a:lstStyle/>
        <a:p>
          <a:endParaRPr lang="es-ES"/>
        </a:p>
      </dgm:t>
    </dgm:pt>
    <dgm:pt modelId="{B6CFA764-B67A-4C61-9C8F-0F76AEA7D980}">
      <dgm:prSet/>
      <dgm:spPr/>
      <dgm:t>
        <a:bodyPr/>
        <a:lstStyle/>
        <a:p>
          <a:r>
            <a:rPr lang="es-US" dirty="0"/>
            <a:t>Bajo conocimiento de seguridad</a:t>
          </a:r>
          <a:endParaRPr lang="es-ES" dirty="0"/>
        </a:p>
      </dgm:t>
    </dgm:pt>
    <dgm:pt modelId="{55C825A8-EBA0-43FB-8F56-936348200A82}" type="parTrans" cxnId="{6B0A06C7-1CFF-4107-9B43-4B4F8A88BECC}">
      <dgm:prSet/>
      <dgm:spPr/>
      <dgm:t>
        <a:bodyPr/>
        <a:lstStyle/>
        <a:p>
          <a:endParaRPr lang="es-ES"/>
        </a:p>
      </dgm:t>
    </dgm:pt>
    <dgm:pt modelId="{03406D12-11A6-4DD5-9831-E71DE8C38762}" type="sibTrans" cxnId="{6B0A06C7-1CFF-4107-9B43-4B4F8A88BECC}">
      <dgm:prSet/>
      <dgm:spPr/>
      <dgm:t>
        <a:bodyPr/>
        <a:lstStyle/>
        <a:p>
          <a:endParaRPr lang="es-ES"/>
        </a:p>
      </dgm:t>
    </dgm:pt>
    <dgm:pt modelId="{B5384CCA-5CCD-4BE3-9702-B34FFDCC5BD7}" type="pres">
      <dgm:prSet presAssocID="{E47A0B84-B3FB-4F69-B24C-A1136EBD6BC4}" presName="linear" presStyleCnt="0">
        <dgm:presLayoutVars>
          <dgm:animLvl val="lvl"/>
          <dgm:resizeHandles val="exact"/>
        </dgm:presLayoutVars>
      </dgm:prSet>
      <dgm:spPr/>
      <dgm:t>
        <a:bodyPr/>
        <a:lstStyle/>
        <a:p>
          <a:endParaRPr lang="es-CO"/>
        </a:p>
      </dgm:t>
    </dgm:pt>
    <dgm:pt modelId="{2358F0EA-E411-4DEF-83C7-4FD2768C898A}" type="pres">
      <dgm:prSet presAssocID="{FED9A021-5CCD-497A-BEC4-2B1656F68AB9}" presName="parentText" presStyleLbl="node1" presStyleIdx="0" presStyleCnt="4">
        <dgm:presLayoutVars>
          <dgm:chMax val="0"/>
          <dgm:bulletEnabled val="1"/>
        </dgm:presLayoutVars>
      </dgm:prSet>
      <dgm:spPr/>
      <dgm:t>
        <a:bodyPr/>
        <a:lstStyle/>
        <a:p>
          <a:endParaRPr lang="es-CO"/>
        </a:p>
      </dgm:t>
    </dgm:pt>
    <dgm:pt modelId="{704590C2-C5AF-4C14-8619-1875662FCC37}" type="pres">
      <dgm:prSet presAssocID="{746B68EC-0959-48BD-BF75-F953ABF11D77}" presName="spacer" presStyleCnt="0"/>
      <dgm:spPr/>
    </dgm:pt>
    <dgm:pt modelId="{C38F65B4-D444-4F9F-9AE3-1AD20019EE44}" type="pres">
      <dgm:prSet presAssocID="{0B5DD38D-EACA-4AED-AE59-8B69A0C5C1E1}" presName="parentText" presStyleLbl="node1" presStyleIdx="1" presStyleCnt="4">
        <dgm:presLayoutVars>
          <dgm:chMax val="0"/>
          <dgm:bulletEnabled val="1"/>
        </dgm:presLayoutVars>
      </dgm:prSet>
      <dgm:spPr/>
      <dgm:t>
        <a:bodyPr/>
        <a:lstStyle/>
        <a:p>
          <a:endParaRPr lang="es-CO"/>
        </a:p>
      </dgm:t>
    </dgm:pt>
    <dgm:pt modelId="{0FA7AED0-8943-4891-A6CF-4231EB6CB007}" type="pres">
      <dgm:prSet presAssocID="{27E78258-A7E6-4D9B-AF23-000BA1B06FF3}" presName="spacer" presStyleCnt="0"/>
      <dgm:spPr/>
    </dgm:pt>
    <dgm:pt modelId="{144E60C4-7902-4EA9-8F61-ABB98C043D69}" type="pres">
      <dgm:prSet presAssocID="{4DC4EA17-33C6-4744-9911-20D28C30D4D0}" presName="parentText" presStyleLbl="node1" presStyleIdx="2" presStyleCnt="4">
        <dgm:presLayoutVars>
          <dgm:chMax val="0"/>
          <dgm:bulletEnabled val="1"/>
        </dgm:presLayoutVars>
      </dgm:prSet>
      <dgm:spPr/>
      <dgm:t>
        <a:bodyPr/>
        <a:lstStyle/>
        <a:p>
          <a:endParaRPr lang="es-CO"/>
        </a:p>
      </dgm:t>
    </dgm:pt>
    <dgm:pt modelId="{12357C69-CA30-4EDB-8DC9-05A54913FDBD}" type="pres">
      <dgm:prSet presAssocID="{D6DC308C-9EC1-4047-A2BB-3F5ACB7C6E02}" presName="spacer" presStyleCnt="0"/>
      <dgm:spPr/>
    </dgm:pt>
    <dgm:pt modelId="{8E54B16B-DE3A-464D-B17B-683BA44A0D12}" type="pres">
      <dgm:prSet presAssocID="{B6CFA764-B67A-4C61-9C8F-0F76AEA7D980}" presName="parentText" presStyleLbl="node1" presStyleIdx="3" presStyleCnt="4">
        <dgm:presLayoutVars>
          <dgm:chMax val="0"/>
          <dgm:bulletEnabled val="1"/>
        </dgm:presLayoutVars>
      </dgm:prSet>
      <dgm:spPr/>
      <dgm:t>
        <a:bodyPr/>
        <a:lstStyle/>
        <a:p>
          <a:endParaRPr lang="es-CO"/>
        </a:p>
      </dgm:t>
    </dgm:pt>
  </dgm:ptLst>
  <dgm:cxnLst>
    <dgm:cxn modelId="{D639DC7D-9021-4596-B642-1EAB9744157C}" type="presOf" srcId="{B6CFA764-B67A-4C61-9C8F-0F76AEA7D980}" destId="{8E54B16B-DE3A-464D-B17B-683BA44A0D12}" srcOrd="0" destOrd="0" presId="urn:microsoft.com/office/officeart/2005/8/layout/vList2"/>
    <dgm:cxn modelId="{D8BB9482-DC7C-49C8-B44B-4206AD0F55C7}" srcId="{E47A0B84-B3FB-4F69-B24C-A1136EBD6BC4}" destId="{FED9A021-5CCD-497A-BEC4-2B1656F68AB9}" srcOrd="0" destOrd="0" parTransId="{11003E2D-CC89-496C-8D78-186A1B9F8C97}" sibTransId="{746B68EC-0959-48BD-BF75-F953ABF11D77}"/>
    <dgm:cxn modelId="{CF8F297A-8C25-49B4-A4B6-0050A10805C7}" type="presOf" srcId="{0B5DD38D-EACA-4AED-AE59-8B69A0C5C1E1}" destId="{C38F65B4-D444-4F9F-9AE3-1AD20019EE44}" srcOrd="0" destOrd="0" presId="urn:microsoft.com/office/officeart/2005/8/layout/vList2"/>
    <dgm:cxn modelId="{6B0A06C7-1CFF-4107-9B43-4B4F8A88BECC}" srcId="{E47A0B84-B3FB-4F69-B24C-A1136EBD6BC4}" destId="{B6CFA764-B67A-4C61-9C8F-0F76AEA7D980}" srcOrd="3" destOrd="0" parTransId="{55C825A8-EBA0-43FB-8F56-936348200A82}" sibTransId="{03406D12-11A6-4DD5-9831-E71DE8C38762}"/>
    <dgm:cxn modelId="{B546B2AF-CAE8-4B24-BC01-5BAECBAFE0F8}" srcId="{E47A0B84-B3FB-4F69-B24C-A1136EBD6BC4}" destId="{4DC4EA17-33C6-4744-9911-20D28C30D4D0}" srcOrd="2" destOrd="0" parTransId="{3A307514-8963-4AF2-A818-4A75E6883A33}" sibTransId="{D6DC308C-9EC1-4047-A2BB-3F5ACB7C6E02}"/>
    <dgm:cxn modelId="{7C4634E5-6FD2-4000-B0CB-11806FFEA77D}" type="presOf" srcId="{FED9A021-5CCD-497A-BEC4-2B1656F68AB9}" destId="{2358F0EA-E411-4DEF-83C7-4FD2768C898A}" srcOrd="0" destOrd="0" presId="urn:microsoft.com/office/officeart/2005/8/layout/vList2"/>
    <dgm:cxn modelId="{33F1FA02-B704-4278-B7E1-59F58AC6EC5B}" srcId="{E47A0B84-B3FB-4F69-B24C-A1136EBD6BC4}" destId="{0B5DD38D-EACA-4AED-AE59-8B69A0C5C1E1}" srcOrd="1" destOrd="0" parTransId="{9B0962AC-BF40-4479-AE4B-DC0CBDF90856}" sibTransId="{27E78258-A7E6-4D9B-AF23-000BA1B06FF3}"/>
    <dgm:cxn modelId="{56CEB74C-4963-44DF-A420-3E024F75D9D6}" type="presOf" srcId="{4DC4EA17-33C6-4744-9911-20D28C30D4D0}" destId="{144E60C4-7902-4EA9-8F61-ABB98C043D69}" srcOrd="0" destOrd="0" presId="urn:microsoft.com/office/officeart/2005/8/layout/vList2"/>
    <dgm:cxn modelId="{E66EBB50-CAD5-4BD5-9EF4-2D8F3CCF7DB3}" type="presOf" srcId="{E47A0B84-B3FB-4F69-B24C-A1136EBD6BC4}" destId="{B5384CCA-5CCD-4BE3-9702-B34FFDCC5BD7}" srcOrd="0" destOrd="0" presId="urn:microsoft.com/office/officeart/2005/8/layout/vList2"/>
    <dgm:cxn modelId="{D782D035-0770-49FA-9D12-410B428CBFD8}" type="presParOf" srcId="{B5384CCA-5CCD-4BE3-9702-B34FFDCC5BD7}" destId="{2358F0EA-E411-4DEF-83C7-4FD2768C898A}" srcOrd="0" destOrd="0" presId="urn:microsoft.com/office/officeart/2005/8/layout/vList2"/>
    <dgm:cxn modelId="{BC5B175B-DF88-4098-80A6-38355E75C01C}" type="presParOf" srcId="{B5384CCA-5CCD-4BE3-9702-B34FFDCC5BD7}" destId="{704590C2-C5AF-4C14-8619-1875662FCC37}" srcOrd="1" destOrd="0" presId="urn:microsoft.com/office/officeart/2005/8/layout/vList2"/>
    <dgm:cxn modelId="{E6F947EA-BD13-4881-ACC0-7028DB245B2C}" type="presParOf" srcId="{B5384CCA-5CCD-4BE3-9702-B34FFDCC5BD7}" destId="{C38F65B4-D444-4F9F-9AE3-1AD20019EE44}" srcOrd="2" destOrd="0" presId="urn:microsoft.com/office/officeart/2005/8/layout/vList2"/>
    <dgm:cxn modelId="{757FDBB2-4B79-43B0-AAB5-735067C974D6}" type="presParOf" srcId="{B5384CCA-5CCD-4BE3-9702-B34FFDCC5BD7}" destId="{0FA7AED0-8943-4891-A6CF-4231EB6CB007}" srcOrd="3" destOrd="0" presId="urn:microsoft.com/office/officeart/2005/8/layout/vList2"/>
    <dgm:cxn modelId="{FC31BF66-E8B8-4400-AC27-9D34CBC7D45E}" type="presParOf" srcId="{B5384CCA-5CCD-4BE3-9702-B34FFDCC5BD7}" destId="{144E60C4-7902-4EA9-8F61-ABB98C043D69}" srcOrd="4" destOrd="0" presId="urn:microsoft.com/office/officeart/2005/8/layout/vList2"/>
    <dgm:cxn modelId="{6A082FA2-0DBE-420B-9205-33C004B19667}" type="presParOf" srcId="{B5384CCA-5CCD-4BE3-9702-B34FFDCC5BD7}" destId="{12357C69-CA30-4EDB-8DC9-05A54913FDBD}" srcOrd="5" destOrd="0" presId="urn:microsoft.com/office/officeart/2005/8/layout/vList2"/>
    <dgm:cxn modelId="{7293421E-B4C7-4BAB-A9BA-5A2D11E9FDB3}" type="presParOf" srcId="{B5384CCA-5CCD-4BE3-9702-B34FFDCC5BD7}" destId="{8E54B16B-DE3A-464D-B17B-683BA44A0D12}"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EFD4557-419D-4AE9-9D17-F3353FD7A833}" type="doc">
      <dgm:prSet loTypeId="urn:microsoft.com/office/officeart/2008/layout/AlternatingPictureBlocks" loCatId="list" qsTypeId="urn:microsoft.com/office/officeart/2005/8/quickstyle/simple1" qsCatId="simple" csTypeId="urn:microsoft.com/office/officeart/2005/8/colors/accent0_1" csCatId="mainScheme" phldr="1"/>
      <dgm:spPr/>
      <dgm:t>
        <a:bodyPr/>
        <a:lstStyle/>
        <a:p>
          <a:endParaRPr lang="es-ES"/>
        </a:p>
      </dgm:t>
    </dgm:pt>
    <dgm:pt modelId="{5D6F82C3-D9D2-41A1-8990-EC7F0F0D66DB}">
      <dgm:prSet phldrT="[Texto]"/>
      <dgm:spPr/>
      <dgm:t>
        <a:bodyPr/>
        <a:lstStyle/>
        <a:p>
          <a:r>
            <a:rPr lang="es-US" dirty="0"/>
            <a:t>Identificar y caracterizar tanto las páginas web maliciosas como las benignas.</a:t>
          </a:r>
          <a:endParaRPr lang="es-ES" dirty="0"/>
        </a:p>
      </dgm:t>
    </dgm:pt>
    <dgm:pt modelId="{2EB60473-6FB0-44F2-A79E-14683C09C80E}" type="parTrans" cxnId="{6903E3F2-0403-45BA-878E-12513F292AF9}">
      <dgm:prSet/>
      <dgm:spPr/>
      <dgm:t>
        <a:bodyPr/>
        <a:lstStyle/>
        <a:p>
          <a:endParaRPr lang="es-ES"/>
        </a:p>
      </dgm:t>
    </dgm:pt>
    <dgm:pt modelId="{9FEBCF43-7FBE-4281-B8CF-19A9EFCEE450}" type="sibTrans" cxnId="{6903E3F2-0403-45BA-878E-12513F292AF9}">
      <dgm:prSet/>
      <dgm:spPr/>
      <dgm:t>
        <a:bodyPr/>
        <a:lstStyle/>
        <a:p>
          <a:endParaRPr lang="es-ES"/>
        </a:p>
      </dgm:t>
    </dgm:pt>
    <dgm:pt modelId="{0D1D604B-8FB2-4126-8432-F02D922646C7}">
      <dgm:prSet phldrT="[Texto]"/>
      <dgm:spPr/>
      <dgm:t>
        <a:bodyPr/>
        <a:lstStyle/>
        <a:p>
          <a:r>
            <a:rPr lang="es-US" dirty="0"/>
            <a:t>Desarrollar y verificar algoritmos para la clasificación de páginas web</a:t>
          </a:r>
          <a:endParaRPr lang="es-ES" dirty="0"/>
        </a:p>
      </dgm:t>
    </dgm:pt>
    <dgm:pt modelId="{A33EB7CB-EB82-415F-A9E3-762D12663A5F}" type="parTrans" cxnId="{6FF3649D-55FF-4DDE-9499-F09495A6A42A}">
      <dgm:prSet/>
      <dgm:spPr/>
      <dgm:t>
        <a:bodyPr/>
        <a:lstStyle/>
        <a:p>
          <a:endParaRPr lang="es-ES"/>
        </a:p>
      </dgm:t>
    </dgm:pt>
    <dgm:pt modelId="{54B1FF86-3A9D-413C-BBCB-D9E84D34CC54}" type="sibTrans" cxnId="{6FF3649D-55FF-4DDE-9499-F09495A6A42A}">
      <dgm:prSet/>
      <dgm:spPr/>
      <dgm:t>
        <a:bodyPr/>
        <a:lstStyle/>
        <a:p>
          <a:endParaRPr lang="es-ES"/>
        </a:p>
      </dgm:t>
    </dgm:pt>
    <dgm:pt modelId="{E5DD090C-5B6D-4911-BECF-1E8976FD354A}">
      <dgm:prSet phldrT="[Texto]"/>
      <dgm:spPr/>
      <dgm:t>
        <a:bodyPr/>
        <a:lstStyle/>
        <a:p>
          <a:pPr algn="ctr"/>
          <a:r>
            <a:rPr lang="es-US" dirty="0"/>
            <a:t>Realizar el análisis y diseño de un sistema de detección que integre el módulo de clasificación</a:t>
          </a:r>
          <a:endParaRPr lang="es-ES" dirty="0"/>
        </a:p>
      </dgm:t>
    </dgm:pt>
    <dgm:pt modelId="{F6AA7B02-F270-468A-8D08-41419521335D}" type="parTrans" cxnId="{D290A522-E20D-4EA7-9953-F2E5C3DE0A0A}">
      <dgm:prSet/>
      <dgm:spPr/>
      <dgm:t>
        <a:bodyPr/>
        <a:lstStyle/>
        <a:p>
          <a:endParaRPr lang="es-ES"/>
        </a:p>
      </dgm:t>
    </dgm:pt>
    <dgm:pt modelId="{165C2A1C-B6A8-4825-8541-87437939EEBD}" type="sibTrans" cxnId="{D290A522-E20D-4EA7-9953-F2E5C3DE0A0A}">
      <dgm:prSet/>
      <dgm:spPr/>
      <dgm:t>
        <a:bodyPr/>
        <a:lstStyle/>
        <a:p>
          <a:endParaRPr lang="es-ES"/>
        </a:p>
      </dgm:t>
    </dgm:pt>
    <dgm:pt modelId="{DF43C25C-B835-4E40-9B91-8B90FD512CBE}" type="pres">
      <dgm:prSet presAssocID="{9EFD4557-419D-4AE9-9D17-F3353FD7A833}" presName="linearFlow" presStyleCnt="0">
        <dgm:presLayoutVars>
          <dgm:dir/>
          <dgm:resizeHandles val="exact"/>
        </dgm:presLayoutVars>
      </dgm:prSet>
      <dgm:spPr/>
      <dgm:t>
        <a:bodyPr/>
        <a:lstStyle/>
        <a:p>
          <a:endParaRPr lang="es-CO"/>
        </a:p>
      </dgm:t>
    </dgm:pt>
    <dgm:pt modelId="{A8A7230C-6D10-4910-AB37-078756DB6FB6}" type="pres">
      <dgm:prSet presAssocID="{5D6F82C3-D9D2-41A1-8990-EC7F0F0D66DB}" presName="comp" presStyleCnt="0"/>
      <dgm:spPr/>
    </dgm:pt>
    <dgm:pt modelId="{A9437695-DC14-487C-B558-5EF5402B31EA}" type="pres">
      <dgm:prSet presAssocID="{5D6F82C3-D9D2-41A1-8990-EC7F0F0D66DB}" presName="rect2" presStyleLbl="node1" presStyleIdx="0" presStyleCnt="3">
        <dgm:presLayoutVars>
          <dgm:bulletEnabled val="1"/>
        </dgm:presLayoutVars>
      </dgm:prSet>
      <dgm:spPr/>
      <dgm:t>
        <a:bodyPr/>
        <a:lstStyle/>
        <a:p>
          <a:endParaRPr lang="es-CO"/>
        </a:p>
      </dgm:t>
    </dgm:pt>
    <dgm:pt modelId="{63C774BD-3F9C-4B31-9B39-4EBFF336F2E8}" type="pres">
      <dgm:prSet presAssocID="{5D6F82C3-D9D2-41A1-8990-EC7F0F0D66DB}" presName="rect1" presStyleLbl="lnNode1" presStyleIdx="0" presStyleCnt="3"/>
      <dgm:spPr>
        <a:blipFill rotWithShape="1">
          <a:blip xmlns:r="http://schemas.openxmlformats.org/officeDocument/2006/relationships" r:embed="rId1"/>
          <a:stretch>
            <a:fillRect/>
          </a:stretch>
        </a:blipFill>
      </dgm:spPr>
    </dgm:pt>
    <dgm:pt modelId="{319F4291-0DE6-4148-A31D-4C3FC64CF3A0}" type="pres">
      <dgm:prSet presAssocID="{9FEBCF43-7FBE-4281-B8CF-19A9EFCEE450}" presName="sibTrans" presStyleCnt="0"/>
      <dgm:spPr/>
    </dgm:pt>
    <dgm:pt modelId="{FB3FCFA5-8204-4109-9211-D0FB99DB87BD}" type="pres">
      <dgm:prSet presAssocID="{0D1D604B-8FB2-4126-8432-F02D922646C7}" presName="comp" presStyleCnt="0"/>
      <dgm:spPr/>
    </dgm:pt>
    <dgm:pt modelId="{D9DA67BE-7CF1-4545-901B-FF59510C7B1D}" type="pres">
      <dgm:prSet presAssocID="{0D1D604B-8FB2-4126-8432-F02D922646C7}" presName="rect2" presStyleLbl="node1" presStyleIdx="1" presStyleCnt="3">
        <dgm:presLayoutVars>
          <dgm:bulletEnabled val="1"/>
        </dgm:presLayoutVars>
      </dgm:prSet>
      <dgm:spPr/>
      <dgm:t>
        <a:bodyPr/>
        <a:lstStyle/>
        <a:p>
          <a:endParaRPr lang="es-CO"/>
        </a:p>
      </dgm:t>
    </dgm:pt>
    <dgm:pt modelId="{43979F2A-4DE1-4010-B3A3-660464188B96}" type="pres">
      <dgm:prSet presAssocID="{0D1D604B-8FB2-4126-8432-F02D922646C7}" presName="rect1" presStyleLbl="lnNode1" presStyleIdx="1" presStyleCnt="3"/>
      <dgm:spPr>
        <a:blipFill rotWithShape="1">
          <a:blip xmlns:r="http://schemas.openxmlformats.org/officeDocument/2006/relationships" r:embed="rId2"/>
          <a:stretch>
            <a:fillRect/>
          </a:stretch>
        </a:blipFill>
      </dgm:spPr>
    </dgm:pt>
    <dgm:pt modelId="{B2F3AA6F-8BF8-404F-8B29-59D98C1D29A7}" type="pres">
      <dgm:prSet presAssocID="{54B1FF86-3A9D-413C-BBCB-D9E84D34CC54}" presName="sibTrans" presStyleCnt="0"/>
      <dgm:spPr/>
    </dgm:pt>
    <dgm:pt modelId="{332A98BC-4823-4960-907C-64055B91EC93}" type="pres">
      <dgm:prSet presAssocID="{E5DD090C-5B6D-4911-BECF-1E8976FD354A}" presName="comp" presStyleCnt="0"/>
      <dgm:spPr/>
    </dgm:pt>
    <dgm:pt modelId="{393ECEA1-58AE-433E-B050-9D3A068395F6}" type="pres">
      <dgm:prSet presAssocID="{E5DD090C-5B6D-4911-BECF-1E8976FD354A}" presName="rect2" presStyleLbl="node1" presStyleIdx="2" presStyleCnt="3">
        <dgm:presLayoutVars>
          <dgm:bulletEnabled val="1"/>
        </dgm:presLayoutVars>
      </dgm:prSet>
      <dgm:spPr/>
      <dgm:t>
        <a:bodyPr/>
        <a:lstStyle/>
        <a:p>
          <a:endParaRPr lang="es-CO"/>
        </a:p>
      </dgm:t>
    </dgm:pt>
    <dgm:pt modelId="{913D50C4-E12F-4F5D-B75D-CD7FD3169C92}" type="pres">
      <dgm:prSet presAssocID="{E5DD090C-5B6D-4911-BECF-1E8976FD354A}" presName="rect1" presStyleLbl="lnNode1" presStyleIdx="2" presStyleCnt="3"/>
      <dgm:spPr>
        <a:blipFill rotWithShape="1">
          <a:blip xmlns:r="http://schemas.openxmlformats.org/officeDocument/2006/relationships" r:embed="rId3"/>
          <a:stretch>
            <a:fillRect/>
          </a:stretch>
        </a:blipFill>
      </dgm:spPr>
    </dgm:pt>
  </dgm:ptLst>
  <dgm:cxnLst>
    <dgm:cxn modelId="{B3E1D996-3531-47B9-9CCB-7FC101C99936}" type="presOf" srcId="{E5DD090C-5B6D-4911-BECF-1E8976FD354A}" destId="{393ECEA1-58AE-433E-B050-9D3A068395F6}" srcOrd="0" destOrd="0" presId="urn:microsoft.com/office/officeart/2008/layout/AlternatingPictureBlocks"/>
    <dgm:cxn modelId="{4641B948-5CE4-4471-8830-900715725DB3}" type="presOf" srcId="{9EFD4557-419D-4AE9-9D17-F3353FD7A833}" destId="{DF43C25C-B835-4E40-9B91-8B90FD512CBE}" srcOrd="0" destOrd="0" presId="urn:microsoft.com/office/officeart/2008/layout/AlternatingPictureBlocks"/>
    <dgm:cxn modelId="{53B3D0C7-C564-4325-B69A-663D380970F1}" type="presOf" srcId="{5D6F82C3-D9D2-41A1-8990-EC7F0F0D66DB}" destId="{A9437695-DC14-487C-B558-5EF5402B31EA}" srcOrd="0" destOrd="0" presId="urn:microsoft.com/office/officeart/2008/layout/AlternatingPictureBlocks"/>
    <dgm:cxn modelId="{D290A522-E20D-4EA7-9953-F2E5C3DE0A0A}" srcId="{9EFD4557-419D-4AE9-9D17-F3353FD7A833}" destId="{E5DD090C-5B6D-4911-BECF-1E8976FD354A}" srcOrd="2" destOrd="0" parTransId="{F6AA7B02-F270-468A-8D08-41419521335D}" sibTransId="{165C2A1C-B6A8-4825-8541-87437939EEBD}"/>
    <dgm:cxn modelId="{6903E3F2-0403-45BA-878E-12513F292AF9}" srcId="{9EFD4557-419D-4AE9-9D17-F3353FD7A833}" destId="{5D6F82C3-D9D2-41A1-8990-EC7F0F0D66DB}" srcOrd="0" destOrd="0" parTransId="{2EB60473-6FB0-44F2-A79E-14683C09C80E}" sibTransId="{9FEBCF43-7FBE-4281-B8CF-19A9EFCEE450}"/>
    <dgm:cxn modelId="{92D17734-DFC3-430A-BC6A-C2226ACD3C33}" type="presOf" srcId="{0D1D604B-8FB2-4126-8432-F02D922646C7}" destId="{D9DA67BE-7CF1-4545-901B-FF59510C7B1D}" srcOrd="0" destOrd="0" presId="urn:microsoft.com/office/officeart/2008/layout/AlternatingPictureBlocks"/>
    <dgm:cxn modelId="{6FF3649D-55FF-4DDE-9499-F09495A6A42A}" srcId="{9EFD4557-419D-4AE9-9D17-F3353FD7A833}" destId="{0D1D604B-8FB2-4126-8432-F02D922646C7}" srcOrd="1" destOrd="0" parTransId="{A33EB7CB-EB82-415F-A9E3-762D12663A5F}" sibTransId="{54B1FF86-3A9D-413C-BBCB-D9E84D34CC54}"/>
    <dgm:cxn modelId="{A913D58C-686E-417E-9961-51CEEE7A90CA}" type="presParOf" srcId="{DF43C25C-B835-4E40-9B91-8B90FD512CBE}" destId="{A8A7230C-6D10-4910-AB37-078756DB6FB6}" srcOrd="0" destOrd="0" presId="urn:microsoft.com/office/officeart/2008/layout/AlternatingPictureBlocks"/>
    <dgm:cxn modelId="{5D6F77C1-2D8A-4C6A-A87E-978F7FC395FA}" type="presParOf" srcId="{A8A7230C-6D10-4910-AB37-078756DB6FB6}" destId="{A9437695-DC14-487C-B558-5EF5402B31EA}" srcOrd="0" destOrd="0" presId="urn:microsoft.com/office/officeart/2008/layout/AlternatingPictureBlocks"/>
    <dgm:cxn modelId="{9A99F261-5420-4D8B-A842-9103A9799619}" type="presParOf" srcId="{A8A7230C-6D10-4910-AB37-078756DB6FB6}" destId="{63C774BD-3F9C-4B31-9B39-4EBFF336F2E8}" srcOrd="1" destOrd="0" presId="urn:microsoft.com/office/officeart/2008/layout/AlternatingPictureBlocks"/>
    <dgm:cxn modelId="{65F2ADA9-9FF2-4947-93E6-D72B2698538D}" type="presParOf" srcId="{DF43C25C-B835-4E40-9B91-8B90FD512CBE}" destId="{319F4291-0DE6-4148-A31D-4C3FC64CF3A0}" srcOrd="1" destOrd="0" presId="urn:microsoft.com/office/officeart/2008/layout/AlternatingPictureBlocks"/>
    <dgm:cxn modelId="{E6A0A29F-9922-4E60-BC80-64928269E08C}" type="presParOf" srcId="{DF43C25C-B835-4E40-9B91-8B90FD512CBE}" destId="{FB3FCFA5-8204-4109-9211-D0FB99DB87BD}" srcOrd="2" destOrd="0" presId="urn:microsoft.com/office/officeart/2008/layout/AlternatingPictureBlocks"/>
    <dgm:cxn modelId="{3BCFAA15-0A75-47FE-AFC1-910EC48D5C1E}" type="presParOf" srcId="{FB3FCFA5-8204-4109-9211-D0FB99DB87BD}" destId="{D9DA67BE-7CF1-4545-901B-FF59510C7B1D}" srcOrd="0" destOrd="0" presId="urn:microsoft.com/office/officeart/2008/layout/AlternatingPictureBlocks"/>
    <dgm:cxn modelId="{BD6E7A89-E9F6-455C-BA0B-E993F23A223A}" type="presParOf" srcId="{FB3FCFA5-8204-4109-9211-D0FB99DB87BD}" destId="{43979F2A-4DE1-4010-B3A3-660464188B96}" srcOrd="1" destOrd="0" presId="urn:microsoft.com/office/officeart/2008/layout/AlternatingPictureBlocks"/>
    <dgm:cxn modelId="{623D871F-575C-4477-8BF6-4F4F0CB86348}" type="presParOf" srcId="{DF43C25C-B835-4E40-9B91-8B90FD512CBE}" destId="{B2F3AA6F-8BF8-404F-8B29-59D98C1D29A7}" srcOrd="3" destOrd="0" presId="urn:microsoft.com/office/officeart/2008/layout/AlternatingPictureBlocks"/>
    <dgm:cxn modelId="{4E972361-7577-4FBF-8BD4-E9CC6ED9F90E}" type="presParOf" srcId="{DF43C25C-B835-4E40-9B91-8B90FD512CBE}" destId="{332A98BC-4823-4960-907C-64055B91EC93}" srcOrd="4" destOrd="0" presId="urn:microsoft.com/office/officeart/2008/layout/AlternatingPictureBlocks"/>
    <dgm:cxn modelId="{F8E425DC-CA08-497F-8049-C607CBA92203}" type="presParOf" srcId="{332A98BC-4823-4960-907C-64055B91EC93}" destId="{393ECEA1-58AE-433E-B050-9D3A068395F6}" srcOrd="0" destOrd="0" presId="urn:microsoft.com/office/officeart/2008/layout/AlternatingPictureBlocks"/>
    <dgm:cxn modelId="{820C7BA5-2A1E-42ED-BCB0-016EF40E91AF}" type="presParOf" srcId="{332A98BC-4823-4960-907C-64055B91EC93}" destId="{913D50C4-E12F-4F5D-B75D-CD7FD3169C92}" srcOrd="1" destOrd="0" presId="urn:microsoft.com/office/officeart/2008/layout/AlternatingPictureBlock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3C38D90-B551-4B30-8CAC-93DAB476CB09}" type="doc">
      <dgm:prSet loTypeId="urn:microsoft.com/office/officeart/2005/8/layout/default" loCatId="list" qsTypeId="urn:microsoft.com/office/officeart/2005/8/quickstyle/simple1" qsCatId="simple" csTypeId="urn:microsoft.com/office/officeart/2005/8/colors/accent0_2" csCatId="mainScheme" phldr="1"/>
      <dgm:spPr/>
      <dgm:t>
        <a:bodyPr/>
        <a:lstStyle/>
        <a:p>
          <a:endParaRPr lang="en-US"/>
        </a:p>
      </dgm:t>
    </dgm:pt>
    <dgm:pt modelId="{DA2891E9-456B-4F4A-93D4-0E0B9E5D5E15}">
      <dgm:prSet phldrT="[Text]"/>
      <dgm:spPr/>
      <dgm:t>
        <a:bodyPr/>
        <a:lstStyle/>
        <a:p>
          <a:r>
            <a:rPr lang="en-US" b="1" i="1" dirty="0"/>
            <a:t>Cross- Layer Detection of Malicious Websites</a:t>
          </a:r>
          <a:r>
            <a:rPr lang="en-US" b="1" dirty="0"/>
            <a:t> </a:t>
          </a:r>
          <a:endParaRPr lang="en-US" dirty="0"/>
        </a:p>
      </dgm:t>
    </dgm:pt>
    <dgm:pt modelId="{0089B0DA-9EAB-4F5E-987F-9EF735528389}" type="parTrans" cxnId="{F2E8A4BF-F169-48F4-8055-5F6520E731D6}">
      <dgm:prSet/>
      <dgm:spPr/>
      <dgm:t>
        <a:bodyPr/>
        <a:lstStyle/>
        <a:p>
          <a:endParaRPr lang="en-US"/>
        </a:p>
      </dgm:t>
    </dgm:pt>
    <dgm:pt modelId="{6799F492-007E-4D1F-8DA6-D830AC2192B1}" type="sibTrans" cxnId="{F2E8A4BF-F169-48F4-8055-5F6520E731D6}">
      <dgm:prSet/>
      <dgm:spPr/>
      <dgm:t>
        <a:bodyPr/>
        <a:lstStyle/>
        <a:p>
          <a:endParaRPr lang="en-US"/>
        </a:p>
      </dgm:t>
    </dgm:pt>
    <dgm:pt modelId="{D88FBAAC-9E04-4CA9-9300-83F3A1B7F151}">
      <dgm:prSet phldrT="[Text]"/>
      <dgm:spPr/>
      <dgm:t>
        <a:bodyPr/>
        <a:lstStyle/>
        <a:p>
          <a:r>
            <a:rPr lang="en-US" b="1" i="1" dirty="0"/>
            <a:t>Detecting Malicious Inputs of Web Application Parameters using Character Class Sequences </a:t>
          </a:r>
          <a:endParaRPr lang="en-US" dirty="0"/>
        </a:p>
      </dgm:t>
    </dgm:pt>
    <dgm:pt modelId="{F924B0AA-4CE5-402D-9C10-4884BA32E7E7}" type="parTrans" cxnId="{75F5DA4D-062D-4552-9344-DD2CA02D0927}">
      <dgm:prSet/>
      <dgm:spPr/>
      <dgm:t>
        <a:bodyPr/>
        <a:lstStyle/>
        <a:p>
          <a:endParaRPr lang="en-US"/>
        </a:p>
      </dgm:t>
    </dgm:pt>
    <dgm:pt modelId="{C519E929-2363-4462-90B5-A1442895313E}" type="sibTrans" cxnId="{75F5DA4D-062D-4552-9344-DD2CA02D0927}">
      <dgm:prSet/>
      <dgm:spPr/>
      <dgm:t>
        <a:bodyPr/>
        <a:lstStyle/>
        <a:p>
          <a:endParaRPr lang="en-US"/>
        </a:p>
      </dgm:t>
    </dgm:pt>
    <dgm:pt modelId="{D01B1488-A0F4-4622-8C83-1912365A57FB}">
      <dgm:prSet phldrT="[Text]"/>
      <dgm:spPr/>
      <dgm:t>
        <a:bodyPr/>
        <a:lstStyle/>
        <a:p>
          <a:r>
            <a:rPr lang="en-US" b="1" i="1" dirty="0"/>
            <a:t>Towards Automatic and Lightweight Detection and Classification of Malicious Web Contents </a:t>
          </a:r>
          <a:endParaRPr lang="en-US" dirty="0"/>
        </a:p>
      </dgm:t>
    </dgm:pt>
    <dgm:pt modelId="{716ACCEC-AC61-4677-ACF1-C55E3E3FE3DF}" type="parTrans" cxnId="{275691AF-ADD6-4833-91F7-1540751C5674}">
      <dgm:prSet/>
      <dgm:spPr/>
      <dgm:t>
        <a:bodyPr/>
        <a:lstStyle/>
        <a:p>
          <a:endParaRPr lang="en-US"/>
        </a:p>
      </dgm:t>
    </dgm:pt>
    <dgm:pt modelId="{4599D92F-9881-4E9C-A333-02D79F291792}" type="sibTrans" cxnId="{275691AF-ADD6-4833-91F7-1540751C5674}">
      <dgm:prSet/>
      <dgm:spPr/>
      <dgm:t>
        <a:bodyPr/>
        <a:lstStyle/>
        <a:p>
          <a:endParaRPr lang="en-US"/>
        </a:p>
      </dgm:t>
    </dgm:pt>
    <dgm:pt modelId="{B9FCE3F8-6DBB-406B-B541-4579B5DC8E0B}" type="pres">
      <dgm:prSet presAssocID="{D3C38D90-B551-4B30-8CAC-93DAB476CB09}" presName="diagram" presStyleCnt="0">
        <dgm:presLayoutVars>
          <dgm:dir/>
          <dgm:resizeHandles val="exact"/>
        </dgm:presLayoutVars>
      </dgm:prSet>
      <dgm:spPr/>
      <dgm:t>
        <a:bodyPr/>
        <a:lstStyle/>
        <a:p>
          <a:endParaRPr lang="es-CO"/>
        </a:p>
      </dgm:t>
    </dgm:pt>
    <dgm:pt modelId="{117E037C-1136-47FF-A49D-F48BB7504312}" type="pres">
      <dgm:prSet presAssocID="{DA2891E9-456B-4F4A-93D4-0E0B9E5D5E15}" presName="node" presStyleLbl="node1" presStyleIdx="0" presStyleCnt="3">
        <dgm:presLayoutVars>
          <dgm:bulletEnabled val="1"/>
        </dgm:presLayoutVars>
      </dgm:prSet>
      <dgm:spPr/>
      <dgm:t>
        <a:bodyPr/>
        <a:lstStyle/>
        <a:p>
          <a:endParaRPr lang="es-CO"/>
        </a:p>
      </dgm:t>
    </dgm:pt>
    <dgm:pt modelId="{06D224E5-6854-41C4-A500-9A658B101BE0}" type="pres">
      <dgm:prSet presAssocID="{6799F492-007E-4D1F-8DA6-D830AC2192B1}" presName="sibTrans" presStyleCnt="0"/>
      <dgm:spPr/>
    </dgm:pt>
    <dgm:pt modelId="{98E05018-3D8E-4BBF-B0E2-48D8C520DCF0}" type="pres">
      <dgm:prSet presAssocID="{D88FBAAC-9E04-4CA9-9300-83F3A1B7F151}" presName="node" presStyleLbl="node1" presStyleIdx="1" presStyleCnt="3">
        <dgm:presLayoutVars>
          <dgm:bulletEnabled val="1"/>
        </dgm:presLayoutVars>
      </dgm:prSet>
      <dgm:spPr/>
      <dgm:t>
        <a:bodyPr/>
        <a:lstStyle/>
        <a:p>
          <a:endParaRPr lang="es-CO"/>
        </a:p>
      </dgm:t>
    </dgm:pt>
    <dgm:pt modelId="{6CE1E17F-9916-4533-834B-ADF5323DCE77}" type="pres">
      <dgm:prSet presAssocID="{C519E929-2363-4462-90B5-A1442895313E}" presName="sibTrans" presStyleCnt="0"/>
      <dgm:spPr/>
    </dgm:pt>
    <dgm:pt modelId="{ED7DAEC3-C260-437A-8C5B-34165E7457EC}" type="pres">
      <dgm:prSet presAssocID="{D01B1488-A0F4-4622-8C83-1912365A57FB}" presName="node" presStyleLbl="node1" presStyleIdx="2" presStyleCnt="3">
        <dgm:presLayoutVars>
          <dgm:bulletEnabled val="1"/>
        </dgm:presLayoutVars>
      </dgm:prSet>
      <dgm:spPr/>
      <dgm:t>
        <a:bodyPr/>
        <a:lstStyle/>
        <a:p>
          <a:endParaRPr lang="es-CO"/>
        </a:p>
      </dgm:t>
    </dgm:pt>
  </dgm:ptLst>
  <dgm:cxnLst>
    <dgm:cxn modelId="{D39D8868-1D8B-4EE0-9AEE-72A70D8F8609}" type="presOf" srcId="{D3C38D90-B551-4B30-8CAC-93DAB476CB09}" destId="{B9FCE3F8-6DBB-406B-B541-4579B5DC8E0B}" srcOrd="0" destOrd="0" presId="urn:microsoft.com/office/officeart/2005/8/layout/default"/>
    <dgm:cxn modelId="{275691AF-ADD6-4833-91F7-1540751C5674}" srcId="{D3C38D90-B551-4B30-8CAC-93DAB476CB09}" destId="{D01B1488-A0F4-4622-8C83-1912365A57FB}" srcOrd="2" destOrd="0" parTransId="{716ACCEC-AC61-4677-ACF1-C55E3E3FE3DF}" sibTransId="{4599D92F-9881-4E9C-A333-02D79F291792}"/>
    <dgm:cxn modelId="{FBA3555B-E5BC-4935-A748-E04D440303C0}" type="presOf" srcId="{DA2891E9-456B-4F4A-93D4-0E0B9E5D5E15}" destId="{117E037C-1136-47FF-A49D-F48BB7504312}" srcOrd="0" destOrd="0" presId="urn:microsoft.com/office/officeart/2005/8/layout/default"/>
    <dgm:cxn modelId="{F2E8A4BF-F169-48F4-8055-5F6520E731D6}" srcId="{D3C38D90-B551-4B30-8CAC-93DAB476CB09}" destId="{DA2891E9-456B-4F4A-93D4-0E0B9E5D5E15}" srcOrd="0" destOrd="0" parTransId="{0089B0DA-9EAB-4F5E-987F-9EF735528389}" sibTransId="{6799F492-007E-4D1F-8DA6-D830AC2192B1}"/>
    <dgm:cxn modelId="{A35354A9-222B-4E2B-8596-50FA1174DD28}" type="presOf" srcId="{D01B1488-A0F4-4622-8C83-1912365A57FB}" destId="{ED7DAEC3-C260-437A-8C5B-34165E7457EC}" srcOrd="0" destOrd="0" presId="urn:microsoft.com/office/officeart/2005/8/layout/default"/>
    <dgm:cxn modelId="{8A8CEB2B-7C8A-4679-B953-A4D6E034B431}" type="presOf" srcId="{D88FBAAC-9E04-4CA9-9300-83F3A1B7F151}" destId="{98E05018-3D8E-4BBF-B0E2-48D8C520DCF0}" srcOrd="0" destOrd="0" presId="urn:microsoft.com/office/officeart/2005/8/layout/default"/>
    <dgm:cxn modelId="{75F5DA4D-062D-4552-9344-DD2CA02D0927}" srcId="{D3C38D90-B551-4B30-8CAC-93DAB476CB09}" destId="{D88FBAAC-9E04-4CA9-9300-83F3A1B7F151}" srcOrd="1" destOrd="0" parTransId="{F924B0AA-4CE5-402D-9C10-4884BA32E7E7}" sibTransId="{C519E929-2363-4462-90B5-A1442895313E}"/>
    <dgm:cxn modelId="{146E11D0-D59C-4C6F-90EA-6847F1448F24}" type="presParOf" srcId="{B9FCE3F8-6DBB-406B-B541-4579B5DC8E0B}" destId="{117E037C-1136-47FF-A49D-F48BB7504312}" srcOrd="0" destOrd="0" presId="urn:microsoft.com/office/officeart/2005/8/layout/default"/>
    <dgm:cxn modelId="{A494E874-E15F-4819-B2C1-422B96982269}" type="presParOf" srcId="{B9FCE3F8-6DBB-406B-B541-4579B5DC8E0B}" destId="{06D224E5-6854-41C4-A500-9A658B101BE0}" srcOrd="1" destOrd="0" presId="urn:microsoft.com/office/officeart/2005/8/layout/default"/>
    <dgm:cxn modelId="{B0CD2967-DE81-41BF-9E6F-5B87630FBF24}" type="presParOf" srcId="{B9FCE3F8-6DBB-406B-B541-4579B5DC8E0B}" destId="{98E05018-3D8E-4BBF-B0E2-48D8C520DCF0}" srcOrd="2" destOrd="0" presId="urn:microsoft.com/office/officeart/2005/8/layout/default"/>
    <dgm:cxn modelId="{26FB859E-D8EE-46F9-A41D-B931B55926BB}" type="presParOf" srcId="{B9FCE3F8-6DBB-406B-B541-4579B5DC8E0B}" destId="{6CE1E17F-9916-4533-834B-ADF5323DCE77}" srcOrd="3" destOrd="0" presId="urn:microsoft.com/office/officeart/2005/8/layout/default"/>
    <dgm:cxn modelId="{83BA384B-3F35-46F2-9B9A-69D9F80FF2C5}" type="presParOf" srcId="{B9FCE3F8-6DBB-406B-B541-4579B5DC8E0B}" destId="{ED7DAEC3-C260-437A-8C5B-34165E7457EC}" srcOrd="4"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C14DE69-BC91-4F13-88CE-5B7F326BF069}" type="doc">
      <dgm:prSet loTypeId="urn:microsoft.com/office/officeart/2005/8/layout/list1" loCatId="list" qsTypeId="urn:microsoft.com/office/officeart/2005/8/quickstyle/simple1" qsCatId="simple" csTypeId="urn:microsoft.com/office/officeart/2005/8/colors/colorful4" csCatId="colorful" phldr="1"/>
      <dgm:spPr/>
      <dgm:t>
        <a:bodyPr/>
        <a:lstStyle/>
        <a:p>
          <a:endParaRPr lang="en-US"/>
        </a:p>
      </dgm:t>
    </dgm:pt>
    <dgm:pt modelId="{44464512-A5CB-4B12-A22C-CF502020B27C}">
      <dgm:prSet phldrT="[Text]"/>
      <dgm:spPr/>
      <dgm:t>
        <a:bodyPr/>
        <a:lstStyle/>
        <a:p>
          <a:r>
            <a:rPr lang="en-US" dirty="0" smtClean="0"/>
            <a:t>J48 (C4.5)</a:t>
          </a:r>
          <a:endParaRPr lang="en-US" dirty="0"/>
        </a:p>
      </dgm:t>
    </dgm:pt>
    <dgm:pt modelId="{73F4B746-358F-4225-A496-D1B56BADE336}" type="parTrans" cxnId="{2FC41551-7E1C-4773-95C1-5555C005AAB3}">
      <dgm:prSet/>
      <dgm:spPr/>
      <dgm:t>
        <a:bodyPr/>
        <a:lstStyle/>
        <a:p>
          <a:endParaRPr lang="en-US"/>
        </a:p>
      </dgm:t>
    </dgm:pt>
    <dgm:pt modelId="{863E4374-F635-453A-B56B-E3FE9E162E91}" type="sibTrans" cxnId="{2FC41551-7E1C-4773-95C1-5555C005AAB3}">
      <dgm:prSet/>
      <dgm:spPr/>
      <dgm:t>
        <a:bodyPr/>
        <a:lstStyle/>
        <a:p>
          <a:endParaRPr lang="en-US"/>
        </a:p>
      </dgm:t>
    </dgm:pt>
    <dgm:pt modelId="{6648F725-A221-4DC9-884B-802892CB7515}">
      <dgm:prSet phldrT="[Text]"/>
      <dgm:spPr/>
      <dgm:t>
        <a:bodyPr/>
        <a:lstStyle/>
        <a:p>
          <a:r>
            <a:rPr lang="en-US" i="1" dirty="0"/>
            <a:t>Naive Bayes</a:t>
          </a:r>
        </a:p>
      </dgm:t>
    </dgm:pt>
    <dgm:pt modelId="{8AF6BF96-60D1-49FC-8986-B463D6C76D4E}" type="parTrans" cxnId="{305C7233-E76D-4C4B-81D1-B168048E76AA}">
      <dgm:prSet/>
      <dgm:spPr/>
      <dgm:t>
        <a:bodyPr/>
        <a:lstStyle/>
        <a:p>
          <a:endParaRPr lang="en-US"/>
        </a:p>
      </dgm:t>
    </dgm:pt>
    <dgm:pt modelId="{174B015D-7810-42BA-8406-70F07D07FCF7}" type="sibTrans" cxnId="{305C7233-E76D-4C4B-81D1-B168048E76AA}">
      <dgm:prSet/>
      <dgm:spPr/>
      <dgm:t>
        <a:bodyPr/>
        <a:lstStyle/>
        <a:p>
          <a:endParaRPr lang="en-US"/>
        </a:p>
      </dgm:t>
    </dgm:pt>
    <dgm:pt modelId="{74484A89-0ADB-4820-80D1-CB86207B5F43}">
      <dgm:prSet phldrT="[Text]"/>
      <dgm:spPr/>
      <dgm:t>
        <a:bodyPr/>
        <a:lstStyle/>
        <a:p>
          <a:r>
            <a:rPr lang="en-US" i="1" dirty="0"/>
            <a:t>Support Vector Machine (SVM)</a:t>
          </a:r>
        </a:p>
      </dgm:t>
    </dgm:pt>
    <dgm:pt modelId="{C38B203A-F578-4811-8A08-C83FFA9E6C0A}" type="parTrans" cxnId="{9F70EA04-A0B6-423B-A441-3E549059AE09}">
      <dgm:prSet/>
      <dgm:spPr/>
      <dgm:t>
        <a:bodyPr/>
        <a:lstStyle/>
        <a:p>
          <a:endParaRPr lang="en-US"/>
        </a:p>
      </dgm:t>
    </dgm:pt>
    <dgm:pt modelId="{F793B8AA-D0C8-47FA-B21F-42B74B66A75C}" type="sibTrans" cxnId="{9F70EA04-A0B6-423B-A441-3E549059AE09}">
      <dgm:prSet/>
      <dgm:spPr/>
      <dgm:t>
        <a:bodyPr/>
        <a:lstStyle/>
        <a:p>
          <a:endParaRPr lang="en-US"/>
        </a:p>
      </dgm:t>
    </dgm:pt>
    <dgm:pt modelId="{37CD1838-5B38-4D62-8BC0-C32B9AAA9DDD}">
      <dgm:prSet phldrT="[Text]"/>
      <dgm:spPr/>
      <dgm:t>
        <a:bodyPr/>
        <a:lstStyle/>
        <a:p>
          <a:r>
            <a:rPr lang="en-US" i="1" dirty="0" err="1"/>
            <a:t>Regresión</a:t>
          </a:r>
          <a:r>
            <a:rPr lang="en-US" i="1" dirty="0"/>
            <a:t> </a:t>
          </a:r>
          <a:r>
            <a:rPr lang="en-US" i="1" dirty="0" err="1"/>
            <a:t>logística</a:t>
          </a:r>
        </a:p>
      </dgm:t>
    </dgm:pt>
    <dgm:pt modelId="{078CAFD5-02CA-4D78-9AC4-5D0CC9B5337A}" type="parTrans" cxnId="{707F8AA0-4221-4187-925E-87CDD158B961}">
      <dgm:prSet/>
      <dgm:spPr/>
      <dgm:t>
        <a:bodyPr/>
        <a:lstStyle/>
        <a:p>
          <a:endParaRPr lang="es-CO"/>
        </a:p>
      </dgm:t>
    </dgm:pt>
    <dgm:pt modelId="{C3AE5BA7-35DB-4747-86DF-8BBC7306149A}" type="sibTrans" cxnId="{707F8AA0-4221-4187-925E-87CDD158B961}">
      <dgm:prSet/>
      <dgm:spPr/>
      <dgm:t>
        <a:bodyPr/>
        <a:lstStyle/>
        <a:p>
          <a:endParaRPr lang="es-CO"/>
        </a:p>
      </dgm:t>
    </dgm:pt>
    <dgm:pt modelId="{154FEE3A-AAC8-4615-A84F-7009FA832ECE}" type="pres">
      <dgm:prSet presAssocID="{7C14DE69-BC91-4F13-88CE-5B7F326BF069}" presName="linear" presStyleCnt="0">
        <dgm:presLayoutVars>
          <dgm:dir/>
          <dgm:animLvl val="lvl"/>
          <dgm:resizeHandles val="exact"/>
        </dgm:presLayoutVars>
      </dgm:prSet>
      <dgm:spPr/>
      <dgm:t>
        <a:bodyPr/>
        <a:lstStyle/>
        <a:p>
          <a:endParaRPr lang="es-CO"/>
        </a:p>
      </dgm:t>
    </dgm:pt>
    <dgm:pt modelId="{E93A54B2-B9DA-4C0A-9007-BBFCA850DF53}" type="pres">
      <dgm:prSet presAssocID="{44464512-A5CB-4B12-A22C-CF502020B27C}" presName="parentLin" presStyleCnt="0"/>
      <dgm:spPr/>
    </dgm:pt>
    <dgm:pt modelId="{362854D2-2B1C-489A-AE3B-A1797245262D}" type="pres">
      <dgm:prSet presAssocID="{44464512-A5CB-4B12-A22C-CF502020B27C}" presName="parentLeftMargin" presStyleLbl="node1" presStyleIdx="0" presStyleCnt="4"/>
      <dgm:spPr/>
      <dgm:t>
        <a:bodyPr/>
        <a:lstStyle/>
        <a:p>
          <a:endParaRPr lang="es-CO"/>
        </a:p>
      </dgm:t>
    </dgm:pt>
    <dgm:pt modelId="{93CBBCF4-A322-42C9-8B12-53FDAB3A7C71}" type="pres">
      <dgm:prSet presAssocID="{44464512-A5CB-4B12-A22C-CF502020B27C}" presName="parentText" presStyleLbl="node1" presStyleIdx="0" presStyleCnt="4">
        <dgm:presLayoutVars>
          <dgm:chMax val="0"/>
          <dgm:bulletEnabled val="1"/>
        </dgm:presLayoutVars>
      </dgm:prSet>
      <dgm:spPr/>
      <dgm:t>
        <a:bodyPr/>
        <a:lstStyle/>
        <a:p>
          <a:endParaRPr lang="es-CO"/>
        </a:p>
      </dgm:t>
    </dgm:pt>
    <dgm:pt modelId="{3F335F77-46CB-46B6-B5B9-7218F6C64B8D}" type="pres">
      <dgm:prSet presAssocID="{44464512-A5CB-4B12-A22C-CF502020B27C}" presName="negativeSpace" presStyleCnt="0"/>
      <dgm:spPr/>
    </dgm:pt>
    <dgm:pt modelId="{D59E67BC-038E-48C0-BB76-E5A2B1CBB632}" type="pres">
      <dgm:prSet presAssocID="{44464512-A5CB-4B12-A22C-CF502020B27C}" presName="childText" presStyleLbl="conFgAcc1" presStyleIdx="0" presStyleCnt="4">
        <dgm:presLayoutVars>
          <dgm:bulletEnabled val="1"/>
        </dgm:presLayoutVars>
      </dgm:prSet>
      <dgm:spPr/>
    </dgm:pt>
    <dgm:pt modelId="{855F4926-2204-474E-BFC1-D5445FC99207}" type="pres">
      <dgm:prSet presAssocID="{863E4374-F635-453A-B56B-E3FE9E162E91}" presName="spaceBetweenRectangles" presStyleCnt="0"/>
      <dgm:spPr/>
    </dgm:pt>
    <dgm:pt modelId="{B908F17E-82FB-4B3B-958F-45E0E8999436}" type="pres">
      <dgm:prSet presAssocID="{6648F725-A221-4DC9-884B-802892CB7515}" presName="parentLin" presStyleCnt="0"/>
      <dgm:spPr/>
    </dgm:pt>
    <dgm:pt modelId="{C64FAD9A-5810-4C5B-BC3D-1407C675421B}" type="pres">
      <dgm:prSet presAssocID="{6648F725-A221-4DC9-884B-802892CB7515}" presName="parentLeftMargin" presStyleLbl="node1" presStyleIdx="0" presStyleCnt="4"/>
      <dgm:spPr/>
      <dgm:t>
        <a:bodyPr/>
        <a:lstStyle/>
        <a:p>
          <a:endParaRPr lang="es-CO"/>
        </a:p>
      </dgm:t>
    </dgm:pt>
    <dgm:pt modelId="{93377227-2BAF-4978-8863-EC53E8055095}" type="pres">
      <dgm:prSet presAssocID="{6648F725-A221-4DC9-884B-802892CB7515}" presName="parentText" presStyleLbl="node1" presStyleIdx="1" presStyleCnt="4">
        <dgm:presLayoutVars>
          <dgm:chMax val="0"/>
          <dgm:bulletEnabled val="1"/>
        </dgm:presLayoutVars>
      </dgm:prSet>
      <dgm:spPr/>
      <dgm:t>
        <a:bodyPr/>
        <a:lstStyle/>
        <a:p>
          <a:endParaRPr lang="es-CO"/>
        </a:p>
      </dgm:t>
    </dgm:pt>
    <dgm:pt modelId="{79380151-1D1C-45A8-B513-A4D511B1AAAA}" type="pres">
      <dgm:prSet presAssocID="{6648F725-A221-4DC9-884B-802892CB7515}" presName="negativeSpace" presStyleCnt="0"/>
      <dgm:spPr/>
    </dgm:pt>
    <dgm:pt modelId="{334105BE-723B-4141-ACF2-6B38AE94D76F}" type="pres">
      <dgm:prSet presAssocID="{6648F725-A221-4DC9-884B-802892CB7515}" presName="childText" presStyleLbl="conFgAcc1" presStyleIdx="1" presStyleCnt="4">
        <dgm:presLayoutVars>
          <dgm:bulletEnabled val="1"/>
        </dgm:presLayoutVars>
      </dgm:prSet>
      <dgm:spPr/>
    </dgm:pt>
    <dgm:pt modelId="{51577EFB-7AD8-47A7-8998-DAD9A5B823F7}" type="pres">
      <dgm:prSet presAssocID="{174B015D-7810-42BA-8406-70F07D07FCF7}" presName="spaceBetweenRectangles" presStyleCnt="0"/>
      <dgm:spPr/>
    </dgm:pt>
    <dgm:pt modelId="{A2868E12-C291-4023-96E7-0A5F7C33CEE4}" type="pres">
      <dgm:prSet presAssocID="{74484A89-0ADB-4820-80D1-CB86207B5F43}" presName="parentLin" presStyleCnt="0"/>
      <dgm:spPr/>
    </dgm:pt>
    <dgm:pt modelId="{FCDF5C48-7C57-4DEF-AC3F-52C806CFAA0F}" type="pres">
      <dgm:prSet presAssocID="{74484A89-0ADB-4820-80D1-CB86207B5F43}" presName="parentLeftMargin" presStyleLbl="node1" presStyleIdx="1" presStyleCnt="4"/>
      <dgm:spPr/>
      <dgm:t>
        <a:bodyPr/>
        <a:lstStyle/>
        <a:p>
          <a:endParaRPr lang="es-CO"/>
        </a:p>
      </dgm:t>
    </dgm:pt>
    <dgm:pt modelId="{0BD3721C-28A2-47D0-B42A-F1DE0C258B97}" type="pres">
      <dgm:prSet presAssocID="{74484A89-0ADB-4820-80D1-CB86207B5F43}" presName="parentText" presStyleLbl="node1" presStyleIdx="2" presStyleCnt="4">
        <dgm:presLayoutVars>
          <dgm:chMax val="0"/>
          <dgm:bulletEnabled val="1"/>
        </dgm:presLayoutVars>
      </dgm:prSet>
      <dgm:spPr/>
      <dgm:t>
        <a:bodyPr/>
        <a:lstStyle/>
        <a:p>
          <a:endParaRPr lang="es-CO"/>
        </a:p>
      </dgm:t>
    </dgm:pt>
    <dgm:pt modelId="{A115F70E-85D2-4DD0-BA38-826493716266}" type="pres">
      <dgm:prSet presAssocID="{74484A89-0ADB-4820-80D1-CB86207B5F43}" presName="negativeSpace" presStyleCnt="0"/>
      <dgm:spPr/>
    </dgm:pt>
    <dgm:pt modelId="{3B6010D0-3A0C-4DD2-B754-844C193D2536}" type="pres">
      <dgm:prSet presAssocID="{74484A89-0ADB-4820-80D1-CB86207B5F43}" presName="childText" presStyleLbl="conFgAcc1" presStyleIdx="2" presStyleCnt="4">
        <dgm:presLayoutVars>
          <dgm:bulletEnabled val="1"/>
        </dgm:presLayoutVars>
      </dgm:prSet>
      <dgm:spPr/>
    </dgm:pt>
    <dgm:pt modelId="{11EFB365-0337-476E-A2BD-40FFE9CE4C24}" type="pres">
      <dgm:prSet presAssocID="{F793B8AA-D0C8-47FA-B21F-42B74B66A75C}" presName="spaceBetweenRectangles" presStyleCnt="0"/>
      <dgm:spPr/>
    </dgm:pt>
    <dgm:pt modelId="{1F1D9103-6C80-40DB-B158-A360E3C8F0AB}" type="pres">
      <dgm:prSet presAssocID="{37CD1838-5B38-4D62-8BC0-C32B9AAA9DDD}" presName="parentLin" presStyleCnt="0"/>
      <dgm:spPr/>
    </dgm:pt>
    <dgm:pt modelId="{07FAF472-E200-4283-AE35-81CE7A962E80}" type="pres">
      <dgm:prSet presAssocID="{37CD1838-5B38-4D62-8BC0-C32B9AAA9DDD}" presName="parentLeftMargin" presStyleLbl="node1" presStyleIdx="2" presStyleCnt="4"/>
      <dgm:spPr/>
      <dgm:t>
        <a:bodyPr/>
        <a:lstStyle/>
        <a:p>
          <a:endParaRPr lang="es-CO"/>
        </a:p>
      </dgm:t>
    </dgm:pt>
    <dgm:pt modelId="{EC09BC93-5588-4BF2-B60C-F429AE908AB6}" type="pres">
      <dgm:prSet presAssocID="{37CD1838-5B38-4D62-8BC0-C32B9AAA9DDD}" presName="parentText" presStyleLbl="node1" presStyleIdx="3" presStyleCnt="4">
        <dgm:presLayoutVars>
          <dgm:chMax val="0"/>
          <dgm:bulletEnabled val="1"/>
        </dgm:presLayoutVars>
      </dgm:prSet>
      <dgm:spPr/>
      <dgm:t>
        <a:bodyPr/>
        <a:lstStyle/>
        <a:p>
          <a:endParaRPr lang="es-CO"/>
        </a:p>
      </dgm:t>
    </dgm:pt>
    <dgm:pt modelId="{FD3A8BA8-1B82-44E7-BD63-4F3458B2CFA1}" type="pres">
      <dgm:prSet presAssocID="{37CD1838-5B38-4D62-8BC0-C32B9AAA9DDD}" presName="negativeSpace" presStyleCnt="0"/>
      <dgm:spPr/>
    </dgm:pt>
    <dgm:pt modelId="{2755F78E-EA25-4C0E-AA22-33C5884F7F23}" type="pres">
      <dgm:prSet presAssocID="{37CD1838-5B38-4D62-8BC0-C32B9AAA9DDD}" presName="childText" presStyleLbl="conFgAcc1" presStyleIdx="3" presStyleCnt="4">
        <dgm:presLayoutVars>
          <dgm:bulletEnabled val="1"/>
        </dgm:presLayoutVars>
      </dgm:prSet>
      <dgm:spPr/>
    </dgm:pt>
  </dgm:ptLst>
  <dgm:cxnLst>
    <dgm:cxn modelId="{9F70EA04-A0B6-423B-A441-3E549059AE09}" srcId="{7C14DE69-BC91-4F13-88CE-5B7F326BF069}" destId="{74484A89-0ADB-4820-80D1-CB86207B5F43}" srcOrd="2" destOrd="0" parTransId="{C38B203A-F578-4811-8A08-C83FFA9E6C0A}" sibTransId="{F793B8AA-D0C8-47FA-B21F-42B74B66A75C}"/>
    <dgm:cxn modelId="{A7529A77-5371-4A6A-8888-144507B5EB6A}" type="presOf" srcId="{7C14DE69-BC91-4F13-88CE-5B7F326BF069}" destId="{154FEE3A-AAC8-4615-A84F-7009FA832ECE}" srcOrd="0" destOrd="0" presId="urn:microsoft.com/office/officeart/2005/8/layout/list1"/>
    <dgm:cxn modelId="{707F8AA0-4221-4187-925E-87CDD158B961}" srcId="{7C14DE69-BC91-4F13-88CE-5B7F326BF069}" destId="{37CD1838-5B38-4D62-8BC0-C32B9AAA9DDD}" srcOrd="3" destOrd="0" parTransId="{078CAFD5-02CA-4D78-9AC4-5D0CC9B5337A}" sibTransId="{C3AE5BA7-35DB-4747-86DF-8BBC7306149A}"/>
    <dgm:cxn modelId="{BFA1C934-BF3C-429E-A450-B66519CA5F45}" type="presOf" srcId="{44464512-A5CB-4B12-A22C-CF502020B27C}" destId="{93CBBCF4-A322-42C9-8B12-53FDAB3A7C71}" srcOrd="1" destOrd="0" presId="urn:microsoft.com/office/officeart/2005/8/layout/list1"/>
    <dgm:cxn modelId="{C59726F7-63F5-489E-A4DC-24D38A12662A}" type="presOf" srcId="{44464512-A5CB-4B12-A22C-CF502020B27C}" destId="{362854D2-2B1C-489A-AE3B-A1797245262D}" srcOrd="0" destOrd="0" presId="urn:microsoft.com/office/officeart/2005/8/layout/list1"/>
    <dgm:cxn modelId="{2FC41551-7E1C-4773-95C1-5555C005AAB3}" srcId="{7C14DE69-BC91-4F13-88CE-5B7F326BF069}" destId="{44464512-A5CB-4B12-A22C-CF502020B27C}" srcOrd="0" destOrd="0" parTransId="{73F4B746-358F-4225-A496-D1B56BADE336}" sibTransId="{863E4374-F635-453A-B56B-E3FE9E162E91}"/>
    <dgm:cxn modelId="{BDC89C0D-5BE1-4897-929B-D84AD803883C}" type="presOf" srcId="{74484A89-0ADB-4820-80D1-CB86207B5F43}" destId="{0BD3721C-28A2-47D0-B42A-F1DE0C258B97}" srcOrd="1" destOrd="0" presId="urn:microsoft.com/office/officeart/2005/8/layout/list1"/>
    <dgm:cxn modelId="{725DEEB1-93CF-4DB4-93C9-728E2216EFB7}" type="presOf" srcId="{6648F725-A221-4DC9-884B-802892CB7515}" destId="{C64FAD9A-5810-4C5B-BC3D-1407C675421B}" srcOrd="0" destOrd="0" presId="urn:microsoft.com/office/officeart/2005/8/layout/list1"/>
    <dgm:cxn modelId="{305C7233-E76D-4C4B-81D1-B168048E76AA}" srcId="{7C14DE69-BC91-4F13-88CE-5B7F326BF069}" destId="{6648F725-A221-4DC9-884B-802892CB7515}" srcOrd="1" destOrd="0" parTransId="{8AF6BF96-60D1-49FC-8986-B463D6C76D4E}" sibTransId="{174B015D-7810-42BA-8406-70F07D07FCF7}"/>
    <dgm:cxn modelId="{8C51F1BE-46ED-4C93-8F74-8F53B408F812}" type="presOf" srcId="{6648F725-A221-4DC9-884B-802892CB7515}" destId="{93377227-2BAF-4978-8863-EC53E8055095}" srcOrd="1" destOrd="0" presId="urn:microsoft.com/office/officeart/2005/8/layout/list1"/>
    <dgm:cxn modelId="{B3DCDEA6-CAB0-419F-A235-5A086F9C6559}" type="presOf" srcId="{74484A89-0ADB-4820-80D1-CB86207B5F43}" destId="{FCDF5C48-7C57-4DEF-AC3F-52C806CFAA0F}" srcOrd="0" destOrd="0" presId="urn:microsoft.com/office/officeart/2005/8/layout/list1"/>
    <dgm:cxn modelId="{C79612A5-9619-4306-9314-1AF5E69D5372}" type="presOf" srcId="{37CD1838-5B38-4D62-8BC0-C32B9AAA9DDD}" destId="{EC09BC93-5588-4BF2-B60C-F429AE908AB6}" srcOrd="1" destOrd="0" presId="urn:microsoft.com/office/officeart/2005/8/layout/list1"/>
    <dgm:cxn modelId="{7EA250AF-CC72-4161-A7E0-D2B9406FE20E}" type="presOf" srcId="{37CD1838-5B38-4D62-8BC0-C32B9AAA9DDD}" destId="{07FAF472-E200-4283-AE35-81CE7A962E80}" srcOrd="0" destOrd="0" presId="urn:microsoft.com/office/officeart/2005/8/layout/list1"/>
    <dgm:cxn modelId="{7E298607-E7D1-49DF-9CFF-9968E83B086C}" type="presParOf" srcId="{154FEE3A-AAC8-4615-A84F-7009FA832ECE}" destId="{E93A54B2-B9DA-4C0A-9007-BBFCA850DF53}" srcOrd="0" destOrd="0" presId="urn:microsoft.com/office/officeart/2005/8/layout/list1"/>
    <dgm:cxn modelId="{C9BE99A0-F9A9-4F1C-95A2-79591C0C0D0B}" type="presParOf" srcId="{E93A54B2-B9DA-4C0A-9007-BBFCA850DF53}" destId="{362854D2-2B1C-489A-AE3B-A1797245262D}" srcOrd="0" destOrd="0" presId="urn:microsoft.com/office/officeart/2005/8/layout/list1"/>
    <dgm:cxn modelId="{5F5B95F8-817E-4967-A347-E6BF013636BF}" type="presParOf" srcId="{E93A54B2-B9DA-4C0A-9007-BBFCA850DF53}" destId="{93CBBCF4-A322-42C9-8B12-53FDAB3A7C71}" srcOrd="1" destOrd="0" presId="urn:microsoft.com/office/officeart/2005/8/layout/list1"/>
    <dgm:cxn modelId="{609739E4-E449-4BDD-9830-4C0FE3394039}" type="presParOf" srcId="{154FEE3A-AAC8-4615-A84F-7009FA832ECE}" destId="{3F335F77-46CB-46B6-B5B9-7218F6C64B8D}" srcOrd="1" destOrd="0" presId="urn:microsoft.com/office/officeart/2005/8/layout/list1"/>
    <dgm:cxn modelId="{6720155A-2617-4FB7-9B5B-69A4AB769E24}" type="presParOf" srcId="{154FEE3A-AAC8-4615-A84F-7009FA832ECE}" destId="{D59E67BC-038E-48C0-BB76-E5A2B1CBB632}" srcOrd="2" destOrd="0" presId="urn:microsoft.com/office/officeart/2005/8/layout/list1"/>
    <dgm:cxn modelId="{ADF0427A-1CF4-47E0-B4ED-66E5D7EED1AA}" type="presParOf" srcId="{154FEE3A-AAC8-4615-A84F-7009FA832ECE}" destId="{855F4926-2204-474E-BFC1-D5445FC99207}" srcOrd="3" destOrd="0" presId="urn:microsoft.com/office/officeart/2005/8/layout/list1"/>
    <dgm:cxn modelId="{2212E010-BAE7-462C-AE9F-DAD0CEFBB4F6}" type="presParOf" srcId="{154FEE3A-AAC8-4615-A84F-7009FA832ECE}" destId="{B908F17E-82FB-4B3B-958F-45E0E8999436}" srcOrd="4" destOrd="0" presId="urn:microsoft.com/office/officeart/2005/8/layout/list1"/>
    <dgm:cxn modelId="{378924B3-746F-477E-89CD-028BA83744A1}" type="presParOf" srcId="{B908F17E-82FB-4B3B-958F-45E0E8999436}" destId="{C64FAD9A-5810-4C5B-BC3D-1407C675421B}" srcOrd="0" destOrd="0" presId="urn:microsoft.com/office/officeart/2005/8/layout/list1"/>
    <dgm:cxn modelId="{E260B89A-70DF-4BAC-B274-F8CF2528D1AA}" type="presParOf" srcId="{B908F17E-82FB-4B3B-958F-45E0E8999436}" destId="{93377227-2BAF-4978-8863-EC53E8055095}" srcOrd="1" destOrd="0" presId="urn:microsoft.com/office/officeart/2005/8/layout/list1"/>
    <dgm:cxn modelId="{ECA4F8BC-2AAB-4A08-A627-D4AE55505959}" type="presParOf" srcId="{154FEE3A-AAC8-4615-A84F-7009FA832ECE}" destId="{79380151-1D1C-45A8-B513-A4D511B1AAAA}" srcOrd="5" destOrd="0" presId="urn:microsoft.com/office/officeart/2005/8/layout/list1"/>
    <dgm:cxn modelId="{FD6BFFEC-7B1E-4D9E-94BF-63D8FFA4922B}" type="presParOf" srcId="{154FEE3A-AAC8-4615-A84F-7009FA832ECE}" destId="{334105BE-723B-4141-ACF2-6B38AE94D76F}" srcOrd="6" destOrd="0" presId="urn:microsoft.com/office/officeart/2005/8/layout/list1"/>
    <dgm:cxn modelId="{B25CC9C4-2EAC-4627-AA9E-C12F5734E557}" type="presParOf" srcId="{154FEE3A-AAC8-4615-A84F-7009FA832ECE}" destId="{51577EFB-7AD8-47A7-8998-DAD9A5B823F7}" srcOrd="7" destOrd="0" presId="urn:microsoft.com/office/officeart/2005/8/layout/list1"/>
    <dgm:cxn modelId="{B5F635DA-32A1-4830-AB45-705414A983B4}" type="presParOf" srcId="{154FEE3A-AAC8-4615-A84F-7009FA832ECE}" destId="{A2868E12-C291-4023-96E7-0A5F7C33CEE4}" srcOrd="8" destOrd="0" presId="urn:microsoft.com/office/officeart/2005/8/layout/list1"/>
    <dgm:cxn modelId="{B6FDCD48-2CA5-4EB3-B5C9-F8FD5C33BCF0}" type="presParOf" srcId="{A2868E12-C291-4023-96E7-0A5F7C33CEE4}" destId="{FCDF5C48-7C57-4DEF-AC3F-52C806CFAA0F}" srcOrd="0" destOrd="0" presId="urn:microsoft.com/office/officeart/2005/8/layout/list1"/>
    <dgm:cxn modelId="{EEC59012-D877-4B23-BA98-DEEFC2E87F0A}" type="presParOf" srcId="{A2868E12-C291-4023-96E7-0A5F7C33CEE4}" destId="{0BD3721C-28A2-47D0-B42A-F1DE0C258B97}" srcOrd="1" destOrd="0" presId="urn:microsoft.com/office/officeart/2005/8/layout/list1"/>
    <dgm:cxn modelId="{95412775-C5D5-46AF-81CF-8163CC3D7CAA}" type="presParOf" srcId="{154FEE3A-AAC8-4615-A84F-7009FA832ECE}" destId="{A115F70E-85D2-4DD0-BA38-826493716266}" srcOrd="9" destOrd="0" presId="urn:microsoft.com/office/officeart/2005/8/layout/list1"/>
    <dgm:cxn modelId="{147FC768-21D8-4830-8BE4-44C4FF41F259}" type="presParOf" srcId="{154FEE3A-AAC8-4615-A84F-7009FA832ECE}" destId="{3B6010D0-3A0C-4DD2-B754-844C193D2536}" srcOrd="10" destOrd="0" presId="urn:microsoft.com/office/officeart/2005/8/layout/list1"/>
    <dgm:cxn modelId="{20685843-2AB1-463C-B425-4BE4B0C17494}" type="presParOf" srcId="{154FEE3A-AAC8-4615-A84F-7009FA832ECE}" destId="{11EFB365-0337-476E-A2BD-40FFE9CE4C24}" srcOrd="11" destOrd="0" presId="urn:microsoft.com/office/officeart/2005/8/layout/list1"/>
    <dgm:cxn modelId="{4961B2F0-67BF-4254-96AE-DD77986B34D4}" type="presParOf" srcId="{154FEE3A-AAC8-4615-A84F-7009FA832ECE}" destId="{1F1D9103-6C80-40DB-B158-A360E3C8F0AB}" srcOrd="12" destOrd="0" presId="urn:microsoft.com/office/officeart/2005/8/layout/list1"/>
    <dgm:cxn modelId="{A533B408-694F-49C7-99B1-02AD5B670D3A}" type="presParOf" srcId="{1F1D9103-6C80-40DB-B158-A360E3C8F0AB}" destId="{07FAF472-E200-4283-AE35-81CE7A962E80}" srcOrd="0" destOrd="0" presId="urn:microsoft.com/office/officeart/2005/8/layout/list1"/>
    <dgm:cxn modelId="{CED2C766-E703-47B8-A1E7-A05FDDF72954}" type="presParOf" srcId="{1F1D9103-6C80-40DB-B158-A360E3C8F0AB}" destId="{EC09BC93-5588-4BF2-B60C-F429AE908AB6}" srcOrd="1" destOrd="0" presId="urn:microsoft.com/office/officeart/2005/8/layout/list1"/>
    <dgm:cxn modelId="{78B40FD0-CBDA-4038-AA43-6758F92676D0}" type="presParOf" srcId="{154FEE3A-AAC8-4615-A84F-7009FA832ECE}" destId="{FD3A8BA8-1B82-44E7-BD63-4F3458B2CFA1}" srcOrd="13" destOrd="0" presId="urn:microsoft.com/office/officeart/2005/8/layout/list1"/>
    <dgm:cxn modelId="{D880D853-93BE-43AF-A441-1C1A75BCFF11}" type="presParOf" srcId="{154FEE3A-AAC8-4615-A84F-7009FA832ECE}" destId="{2755F78E-EA25-4C0E-AA22-33C5884F7F23}" srcOrd="14"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D5680ECD-D7BF-4F2E-94A9-FDF602EE0A0E}" type="doc">
      <dgm:prSet loTypeId="urn:microsoft.com/office/officeart/2008/layout/LinedList" loCatId="list" qsTypeId="urn:microsoft.com/office/officeart/2005/8/quickstyle/simple1" qsCatId="simple" csTypeId="urn:microsoft.com/office/officeart/2005/8/colors/accent3_3" csCatId="accent3" phldr="1"/>
      <dgm:spPr/>
    </dgm:pt>
    <dgm:pt modelId="{B3891843-A650-4D00-8CEB-9AE70139C9A7}">
      <dgm:prSet phldrT="[Text]" custT="1"/>
      <dgm:spPr/>
      <dgm:t>
        <a:bodyPr/>
        <a:lstStyle/>
        <a:p>
          <a:r>
            <a:rPr lang="es-ES" sz="1800" noProof="0" dirty="0"/>
            <a:t>COE</a:t>
          </a:r>
        </a:p>
      </dgm:t>
    </dgm:pt>
    <dgm:pt modelId="{DBFAE778-772B-4687-9AB1-75348441BE7C}" type="parTrans" cxnId="{1E8D26F1-17DB-41F7-B66B-836EF623C7F6}">
      <dgm:prSet/>
      <dgm:spPr/>
      <dgm:t>
        <a:bodyPr/>
        <a:lstStyle/>
        <a:p>
          <a:endParaRPr lang="en-US" sz="6600"/>
        </a:p>
      </dgm:t>
    </dgm:pt>
    <dgm:pt modelId="{AED4A7DA-576B-4210-8FBD-46435C4F8592}" type="sibTrans" cxnId="{1E8D26F1-17DB-41F7-B66B-836EF623C7F6}">
      <dgm:prSet custT="1"/>
      <dgm:spPr/>
      <dgm:t>
        <a:bodyPr/>
        <a:lstStyle/>
        <a:p>
          <a:endParaRPr lang="en-US" sz="8800"/>
        </a:p>
      </dgm:t>
    </dgm:pt>
    <dgm:pt modelId="{70ABC409-F02D-4CC3-8DE1-F244A5354D37}">
      <dgm:prSet phldrT="[Text]" custT="1"/>
      <dgm:spPr/>
      <dgm:t>
        <a:bodyPr/>
        <a:lstStyle/>
        <a:p>
          <a:r>
            <a:rPr lang="es-ES" sz="1800" noProof="0" dirty="0"/>
            <a:t>Algoritmos y programación</a:t>
          </a:r>
        </a:p>
      </dgm:t>
    </dgm:pt>
    <dgm:pt modelId="{3EF9C134-AC43-4111-B43E-613660A7BCAB}" type="parTrans" cxnId="{4C2AD99C-5DA8-47F4-B51E-B621A60E4A0F}">
      <dgm:prSet/>
      <dgm:spPr/>
      <dgm:t>
        <a:bodyPr/>
        <a:lstStyle/>
        <a:p>
          <a:endParaRPr lang="en-US" sz="6600"/>
        </a:p>
      </dgm:t>
    </dgm:pt>
    <dgm:pt modelId="{85328F8E-617D-470B-A95C-F8DD5FFE14F5}" type="sibTrans" cxnId="{4C2AD99C-5DA8-47F4-B51E-B621A60E4A0F}">
      <dgm:prSet custT="1"/>
      <dgm:spPr/>
      <dgm:t>
        <a:bodyPr/>
        <a:lstStyle/>
        <a:p>
          <a:endParaRPr lang="en-US" sz="8800"/>
        </a:p>
      </dgm:t>
    </dgm:pt>
    <dgm:pt modelId="{7E9A9029-5B18-4AA6-91DF-F547F208B75A}">
      <dgm:prSet phldrT="[Text]" custT="1"/>
      <dgm:spPr/>
      <dgm:t>
        <a:bodyPr/>
        <a:lstStyle/>
        <a:p>
          <a:r>
            <a:rPr lang="es-ES" sz="1800" noProof="0" dirty="0"/>
            <a:t>Ingeniería de software</a:t>
          </a:r>
        </a:p>
      </dgm:t>
    </dgm:pt>
    <dgm:pt modelId="{65076BB2-20A4-4579-B33F-090398DCE145}" type="parTrans" cxnId="{68C8F9B2-33B5-4249-9614-D5E3CA9D94EA}">
      <dgm:prSet/>
      <dgm:spPr/>
      <dgm:t>
        <a:bodyPr/>
        <a:lstStyle/>
        <a:p>
          <a:endParaRPr lang="en-US" sz="6600"/>
        </a:p>
      </dgm:t>
    </dgm:pt>
    <dgm:pt modelId="{B3C80714-0FB3-4710-8064-630E724CD16B}" type="sibTrans" cxnId="{68C8F9B2-33B5-4249-9614-D5E3CA9D94EA}">
      <dgm:prSet custT="1"/>
      <dgm:spPr/>
      <dgm:t>
        <a:bodyPr/>
        <a:lstStyle/>
        <a:p>
          <a:endParaRPr lang="en-US" sz="8800"/>
        </a:p>
      </dgm:t>
    </dgm:pt>
    <dgm:pt modelId="{A41B8F37-3703-4574-BDD5-634437F129CA}">
      <dgm:prSet phldrT="[Text]" custT="1"/>
      <dgm:spPr/>
      <dgm:t>
        <a:bodyPr/>
        <a:lstStyle/>
        <a:p>
          <a:r>
            <a:rPr lang="es-ES" sz="1800" noProof="0" dirty="0"/>
            <a:t>Redes y comunicaciones</a:t>
          </a:r>
        </a:p>
      </dgm:t>
    </dgm:pt>
    <dgm:pt modelId="{7702C45B-4377-4294-8406-6BFACBC2873F}" type="parTrans" cxnId="{8BC9CAE2-EC58-470F-BC69-D90E9A3E6547}">
      <dgm:prSet/>
      <dgm:spPr/>
      <dgm:t>
        <a:bodyPr/>
        <a:lstStyle/>
        <a:p>
          <a:endParaRPr lang="en-US" sz="6600"/>
        </a:p>
      </dgm:t>
    </dgm:pt>
    <dgm:pt modelId="{C6881682-B42E-4868-9C2D-104B0302727B}" type="sibTrans" cxnId="{8BC9CAE2-EC58-470F-BC69-D90E9A3E6547}">
      <dgm:prSet custT="1"/>
      <dgm:spPr/>
      <dgm:t>
        <a:bodyPr/>
        <a:lstStyle/>
        <a:p>
          <a:endParaRPr lang="en-US" sz="8800"/>
        </a:p>
      </dgm:t>
    </dgm:pt>
    <dgm:pt modelId="{4EF4D770-566D-473D-8968-C54108D17DFE}">
      <dgm:prSet phldrT="[Text]" custT="1"/>
      <dgm:spPr/>
      <dgm:t>
        <a:bodyPr/>
        <a:lstStyle/>
        <a:p>
          <a:r>
            <a:rPr lang="es-ES" sz="1800" noProof="0" dirty="0"/>
            <a:t>Inteligencia artificial</a:t>
          </a:r>
        </a:p>
      </dgm:t>
    </dgm:pt>
    <dgm:pt modelId="{F2F98F6D-EA8E-4B5C-B32A-0057436D0B0A}" type="parTrans" cxnId="{14D02CCD-5C3C-4916-824E-34E839289144}">
      <dgm:prSet/>
      <dgm:spPr/>
      <dgm:t>
        <a:bodyPr/>
        <a:lstStyle/>
        <a:p>
          <a:endParaRPr lang="en-US" sz="6600"/>
        </a:p>
      </dgm:t>
    </dgm:pt>
    <dgm:pt modelId="{E822D18A-A8A4-42B1-B571-9FF2EA12682F}" type="sibTrans" cxnId="{14D02CCD-5C3C-4916-824E-34E839289144}">
      <dgm:prSet custT="1"/>
      <dgm:spPr/>
      <dgm:t>
        <a:bodyPr/>
        <a:lstStyle/>
        <a:p>
          <a:endParaRPr lang="en-US" sz="8800"/>
        </a:p>
      </dgm:t>
    </dgm:pt>
    <dgm:pt modelId="{0E0208BC-5F87-4B7B-AFC1-282AF5294E47}">
      <dgm:prSet phldrT="[Text]" custT="1"/>
      <dgm:spPr/>
      <dgm:t>
        <a:bodyPr/>
        <a:lstStyle/>
        <a:p>
          <a:r>
            <a:rPr lang="es-ES" sz="1800" noProof="0" dirty="0"/>
            <a:t>Arquitectura de software</a:t>
          </a:r>
        </a:p>
      </dgm:t>
    </dgm:pt>
    <dgm:pt modelId="{88971977-E827-403F-9EFD-CEF74EA75AF8}" type="parTrans" cxnId="{01D72063-472A-4436-ACA5-1CC05073FAC9}">
      <dgm:prSet/>
      <dgm:spPr/>
      <dgm:t>
        <a:bodyPr/>
        <a:lstStyle/>
        <a:p>
          <a:endParaRPr lang="en-US" sz="6600"/>
        </a:p>
      </dgm:t>
    </dgm:pt>
    <dgm:pt modelId="{3372BDB1-024E-40A7-B80E-664494969C9F}" type="sibTrans" cxnId="{01D72063-472A-4436-ACA5-1CC05073FAC9}">
      <dgm:prSet custT="1"/>
      <dgm:spPr/>
      <dgm:t>
        <a:bodyPr/>
        <a:lstStyle/>
        <a:p>
          <a:endParaRPr lang="en-US" sz="8800"/>
        </a:p>
      </dgm:t>
    </dgm:pt>
    <dgm:pt modelId="{34A783AB-80CF-4759-A346-251BAF709084}">
      <dgm:prSet phldrT="[Text]" custT="1"/>
      <dgm:spPr/>
      <dgm:t>
        <a:bodyPr/>
        <a:lstStyle/>
        <a:p>
          <a:r>
            <a:rPr lang="es-ES" sz="1800" noProof="0" dirty="0"/>
            <a:t>Proyecto de grado I</a:t>
          </a:r>
        </a:p>
      </dgm:t>
    </dgm:pt>
    <dgm:pt modelId="{A16F5003-E39E-42F5-B79D-F52D02F4B8F6}" type="parTrans" cxnId="{F0B83D11-CB6C-4692-8221-225FE6364859}">
      <dgm:prSet/>
      <dgm:spPr/>
      <dgm:t>
        <a:bodyPr/>
        <a:lstStyle/>
        <a:p>
          <a:endParaRPr lang="en-US" sz="6600"/>
        </a:p>
      </dgm:t>
    </dgm:pt>
    <dgm:pt modelId="{EE7045E0-E307-45D6-9252-18AF334A1421}" type="sibTrans" cxnId="{F0B83D11-CB6C-4692-8221-225FE6364859}">
      <dgm:prSet custT="1"/>
      <dgm:spPr/>
      <dgm:t>
        <a:bodyPr/>
        <a:lstStyle/>
        <a:p>
          <a:endParaRPr lang="en-US" sz="8800"/>
        </a:p>
      </dgm:t>
    </dgm:pt>
    <dgm:pt modelId="{E828B4C5-CBCC-4845-9310-196541B71237}">
      <dgm:prSet phldrT="[Text]" custT="1"/>
      <dgm:spPr/>
      <dgm:t>
        <a:bodyPr/>
        <a:lstStyle/>
        <a:p>
          <a:r>
            <a:rPr lang="es-ES" sz="1800" noProof="0" dirty="0"/>
            <a:t>Electiva profesional: Análisis y visualización de grandes conjuntos de datos</a:t>
          </a:r>
        </a:p>
      </dgm:t>
    </dgm:pt>
    <dgm:pt modelId="{6E1A6DF1-F76E-41A6-BC59-D89036C2C6D4}" type="parTrans" cxnId="{D060EF8D-53DC-4830-B9CF-E2DCB1636D67}">
      <dgm:prSet/>
      <dgm:spPr/>
      <dgm:t>
        <a:bodyPr/>
        <a:lstStyle/>
        <a:p>
          <a:endParaRPr lang="en-US" sz="6600"/>
        </a:p>
      </dgm:t>
    </dgm:pt>
    <dgm:pt modelId="{C72CECE0-C02A-406D-BD61-94E64620FCB7}" type="sibTrans" cxnId="{D060EF8D-53DC-4830-B9CF-E2DCB1636D67}">
      <dgm:prSet custT="1"/>
      <dgm:spPr/>
      <dgm:t>
        <a:bodyPr/>
        <a:lstStyle/>
        <a:p>
          <a:endParaRPr lang="en-US" sz="8800"/>
        </a:p>
      </dgm:t>
    </dgm:pt>
    <dgm:pt modelId="{347B527E-DEAB-4E8A-8DC5-68C51B0C5AA0}">
      <dgm:prSet phldrT="[Text]" custT="1"/>
      <dgm:spPr/>
      <dgm:t>
        <a:bodyPr/>
        <a:lstStyle/>
        <a:p>
          <a:r>
            <a:rPr lang="es-ES" sz="1800" noProof="0" dirty="0"/>
            <a:t>Seguridad</a:t>
          </a:r>
        </a:p>
      </dgm:t>
    </dgm:pt>
    <dgm:pt modelId="{18256FA5-136C-49B3-8BAF-74D7583D7C7A}" type="parTrans" cxnId="{C6CD16FE-412A-4B4E-B9F8-4F85EBA39559}">
      <dgm:prSet/>
      <dgm:spPr/>
      <dgm:t>
        <a:bodyPr/>
        <a:lstStyle/>
        <a:p>
          <a:endParaRPr lang="en-US" sz="6600"/>
        </a:p>
      </dgm:t>
    </dgm:pt>
    <dgm:pt modelId="{E8F4D9A2-BB0B-43E4-8E5B-0BF57F9D93D8}" type="sibTrans" cxnId="{C6CD16FE-412A-4B4E-B9F8-4F85EBA39559}">
      <dgm:prSet custT="1"/>
      <dgm:spPr/>
      <dgm:t>
        <a:bodyPr/>
        <a:lstStyle/>
        <a:p>
          <a:endParaRPr lang="en-US" sz="8800"/>
        </a:p>
      </dgm:t>
    </dgm:pt>
    <dgm:pt modelId="{D0E8901B-BDDC-427A-8BB7-2BCD62AE9340}">
      <dgm:prSet phldrT="[Text]" custT="1"/>
      <dgm:spPr/>
      <dgm:t>
        <a:bodyPr/>
        <a:lstStyle/>
        <a:p>
          <a:pPr algn="ctr"/>
          <a:r>
            <a:rPr lang="es-ES" sz="1800" noProof="0" dirty="0"/>
            <a:t>Sistema </a:t>
          </a:r>
          <a:r>
            <a:rPr lang="es-ES" sz="1800" i="1" noProof="0" dirty="0"/>
            <a:t>open source para la detección de páginas maliciosas</a:t>
          </a:r>
          <a:endParaRPr lang="es-ES" sz="1800" noProof="0" dirty="0"/>
        </a:p>
      </dgm:t>
    </dgm:pt>
    <dgm:pt modelId="{7ED5E617-1635-4EA8-9A8B-B868A93352CE}" type="parTrans" cxnId="{F9719390-95A5-458C-8B3C-38F643E83228}">
      <dgm:prSet/>
      <dgm:spPr/>
      <dgm:t>
        <a:bodyPr/>
        <a:lstStyle/>
        <a:p>
          <a:endParaRPr lang="en-US" sz="4800"/>
        </a:p>
      </dgm:t>
    </dgm:pt>
    <dgm:pt modelId="{A4CF3950-FC2D-476F-80B4-13D4F648F899}" type="sibTrans" cxnId="{F9719390-95A5-458C-8B3C-38F643E83228}">
      <dgm:prSet/>
      <dgm:spPr/>
      <dgm:t>
        <a:bodyPr/>
        <a:lstStyle/>
        <a:p>
          <a:endParaRPr lang="en-US" sz="4800"/>
        </a:p>
      </dgm:t>
    </dgm:pt>
    <dgm:pt modelId="{6497AF1D-7D5C-4DB9-99AC-2544B39078BE}" type="pres">
      <dgm:prSet presAssocID="{D5680ECD-D7BF-4F2E-94A9-FDF602EE0A0E}" presName="vert0" presStyleCnt="0">
        <dgm:presLayoutVars>
          <dgm:dir/>
          <dgm:animOne val="branch"/>
          <dgm:animLvl val="lvl"/>
        </dgm:presLayoutVars>
      </dgm:prSet>
      <dgm:spPr/>
    </dgm:pt>
    <dgm:pt modelId="{14625D64-A44C-4ADD-AE31-153D4FA8DA2C}" type="pres">
      <dgm:prSet presAssocID="{D0E8901B-BDDC-427A-8BB7-2BCD62AE9340}" presName="thickLine" presStyleLbl="alignNode1" presStyleIdx="0" presStyleCnt="1"/>
      <dgm:spPr/>
    </dgm:pt>
    <dgm:pt modelId="{B8B83892-E696-4701-B3AA-394672C68BD8}" type="pres">
      <dgm:prSet presAssocID="{D0E8901B-BDDC-427A-8BB7-2BCD62AE9340}" presName="horz1" presStyleCnt="0"/>
      <dgm:spPr/>
    </dgm:pt>
    <dgm:pt modelId="{ADA08643-00FF-413A-9BC6-F00CAB8AC780}" type="pres">
      <dgm:prSet presAssocID="{D0E8901B-BDDC-427A-8BB7-2BCD62AE9340}" presName="tx1" presStyleLbl="revTx" presStyleIdx="0" presStyleCnt="10"/>
      <dgm:spPr/>
      <dgm:t>
        <a:bodyPr/>
        <a:lstStyle/>
        <a:p>
          <a:endParaRPr lang="es-CO"/>
        </a:p>
      </dgm:t>
    </dgm:pt>
    <dgm:pt modelId="{FA3D88BB-EA74-4038-9CEE-885D972AAB97}" type="pres">
      <dgm:prSet presAssocID="{D0E8901B-BDDC-427A-8BB7-2BCD62AE9340}" presName="vert1" presStyleCnt="0"/>
      <dgm:spPr/>
    </dgm:pt>
    <dgm:pt modelId="{06D9A33B-A8B9-4F3B-A3C5-7F6FA362CC06}" type="pres">
      <dgm:prSet presAssocID="{B3891843-A650-4D00-8CEB-9AE70139C9A7}" presName="vertSpace2a" presStyleCnt="0"/>
      <dgm:spPr/>
    </dgm:pt>
    <dgm:pt modelId="{F8ED7551-BBAE-4BF3-A37D-170E945FFB30}" type="pres">
      <dgm:prSet presAssocID="{B3891843-A650-4D00-8CEB-9AE70139C9A7}" presName="horz2" presStyleCnt="0"/>
      <dgm:spPr/>
    </dgm:pt>
    <dgm:pt modelId="{59B4D7BC-3267-41AD-BB7D-1398BFB5761D}" type="pres">
      <dgm:prSet presAssocID="{B3891843-A650-4D00-8CEB-9AE70139C9A7}" presName="horzSpace2" presStyleCnt="0"/>
      <dgm:spPr/>
    </dgm:pt>
    <dgm:pt modelId="{6D97B133-750E-4897-A9DF-B9CAE5C6A93E}" type="pres">
      <dgm:prSet presAssocID="{B3891843-A650-4D00-8CEB-9AE70139C9A7}" presName="tx2" presStyleLbl="revTx" presStyleIdx="1" presStyleCnt="10"/>
      <dgm:spPr/>
      <dgm:t>
        <a:bodyPr/>
        <a:lstStyle/>
        <a:p>
          <a:endParaRPr lang="es-CO"/>
        </a:p>
      </dgm:t>
    </dgm:pt>
    <dgm:pt modelId="{341AC261-0092-4EB5-B7DC-089AB37A79A7}" type="pres">
      <dgm:prSet presAssocID="{B3891843-A650-4D00-8CEB-9AE70139C9A7}" presName="vert2" presStyleCnt="0"/>
      <dgm:spPr/>
    </dgm:pt>
    <dgm:pt modelId="{35F44064-7818-442C-A65F-D43A09823ED4}" type="pres">
      <dgm:prSet presAssocID="{B3891843-A650-4D00-8CEB-9AE70139C9A7}" presName="thinLine2b" presStyleLbl="callout" presStyleIdx="0" presStyleCnt="9"/>
      <dgm:spPr/>
    </dgm:pt>
    <dgm:pt modelId="{D99059C9-A647-417F-845A-F438CE8F558C}" type="pres">
      <dgm:prSet presAssocID="{B3891843-A650-4D00-8CEB-9AE70139C9A7}" presName="vertSpace2b" presStyleCnt="0"/>
      <dgm:spPr/>
    </dgm:pt>
    <dgm:pt modelId="{3C693EF5-B32E-4515-9B75-303E0ABAC50B}" type="pres">
      <dgm:prSet presAssocID="{70ABC409-F02D-4CC3-8DE1-F244A5354D37}" presName="horz2" presStyleCnt="0"/>
      <dgm:spPr/>
    </dgm:pt>
    <dgm:pt modelId="{15DBC9EC-7D3F-4B4A-8B5E-8AF7C6CA3AC1}" type="pres">
      <dgm:prSet presAssocID="{70ABC409-F02D-4CC3-8DE1-F244A5354D37}" presName="horzSpace2" presStyleCnt="0"/>
      <dgm:spPr/>
    </dgm:pt>
    <dgm:pt modelId="{431A32B4-B0DB-4727-8B7A-4660B67E04D8}" type="pres">
      <dgm:prSet presAssocID="{70ABC409-F02D-4CC3-8DE1-F244A5354D37}" presName="tx2" presStyleLbl="revTx" presStyleIdx="2" presStyleCnt="10"/>
      <dgm:spPr/>
      <dgm:t>
        <a:bodyPr/>
        <a:lstStyle/>
        <a:p>
          <a:endParaRPr lang="es-CO"/>
        </a:p>
      </dgm:t>
    </dgm:pt>
    <dgm:pt modelId="{A36E1C46-E2ED-4D3A-BD88-9DC5904C8B84}" type="pres">
      <dgm:prSet presAssocID="{70ABC409-F02D-4CC3-8DE1-F244A5354D37}" presName="vert2" presStyleCnt="0"/>
      <dgm:spPr/>
    </dgm:pt>
    <dgm:pt modelId="{F13CBE0C-7040-47E1-BA1B-DF891FEE35D2}" type="pres">
      <dgm:prSet presAssocID="{70ABC409-F02D-4CC3-8DE1-F244A5354D37}" presName="thinLine2b" presStyleLbl="callout" presStyleIdx="1" presStyleCnt="9"/>
      <dgm:spPr/>
    </dgm:pt>
    <dgm:pt modelId="{61B52C5D-CEE1-4414-B9B3-37D7A6477FB0}" type="pres">
      <dgm:prSet presAssocID="{70ABC409-F02D-4CC3-8DE1-F244A5354D37}" presName="vertSpace2b" presStyleCnt="0"/>
      <dgm:spPr/>
    </dgm:pt>
    <dgm:pt modelId="{32734C71-BDD3-4774-8DCD-1C79D50DBAB9}" type="pres">
      <dgm:prSet presAssocID="{7E9A9029-5B18-4AA6-91DF-F547F208B75A}" presName="horz2" presStyleCnt="0"/>
      <dgm:spPr/>
    </dgm:pt>
    <dgm:pt modelId="{3DD919C6-A76E-4ACA-A90F-B789431CABAC}" type="pres">
      <dgm:prSet presAssocID="{7E9A9029-5B18-4AA6-91DF-F547F208B75A}" presName="horzSpace2" presStyleCnt="0"/>
      <dgm:spPr/>
    </dgm:pt>
    <dgm:pt modelId="{35021F49-E21E-43FF-912A-02DAD283CB37}" type="pres">
      <dgm:prSet presAssocID="{7E9A9029-5B18-4AA6-91DF-F547F208B75A}" presName="tx2" presStyleLbl="revTx" presStyleIdx="3" presStyleCnt="10"/>
      <dgm:spPr/>
      <dgm:t>
        <a:bodyPr/>
        <a:lstStyle/>
        <a:p>
          <a:endParaRPr lang="es-CO"/>
        </a:p>
      </dgm:t>
    </dgm:pt>
    <dgm:pt modelId="{25A4A945-4FF7-4DE7-A12A-1A11F9C1BC9B}" type="pres">
      <dgm:prSet presAssocID="{7E9A9029-5B18-4AA6-91DF-F547F208B75A}" presName="vert2" presStyleCnt="0"/>
      <dgm:spPr/>
    </dgm:pt>
    <dgm:pt modelId="{F21DD7A2-DE22-4D42-9713-269D9E28D17A}" type="pres">
      <dgm:prSet presAssocID="{7E9A9029-5B18-4AA6-91DF-F547F208B75A}" presName="thinLine2b" presStyleLbl="callout" presStyleIdx="2" presStyleCnt="9"/>
      <dgm:spPr/>
    </dgm:pt>
    <dgm:pt modelId="{C018CB11-E46A-4C18-A55B-731B3C904151}" type="pres">
      <dgm:prSet presAssocID="{7E9A9029-5B18-4AA6-91DF-F547F208B75A}" presName="vertSpace2b" presStyleCnt="0"/>
      <dgm:spPr/>
    </dgm:pt>
    <dgm:pt modelId="{7A055B4B-D5EF-42E3-8B52-C7658359D864}" type="pres">
      <dgm:prSet presAssocID="{A41B8F37-3703-4574-BDD5-634437F129CA}" presName="horz2" presStyleCnt="0"/>
      <dgm:spPr/>
    </dgm:pt>
    <dgm:pt modelId="{88DED6DA-9F53-42D3-A0B8-A085A7BA246C}" type="pres">
      <dgm:prSet presAssocID="{A41B8F37-3703-4574-BDD5-634437F129CA}" presName="horzSpace2" presStyleCnt="0"/>
      <dgm:spPr/>
    </dgm:pt>
    <dgm:pt modelId="{F42A6022-5E03-4692-8B2F-4D703AA81D5B}" type="pres">
      <dgm:prSet presAssocID="{A41B8F37-3703-4574-BDD5-634437F129CA}" presName="tx2" presStyleLbl="revTx" presStyleIdx="4" presStyleCnt="10"/>
      <dgm:spPr/>
      <dgm:t>
        <a:bodyPr/>
        <a:lstStyle/>
        <a:p>
          <a:endParaRPr lang="es-CO"/>
        </a:p>
      </dgm:t>
    </dgm:pt>
    <dgm:pt modelId="{D1840882-23BE-4375-953E-DD5335C2D03E}" type="pres">
      <dgm:prSet presAssocID="{A41B8F37-3703-4574-BDD5-634437F129CA}" presName="vert2" presStyleCnt="0"/>
      <dgm:spPr/>
    </dgm:pt>
    <dgm:pt modelId="{411F523D-795B-45FA-A3AA-BF490BFDEC0F}" type="pres">
      <dgm:prSet presAssocID="{A41B8F37-3703-4574-BDD5-634437F129CA}" presName="thinLine2b" presStyleLbl="callout" presStyleIdx="3" presStyleCnt="9"/>
      <dgm:spPr/>
    </dgm:pt>
    <dgm:pt modelId="{1011254B-DB00-4967-B7E5-32C3FC1D051D}" type="pres">
      <dgm:prSet presAssocID="{A41B8F37-3703-4574-BDD5-634437F129CA}" presName="vertSpace2b" presStyleCnt="0"/>
      <dgm:spPr/>
    </dgm:pt>
    <dgm:pt modelId="{203FCDA2-4EAF-4DDD-85F8-890CF97CA539}" type="pres">
      <dgm:prSet presAssocID="{4EF4D770-566D-473D-8968-C54108D17DFE}" presName="horz2" presStyleCnt="0"/>
      <dgm:spPr/>
    </dgm:pt>
    <dgm:pt modelId="{68CE56C3-0251-4A5A-8148-DCBC84EB53C0}" type="pres">
      <dgm:prSet presAssocID="{4EF4D770-566D-473D-8968-C54108D17DFE}" presName="horzSpace2" presStyleCnt="0"/>
      <dgm:spPr/>
    </dgm:pt>
    <dgm:pt modelId="{15885B27-63FC-4289-BD6B-E0B6F8AFE90B}" type="pres">
      <dgm:prSet presAssocID="{4EF4D770-566D-473D-8968-C54108D17DFE}" presName="tx2" presStyleLbl="revTx" presStyleIdx="5" presStyleCnt="10"/>
      <dgm:spPr/>
      <dgm:t>
        <a:bodyPr/>
        <a:lstStyle/>
        <a:p>
          <a:endParaRPr lang="es-CO"/>
        </a:p>
      </dgm:t>
    </dgm:pt>
    <dgm:pt modelId="{D02980EC-D14F-4CAE-B2B8-986348F5E5E2}" type="pres">
      <dgm:prSet presAssocID="{4EF4D770-566D-473D-8968-C54108D17DFE}" presName="vert2" presStyleCnt="0"/>
      <dgm:spPr/>
    </dgm:pt>
    <dgm:pt modelId="{07DFB9D9-69CC-418E-8B24-12E375C2F457}" type="pres">
      <dgm:prSet presAssocID="{4EF4D770-566D-473D-8968-C54108D17DFE}" presName="thinLine2b" presStyleLbl="callout" presStyleIdx="4" presStyleCnt="9"/>
      <dgm:spPr/>
    </dgm:pt>
    <dgm:pt modelId="{69DF6C21-FEE1-4325-94DB-23CFC2EA2B18}" type="pres">
      <dgm:prSet presAssocID="{4EF4D770-566D-473D-8968-C54108D17DFE}" presName="vertSpace2b" presStyleCnt="0"/>
      <dgm:spPr/>
    </dgm:pt>
    <dgm:pt modelId="{AAD6A51B-2171-4B01-A99E-D77A998833A1}" type="pres">
      <dgm:prSet presAssocID="{0E0208BC-5F87-4B7B-AFC1-282AF5294E47}" presName="horz2" presStyleCnt="0"/>
      <dgm:spPr/>
    </dgm:pt>
    <dgm:pt modelId="{54ED1266-A145-4258-B864-19485A764615}" type="pres">
      <dgm:prSet presAssocID="{0E0208BC-5F87-4B7B-AFC1-282AF5294E47}" presName="horzSpace2" presStyleCnt="0"/>
      <dgm:spPr/>
    </dgm:pt>
    <dgm:pt modelId="{1567FE17-CDF6-483B-A10B-0AF79F8E6B59}" type="pres">
      <dgm:prSet presAssocID="{0E0208BC-5F87-4B7B-AFC1-282AF5294E47}" presName="tx2" presStyleLbl="revTx" presStyleIdx="6" presStyleCnt="10"/>
      <dgm:spPr/>
      <dgm:t>
        <a:bodyPr/>
        <a:lstStyle/>
        <a:p>
          <a:endParaRPr lang="es-CO"/>
        </a:p>
      </dgm:t>
    </dgm:pt>
    <dgm:pt modelId="{1870C833-C6D4-405A-99A6-708E4D401414}" type="pres">
      <dgm:prSet presAssocID="{0E0208BC-5F87-4B7B-AFC1-282AF5294E47}" presName="vert2" presStyleCnt="0"/>
      <dgm:spPr/>
    </dgm:pt>
    <dgm:pt modelId="{6E337709-8135-4DF9-9A95-937B9953B8AB}" type="pres">
      <dgm:prSet presAssocID="{0E0208BC-5F87-4B7B-AFC1-282AF5294E47}" presName="thinLine2b" presStyleLbl="callout" presStyleIdx="5" presStyleCnt="9"/>
      <dgm:spPr/>
    </dgm:pt>
    <dgm:pt modelId="{A8505496-BB1B-44D1-8D44-1A25CCD0ECFC}" type="pres">
      <dgm:prSet presAssocID="{0E0208BC-5F87-4B7B-AFC1-282AF5294E47}" presName="vertSpace2b" presStyleCnt="0"/>
      <dgm:spPr/>
    </dgm:pt>
    <dgm:pt modelId="{DA7DBA54-B63F-4190-90F4-7F71C400F51E}" type="pres">
      <dgm:prSet presAssocID="{34A783AB-80CF-4759-A346-251BAF709084}" presName="horz2" presStyleCnt="0"/>
      <dgm:spPr/>
    </dgm:pt>
    <dgm:pt modelId="{9E153F00-3371-4DD6-9392-5B431605CD62}" type="pres">
      <dgm:prSet presAssocID="{34A783AB-80CF-4759-A346-251BAF709084}" presName="horzSpace2" presStyleCnt="0"/>
      <dgm:spPr/>
    </dgm:pt>
    <dgm:pt modelId="{622AC7D4-4CA5-4248-8F67-18ED26BB084F}" type="pres">
      <dgm:prSet presAssocID="{34A783AB-80CF-4759-A346-251BAF709084}" presName="tx2" presStyleLbl="revTx" presStyleIdx="7" presStyleCnt="10"/>
      <dgm:spPr/>
      <dgm:t>
        <a:bodyPr/>
        <a:lstStyle/>
        <a:p>
          <a:endParaRPr lang="es-CO"/>
        </a:p>
      </dgm:t>
    </dgm:pt>
    <dgm:pt modelId="{F2BFF35B-FFFF-4AF9-9C94-A972795697BD}" type="pres">
      <dgm:prSet presAssocID="{34A783AB-80CF-4759-A346-251BAF709084}" presName="vert2" presStyleCnt="0"/>
      <dgm:spPr/>
    </dgm:pt>
    <dgm:pt modelId="{5C09D279-182E-4CDC-B159-AFB18EAED987}" type="pres">
      <dgm:prSet presAssocID="{34A783AB-80CF-4759-A346-251BAF709084}" presName="thinLine2b" presStyleLbl="callout" presStyleIdx="6" presStyleCnt="9"/>
      <dgm:spPr/>
    </dgm:pt>
    <dgm:pt modelId="{7E72E79B-1F10-4710-B8F2-376A4481C4D6}" type="pres">
      <dgm:prSet presAssocID="{34A783AB-80CF-4759-A346-251BAF709084}" presName="vertSpace2b" presStyleCnt="0"/>
      <dgm:spPr/>
    </dgm:pt>
    <dgm:pt modelId="{F5A20448-CC3B-4B0E-9236-9E908415CE17}" type="pres">
      <dgm:prSet presAssocID="{E828B4C5-CBCC-4845-9310-196541B71237}" presName="horz2" presStyleCnt="0"/>
      <dgm:spPr/>
    </dgm:pt>
    <dgm:pt modelId="{FF1A6DE8-6EEA-40DA-A443-B4A8C83387FC}" type="pres">
      <dgm:prSet presAssocID="{E828B4C5-CBCC-4845-9310-196541B71237}" presName="horzSpace2" presStyleCnt="0"/>
      <dgm:spPr/>
    </dgm:pt>
    <dgm:pt modelId="{51A2DE09-9615-47C1-8E0E-E65DD368B608}" type="pres">
      <dgm:prSet presAssocID="{E828B4C5-CBCC-4845-9310-196541B71237}" presName="tx2" presStyleLbl="revTx" presStyleIdx="8" presStyleCnt="10"/>
      <dgm:spPr/>
      <dgm:t>
        <a:bodyPr/>
        <a:lstStyle/>
        <a:p>
          <a:endParaRPr lang="es-CO"/>
        </a:p>
      </dgm:t>
    </dgm:pt>
    <dgm:pt modelId="{34837954-B764-40D5-BC77-15012469E1FE}" type="pres">
      <dgm:prSet presAssocID="{E828B4C5-CBCC-4845-9310-196541B71237}" presName="vert2" presStyleCnt="0"/>
      <dgm:spPr/>
    </dgm:pt>
    <dgm:pt modelId="{BD01721F-F087-4A1C-ADDB-E41D05A35907}" type="pres">
      <dgm:prSet presAssocID="{E828B4C5-CBCC-4845-9310-196541B71237}" presName="thinLine2b" presStyleLbl="callout" presStyleIdx="7" presStyleCnt="9"/>
      <dgm:spPr/>
    </dgm:pt>
    <dgm:pt modelId="{C2BFA8B5-C543-4A50-9925-219BDBE88CFC}" type="pres">
      <dgm:prSet presAssocID="{E828B4C5-CBCC-4845-9310-196541B71237}" presName="vertSpace2b" presStyleCnt="0"/>
      <dgm:spPr/>
    </dgm:pt>
    <dgm:pt modelId="{CD313323-A988-43C8-A2F6-6A19D1C78A41}" type="pres">
      <dgm:prSet presAssocID="{347B527E-DEAB-4E8A-8DC5-68C51B0C5AA0}" presName="horz2" presStyleCnt="0"/>
      <dgm:spPr/>
    </dgm:pt>
    <dgm:pt modelId="{E978E662-7A69-41F6-A08E-22D83660264E}" type="pres">
      <dgm:prSet presAssocID="{347B527E-DEAB-4E8A-8DC5-68C51B0C5AA0}" presName="horzSpace2" presStyleCnt="0"/>
      <dgm:spPr/>
    </dgm:pt>
    <dgm:pt modelId="{282710E2-9EB8-4E04-9A28-22145DF359CA}" type="pres">
      <dgm:prSet presAssocID="{347B527E-DEAB-4E8A-8DC5-68C51B0C5AA0}" presName="tx2" presStyleLbl="revTx" presStyleIdx="9" presStyleCnt="10"/>
      <dgm:spPr/>
      <dgm:t>
        <a:bodyPr/>
        <a:lstStyle/>
        <a:p>
          <a:endParaRPr lang="es-CO"/>
        </a:p>
      </dgm:t>
    </dgm:pt>
    <dgm:pt modelId="{EA173216-5872-44B9-9A68-7515A298E597}" type="pres">
      <dgm:prSet presAssocID="{347B527E-DEAB-4E8A-8DC5-68C51B0C5AA0}" presName="vert2" presStyleCnt="0"/>
      <dgm:spPr/>
    </dgm:pt>
    <dgm:pt modelId="{CFE2ACFE-6235-4FF5-8F39-4433D490028F}" type="pres">
      <dgm:prSet presAssocID="{347B527E-DEAB-4E8A-8DC5-68C51B0C5AA0}" presName="thinLine2b" presStyleLbl="callout" presStyleIdx="8" presStyleCnt="9"/>
      <dgm:spPr/>
    </dgm:pt>
    <dgm:pt modelId="{2E855E21-7E5E-49A9-8D1A-67B069FD3F89}" type="pres">
      <dgm:prSet presAssocID="{347B527E-DEAB-4E8A-8DC5-68C51B0C5AA0}" presName="vertSpace2b" presStyleCnt="0"/>
      <dgm:spPr/>
    </dgm:pt>
  </dgm:ptLst>
  <dgm:cxnLst>
    <dgm:cxn modelId="{1E8D26F1-17DB-41F7-B66B-836EF623C7F6}" srcId="{D0E8901B-BDDC-427A-8BB7-2BCD62AE9340}" destId="{B3891843-A650-4D00-8CEB-9AE70139C9A7}" srcOrd="0" destOrd="0" parTransId="{DBFAE778-772B-4687-9AB1-75348441BE7C}" sibTransId="{AED4A7DA-576B-4210-8FBD-46435C4F8592}"/>
    <dgm:cxn modelId="{C6CD16FE-412A-4B4E-B9F8-4F85EBA39559}" srcId="{D0E8901B-BDDC-427A-8BB7-2BCD62AE9340}" destId="{347B527E-DEAB-4E8A-8DC5-68C51B0C5AA0}" srcOrd="8" destOrd="0" parTransId="{18256FA5-136C-49B3-8BAF-74D7583D7C7A}" sibTransId="{E8F4D9A2-BB0B-43E4-8E5B-0BF57F9D93D8}"/>
    <dgm:cxn modelId="{C6776C9A-B87E-4B09-8082-4E5403FBC989}" type="presOf" srcId="{34A783AB-80CF-4759-A346-251BAF709084}" destId="{622AC7D4-4CA5-4248-8F67-18ED26BB084F}" srcOrd="0" destOrd="0" presId="urn:microsoft.com/office/officeart/2008/layout/LinedList"/>
    <dgm:cxn modelId="{9F9176D2-4C9C-4CE3-BFCC-4E858F062715}" type="presOf" srcId="{E828B4C5-CBCC-4845-9310-196541B71237}" destId="{51A2DE09-9615-47C1-8E0E-E65DD368B608}" srcOrd="0" destOrd="0" presId="urn:microsoft.com/office/officeart/2008/layout/LinedList"/>
    <dgm:cxn modelId="{F0B83D11-CB6C-4692-8221-225FE6364859}" srcId="{D0E8901B-BDDC-427A-8BB7-2BCD62AE9340}" destId="{34A783AB-80CF-4759-A346-251BAF709084}" srcOrd="6" destOrd="0" parTransId="{A16F5003-E39E-42F5-B79D-F52D02F4B8F6}" sibTransId="{EE7045E0-E307-45D6-9252-18AF334A1421}"/>
    <dgm:cxn modelId="{CD82CB06-2DE6-4380-893E-9DD401F23F06}" type="presOf" srcId="{7E9A9029-5B18-4AA6-91DF-F547F208B75A}" destId="{35021F49-E21E-43FF-912A-02DAD283CB37}" srcOrd="0" destOrd="0" presId="urn:microsoft.com/office/officeart/2008/layout/LinedList"/>
    <dgm:cxn modelId="{8BC9CAE2-EC58-470F-BC69-D90E9A3E6547}" srcId="{D0E8901B-BDDC-427A-8BB7-2BCD62AE9340}" destId="{A41B8F37-3703-4574-BDD5-634437F129CA}" srcOrd="3" destOrd="0" parTransId="{7702C45B-4377-4294-8406-6BFACBC2873F}" sibTransId="{C6881682-B42E-4868-9C2D-104B0302727B}"/>
    <dgm:cxn modelId="{4C2AD99C-5DA8-47F4-B51E-B621A60E4A0F}" srcId="{D0E8901B-BDDC-427A-8BB7-2BCD62AE9340}" destId="{70ABC409-F02D-4CC3-8DE1-F244A5354D37}" srcOrd="1" destOrd="0" parTransId="{3EF9C134-AC43-4111-B43E-613660A7BCAB}" sibTransId="{85328F8E-617D-470B-A95C-F8DD5FFE14F5}"/>
    <dgm:cxn modelId="{D060EF8D-53DC-4830-B9CF-E2DCB1636D67}" srcId="{D0E8901B-BDDC-427A-8BB7-2BCD62AE9340}" destId="{E828B4C5-CBCC-4845-9310-196541B71237}" srcOrd="7" destOrd="0" parTransId="{6E1A6DF1-F76E-41A6-BC59-D89036C2C6D4}" sibTransId="{C72CECE0-C02A-406D-BD61-94E64620FCB7}"/>
    <dgm:cxn modelId="{75FD0F96-6386-445B-A46F-08E631D65DC8}" type="presOf" srcId="{A41B8F37-3703-4574-BDD5-634437F129CA}" destId="{F42A6022-5E03-4692-8B2F-4D703AA81D5B}" srcOrd="0" destOrd="0" presId="urn:microsoft.com/office/officeart/2008/layout/LinedList"/>
    <dgm:cxn modelId="{F9719390-95A5-458C-8B3C-38F643E83228}" srcId="{D5680ECD-D7BF-4F2E-94A9-FDF602EE0A0E}" destId="{D0E8901B-BDDC-427A-8BB7-2BCD62AE9340}" srcOrd="0" destOrd="0" parTransId="{7ED5E617-1635-4EA8-9A8B-B868A93352CE}" sibTransId="{A4CF3950-FC2D-476F-80B4-13D4F648F899}"/>
    <dgm:cxn modelId="{68C8F9B2-33B5-4249-9614-D5E3CA9D94EA}" srcId="{D0E8901B-BDDC-427A-8BB7-2BCD62AE9340}" destId="{7E9A9029-5B18-4AA6-91DF-F547F208B75A}" srcOrd="2" destOrd="0" parTransId="{65076BB2-20A4-4579-B33F-090398DCE145}" sibTransId="{B3C80714-0FB3-4710-8064-630E724CD16B}"/>
    <dgm:cxn modelId="{01D72063-472A-4436-ACA5-1CC05073FAC9}" srcId="{D0E8901B-BDDC-427A-8BB7-2BCD62AE9340}" destId="{0E0208BC-5F87-4B7B-AFC1-282AF5294E47}" srcOrd="5" destOrd="0" parTransId="{88971977-E827-403F-9EFD-CEF74EA75AF8}" sibTransId="{3372BDB1-024E-40A7-B80E-664494969C9F}"/>
    <dgm:cxn modelId="{10E57F52-7C5B-4A44-82E4-DA4B2E83071A}" type="presOf" srcId="{D0E8901B-BDDC-427A-8BB7-2BCD62AE9340}" destId="{ADA08643-00FF-413A-9BC6-F00CAB8AC780}" srcOrd="0" destOrd="0" presId="urn:microsoft.com/office/officeart/2008/layout/LinedList"/>
    <dgm:cxn modelId="{14D02CCD-5C3C-4916-824E-34E839289144}" srcId="{D0E8901B-BDDC-427A-8BB7-2BCD62AE9340}" destId="{4EF4D770-566D-473D-8968-C54108D17DFE}" srcOrd="4" destOrd="0" parTransId="{F2F98F6D-EA8E-4B5C-B32A-0057436D0B0A}" sibTransId="{E822D18A-A8A4-42B1-B571-9FF2EA12682F}"/>
    <dgm:cxn modelId="{F10708CF-323E-4F96-92CC-2BEE7A81686D}" type="presOf" srcId="{347B527E-DEAB-4E8A-8DC5-68C51B0C5AA0}" destId="{282710E2-9EB8-4E04-9A28-22145DF359CA}" srcOrd="0" destOrd="0" presId="urn:microsoft.com/office/officeart/2008/layout/LinedList"/>
    <dgm:cxn modelId="{7F089F08-A3B9-40F4-9C13-1D2CC4795A42}" type="presOf" srcId="{D5680ECD-D7BF-4F2E-94A9-FDF602EE0A0E}" destId="{6497AF1D-7D5C-4DB9-99AC-2544B39078BE}" srcOrd="0" destOrd="0" presId="urn:microsoft.com/office/officeart/2008/layout/LinedList"/>
    <dgm:cxn modelId="{B50E34D2-1BF5-4BCE-9FBA-CF9021B9C1E1}" type="presOf" srcId="{70ABC409-F02D-4CC3-8DE1-F244A5354D37}" destId="{431A32B4-B0DB-4727-8B7A-4660B67E04D8}" srcOrd="0" destOrd="0" presId="urn:microsoft.com/office/officeart/2008/layout/LinedList"/>
    <dgm:cxn modelId="{B34A9971-B3BF-4CC3-A2BF-065DE7B30109}" type="presOf" srcId="{0E0208BC-5F87-4B7B-AFC1-282AF5294E47}" destId="{1567FE17-CDF6-483B-A10B-0AF79F8E6B59}" srcOrd="0" destOrd="0" presId="urn:microsoft.com/office/officeart/2008/layout/LinedList"/>
    <dgm:cxn modelId="{52C716B4-A009-4E41-B0F3-96A30E71D7A2}" type="presOf" srcId="{4EF4D770-566D-473D-8968-C54108D17DFE}" destId="{15885B27-63FC-4289-BD6B-E0B6F8AFE90B}" srcOrd="0" destOrd="0" presId="urn:microsoft.com/office/officeart/2008/layout/LinedList"/>
    <dgm:cxn modelId="{C2C33D2C-ED47-4DEE-80B6-3A3D2F14FD20}" type="presOf" srcId="{B3891843-A650-4D00-8CEB-9AE70139C9A7}" destId="{6D97B133-750E-4897-A9DF-B9CAE5C6A93E}" srcOrd="0" destOrd="0" presId="urn:microsoft.com/office/officeart/2008/layout/LinedList"/>
    <dgm:cxn modelId="{D7B15526-90AD-421A-AA93-ACC2666C1BDB}" type="presParOf" srcId="{6497AF1D-7D5C-4DB9-99AC-2544B39078BE}" destId="{14625D64-A44C-4ADD-AE31-153D4FA8DA2C}" srcOrd="0" destOrd="0" presId="urn:microsoft.com/office/officeart/2008/layout/LinedList"/>
    <dgm:cxn modelId="{5D412BBC-1124-4259-B5C2-EA76982F63D4}" type="presParOf" srcId="{6497AF1D-7D5C-4DB9-99AC-2544B39078BE}" destId="{B8B83892-E696-4701-B3AA-394672C68BD8}" srcOrd="1" destOrd="0" presId="urn:microsoft.com/office/officeart/2008/layout/LinedList"/>
    <dgm:cxn modelId="{56436F3E-C422-48BA-8474-71FAA5576C2E}" type="presParOf" srcId="{B8B83892-E696-4701-B3AA-394672C68BD8}" destId="{ADA08643-00FF-413A-9BC6-F00CAB8AC780}" srcOrd="0" destOrd="0" presId="urn:microsoft.com/office/officeart/2008/layout/LinedList"/>
    <dgm:cxn modelId="{05738407-D068-4046-8CF8-C9F5AC9BEED1}" type="presParOf" srcId="{B8B83892-E696-4701-B3AA-394672C68BD8}" destId="{FA3D88BB-EA74-4038-9CEE-885D972AAB97}" srcOrd="1" destOrd="0" presId="urn:microsoft.com/office/officeart/2008/layout/LinedList"/>
    <dgm:cxn modelId="{52BC93EC-1D63-4B33-A903-71283CEB2CBE}" type="presParOf" srcId="{FA3D88BB-EA74-4038-9CEE-885D972AAB97}" destId="{06D9A33B-A8B9-4F3B-A3C5-7F6FA362CC06}" srcOrd="0" destOrd="0" presId="urn:microsoft.com/office/officeart/2008/layout/LinedList"/>
    <dgm:cxn modelId="{B6891EE6-55C3-42F2-BE9B-80C777B2C9E3}" type="presParOf" srcId="{FA3D88BB-EA74-4038-9CEE-885D972AAB97}" destId="{F8ED7551-BBAE-4BF3-A37D-170E945FFB30}" srcOrd="1" destOrd="0" presId="urn:microsoft.com/office/officeart/2008/layout/LinedList"/>
    <dgm:cxn modelId="{5F28499F-6E7E-4D9E-B93A-57572E4E716C}" type="presParOf" srcId="{F8ED7551-BBAE-4BF3-A37D-170E945FFB30}" destId="{59B4D7BC-3267-41AD-BB7D-1398BFB5761D}" srcOrd="0" destOrd="0" presId="urn:microsoft.com/office/officeart/2008/layout/LinedList"/>
    <dgm:cxn modelId="{DD88AC5D-689C-4C54-AAB4-34D9B64BDC2C}" type="presParOf" srcId="{F8ED7551-BBAE-4BF3-A37D-170E945FFB30}" destId="{6D97B133-750E-4897-A9DF-B9CAE5C6A93E}" srcOrd="1" destOrd="0" presId="urn:microsoft.com/office/officeart/2008/layout/LinedList"/>
    <dgm:cxn modelId="{202FB70F-2488-460D-9119-9ECEE4B92F0A}" type="presParOf" srcId="{F8ED7551-BBAE-4BF3-A37D-170E945FFB30}" destId="{341AC261-0092-4EB5-B7DC-089AB37A79A7}" srcOrd="2" destOrd="0" presId="urn:microsoft.com/office/officeart/2008/layout/LinedList"/>
    <dgm:cxn modelId="{0F32BDFC-50FC-41A7-A65E-30DB9BFA7031}" type="presParOf" srcId="{FA3D88BB-EA74-4038-9CEE-885D972AAB97}" destId="{35F44064-7818-442C-A65F-D43A09823ED4}" srcOrd="2" destOrd="0" presId="urn:microsoft.com/office/officeart/2008/layout/LinedList"/>
    <dgm:cxn modelId="{204A7CAA-9F54-4AF4-A470-570064BD7A33}" type="presParOf" srcId="{FA3D88BB-EA74-4038-9CEE-885D972AAB97}" destId="{D99059C9-A647-417F-845A-F438CE8F558C}" srcOrd="3" destOrd="0" presId="urn:microsoft.com/office/officeart/2008/layout/LinedList"/>
    <dgm:cxn modelId="{7FAE3EE3-ACD7-4A20-AD3B-904D2AADC5DE}" type="presParOf" srcId="{FA3D88BB-EA74-4038-9CEE-885D972AAB97}" destId="{3C693EF5-B32E-4515-9B75-303E0ABAC50B}" srcOrd="4" destOrd="0" presId="urn:microsoft.com/office/officeart/2008/layout/LinedList"/>
    <dgm:cxn modelId="{0E8AC9A6-0C97-48FA-9BAB-05AE507E3DB7}" type="presParOf" srcId="{3C693EF5-B32E-4515-9B75-303E0ABAC50B}" destId="{15DBC9EC-7D3F-4B4A-8B5E-8AF7C6CA3AC1}" srcOrd="0" destOrd="0" presId="urn:microsoft.com/office/officeart/2008/layout/LinedList"/>
    <dgm:cxn modelId="{2BCC3DC7-08A5-433A-867A-0DB2E3D65568}" type="presParOf" srcId="{3C693EF5-B32E-4515-9B75-303E0ABAC50B}" destId="{431A32B4-B0DB-4727-8B7A-4660B67E04D8}" srcOrd="1" destOrd="0" presId="urn:microsoft.com/office/officeart/2008/layout/LinedList"/>
    <dgm:cxn modelId="{5C699778-D282-4F98-BABE-F10CC007CF28}" type="presParOf" srcId="{3C693EF5-B32E-4515-9B75-303E0ABAC50B}" destId="{A36E1C46-E2ED-4D3A-BD88-9DC5904C8B84}" srcOrd="2" destOrd="0" presId="urn:microsoft.com/office/officeart/2008/layout/LinedList"/>
    <dgm:cxn modelId="{6232ACB0-3497-4DF7-AB8E-5696F3A49BD8}" type="presParOf" srcId="{FA3D88BB-EA74-4038-9CEE-885D972AAB97}" destId="{F13CBE0C-7040-47E1-BA1B-DF891FEE35D2}" srcOrd="5" destOrd="0" presId="urn:microsoft.com/office/officeart/2008/layout/LinedList"/>
    <dgm:cxn modelId="{4DB27587-8CCB-464D-9289-E69562C5DE2B}" type="presParOf" srcId="{FA3D88BB-EA74-4038-9CEE-885D972AAB97}" destId="{61B52C5D-CEE1-4414-B9B3-37D7A6477FB0}" srcOrd="6" destOrd="0" presId="urn:microsoft.com/office/officeart/2008/layout/LinedList"/>
    <dgm:cxn modelId="{5B65E52B-1DB0-4114-B8E2-830AAC8ED337}" type="presParOf" srcId="{FA3D88BB-EA74-4038-9CEE-885D972AAB97}" destId="{32734C71-BDD3-4774-8DCD-1C79D50DBAB9}" srcOrd="7" destOrd="0" presId="urn:microsoft.com/office/officeart/2008/layout/LinedList"/>
    <dgm:cxn modelId="{A90D54E4-1E19-47B7-875F-A4B1AD389EA5}" type="presParOf" srcId="{32734C71-BDD3-4774-8DCD-1C79D50DBAB9}" destId="{3DD919C6-A76E-4ACA-A90F-B789431CABAC}" srcOrd="0" destOrd="0" presId="urn:microsoft.com/office/officeart/2008/layout/LinedList"/>
    <dgm:cxn modelId="{70359574-8712-4A87-8BAF-7FC110469CF4}" type="presParOf" srcId="{32734C71-BDD3-4774-8DCD-1C79D50DBAB9}" destId="{35021F49-E21E-43FF-912A-02DAD283CB37}" srcOrd="1" destOrd="0" presId="urn:microsoft.com/office/officeart/2008/layout/LinedList"/>
    <dgm:cxn modelId="{E1CB1C56-20E3-4106-8516-27BD297B58CF}" type="presParOf" srcId="{32734C71-BDD3-4774-8DCD-1C79D50DBAB9}" destId="{25A4A945-4FF7-4DE7-A12A-1A11F9C1BC9B}" srcOrd="2" destOrd="0" presId="urn:microsoft.com/office/officeart/2008/layout/LinedList"/>
    <dgm:cxn modelId="{0571C97B-414F-4D3F-9B85-B7691C672C8B}" type="presParOf" srcId="{FA3D88BB-EA74-4038-9CEE-885D972AAB97}" destId="{F21DD7A2-DE22-4D42-9713-269D9E28D17A}" srcOrd="8" destOrd="0" presId="urn:microsoft.com/office/officeart/2008/layout/LinedList"/>
    <dgm:cxn modelId="{6E92B831-CD78-4010-A09E-EF346482954B}" type="presParOf" srcId="{FA3D88BB-EA74-4038-9CEE-885D972AAB97}" destId="{C018CB11-E46A-4C18-A55B-731B3C904151}" srcOrd="9" destOrd="0" presId="urn:microsoft.com/office/officeart/2008/layout/LinedList"/>
    <dgm:cxn modelId="{C85317FC-984E-435C-AE45-15AD23271B98}" type="presParOf" srcId="{FA3D88BB-EA74-4038-9CEE-885D972AAB97}" destId="{7A055B4B-D5EF-42E3-8B52-C7658359D864}" srcOrd="10" destOrd="0" presId="urn:microsoft.com/office/officeart/2008/layout/LinedList"/>
    <dgm:cxn modelId="{01BB06B6-14E1-478A-AFF8-A2EC7694FAE2}" type="presParOf" srcId="{7A055B4B-D5EF-42E3-8B52-C7658359D864}" destId="{88DED6DA-9F53-42D3-A0B8-A085A7BA246C}" srcOrd="0" destOrd="0" presId="urn:microsoft.com/office/officeart/2008/layout/LinedList"/>
    <dgm:cxn modelId="{E5A85F73-FAE3-43C9-A759-AAC9148888D5}" type="presParOf" srcId="{7A055B4B-D5EF-42E3-8B52-C7658359D864}" destId="{F42A6022-5E03-4692-8B2F-4D703AA81D5B}" srcOrd="1" destOrd="0" presId="urn:microsoft.com/office/officeart/2008/layout/LinedList"/>
    <dgm:cxn modelId="{1E69808D-AE01-42BB-8739-6D9F087AB80B}" type="presParOf" srcId="{7A055B4B-D5EF-42E3-8B52-C7658359D864}" destId="{D1840882-23BE-4375-953E-DD5335C2D03E}" srcOrd="2" destOrd="0" presId="urn:microsoft.com/office/officeart/2008/layout/LinedList"/>
    <dgm:cxn modelId="{77602C02-BC10-4C52-ABC6-2D1E731A6421}" type="presParOf" srcId="{FA3D88BB-EA74-4038-9CEE-885D972AAB97}" destId="{411F523D-795B-45FA-A3AA-BF490BFDEC0F}" srcOrd="11" destOrd="0" presId="urn:microsoft.com/office/officeart/2008/layout/LinedList"/>
    <dgm:cxn modelId="{A207ED9F-B1D1-4D6D-8675-02D9E81A177C}" type="presParOf" srcId="{FA3D88BB-EA74-4038-9CEE-885D972AAB97}" destId="{1011254B-DB00-4967-B7E5-32C3FC1D051D}" srcOrd="12" destOrd="0" presId="urn:microsoft.com/office/officeart/2008/layout/LinedList"/>
    <dgm:cxn modelId="{E00D6630-AA12-429B-BFF6-7EED2809A137}" type="presParOf" srcId="{FA3D88BB-EA74-4038-9CEE-885D972AAB97}" destId="{203FCDA2-4EAF-4DDD-85F8-890CF97CA539}" srcOrd="13" destOrd="0" presId="urn:microsoft.com/office/officeart/2008/layout/LinedList"/>
    <dgm:cxn modelId="{F470A72C-304B-4FB7-946C-A92F9712DA33}" type="presParOf" srcId="{203FCDA2-4EAF-4DDD-85F8-890CF97CA539}" destId="{68CE56C3-0251-4A5A-8148-DCBC84EB53C0}" srcOrd="0" destOrd="0" presId="urn:microsoft.com/office/officeart/2008/layout/LinedList"/>
    <dgm:cxn modelId="{91134AD4-ED15-4D5F-A251-C359B2ACBA4A}" type="presParOf" srcId="{203FCDA2-4EAF-4DDD-85F8-890CF97CA539}" destId="{15885B27-63FC-4289-BD6B-E0B6F8AFE90B}" srcOrd="1" destOrd="0" presId="urn:microsoft.com/office/officeart/2008/layout/LinedList"/>
    <dgm:cxn modelId="{CE868A1E-C1E7-4FFD-9097-5CBFA6C89936}" type="presParOf" srcId="{203FCDA2-4EAF-4DDD-85F8-890CF97CA539}" destId="{D02980EC-D14F-4CAE-B2B8-986348F5E5E2}" srcOrd="2" destOrd="0" presId="urn:microsoft.com/office/officeart/2008/layout/LinedList"/>
    <dgm:cxn modelId="{9342833A-684C-4A20-B0FA-5E08FC0BD24F}" type="presParOf" srcId="{FA3D88BB-EA74-4038-9CEE-885D972AAB97}" destId="{07DFB9D9-69CC-418E-8B24-12E375C2F457}" srcOrd="14" destOrd="0" presId="urn:microsoft.com/office/officeart/2008/layout/LinedList"/>
    <dgm:cxn modelId="{6B5FC2DB-B7AE-43B3-B493-F41EF3C0E51B}" type="presParOf" srcId="{FA3D88BB-EA74-4038-9CEE-885D972AAB97}" destId="{69DF6C21-FEE1-4325-94DB-23CFC2EA2B18}" srcOrd="15" destOrd="0" presId="urn:microsoft.com/office/officeart/2008/layout/LinedList"/>
    <dgm:cxn modelId="{DECF864F-EEAD-4250-922A-49BC8FA184B4}" type="presParOf" srcId="{FA3D88BB-EA74-4038-9CEE-885D972AAB97}" destId="{AAD6A51B-2171-4B01-A99E-D77A998833A1}" srcOrd="16" destOrd="0" presId="urn:microsoft.com/office/officeart/2008/layout/LinedList"/>
    <dgm:cxn modelId="{63BDFB92-25B2-4B7B-8F5E-AB01302FBF7B}" type="presParOf" srcId="{AAD6A51B-2171-4B01-A99E-D77A998833A1}" destId="{54ED1266-A145-4258-B864-19485A764615}" srcOrd="0" destOrd="0" presId="urn:microsoft.com/office/officeart/2008/layout/LinedList"/>
    <dgm:cxn modelId="{CABB3504-4416-409F-9E18-B165EAD395FA}" type="presParOf" srcId="{AAD6A51B-2171-4B01-A99E-D77A998833A1}" destId="{1567FE17-CDF6-483B-A10B-0AF79F8E6B59}" srcOrd="1" destOrd="0" presId="urn:microsoft.com/office/officeart/2008/layout/LinedList"/>
    <dgm:cxn modelId="{EB81E5F4-78E2-432D-B686-D50B9C2A6FF5}" type="presParOf" srcId="{AAD6A51B-2171-4B01-A99E-D77A998833A1}" destId="{1870C833-C6D4-405A-99A6-708E4D401414}" srcOrd="2" destOrd="0" presId="urn:microsoft.com/office/officeart/2008/layout/LinedList"/>
    <dgm:cxn modelId="{1EFF07F4-06E1-4617-AC0F-6E58E5EE1D69}" type="presParOf" srcId="{FA3D88BB-EA74-4038-9CEE-885D972AAB97}" destId="{6E337709-8135-4DF9-9A95-937B9953B8AB}" srcOrd="17" destOrd="0" presId="urn:microsoft.com/office/officeart/2008/layout/LinedList"/>
    <dgm:cxn modelId="{0A352202-C4E2-4511-8793-573DD1E2E1BF}" type="presParOf" srcId="{FA3D88BB-EA74-4038-9CEE-885D972AAB97}" destId="{A8505496-BB1B-44D1-8D44-1A25CCD0ECFC}" srcOrd="18" destOrd="0" presId="urn:microsoft.com/office/officeart/2008/layout/LinedList"/>
    <dgm:cxn modelId="{434E6D48-727F-47A7-84D7-7CA386C134EE}" type="presParOf" srcId="{FA3D88BB-EA74-4038-9CEE-885D972AAB97}" destId="{DA7DBA54-B63F-4190-90F4-7F71C400F51E}" srcOrd="19" destOrd="0" presId="urn:microsoft.com/office/officeart/2008/layout/LinedList"/>
    <dgm:cxn modelId="{DAAC833C-6DC7-4A28-B6A9-11D2DC21829A}" type="presParOf" srcId="{DA7DBA54-B63F-4190-90F4-7F71C400F51E}" destId="{9E153F00-3371-4DD6-9392-5B431605CD62}" srcOrd="0" destOrd="0" presId="urn:microsoft.com/office/officeart/2008/layout/LinedList"/>
    <dgm:cxn modelId="{EAF9C0D6-A9CE-47A5-9245-C5B66C5E4CDD}" type="presParOf" srcId="{DA7DBA54-B63F-4190-90F4-7F71C400F51E}" destId="{622AC7D4-4CA5-4248-8F67-18ED26BB084F}" srcOrd="1" destOrd="0" presId="urn:microsoft.com/office/officeart/2008/layout/LinedList"/>
    <dgm:cxn modelId="{1F6419E8-FED4-46E0-A7EB-295B94B95F27}" type="presParOf" srcId="{DA7DBA54-B63F-4190-90F4-7F71C400F51E}" destId="{F2BFF35B-FFFF-4AF9-9C94-A972795697BD}" srcOrd="2" destOrd="0" presId="urn:microsoft.com/office/officeart/2008/layout/LinedList"/>
    <dgm:cxn modelId="{58F1623D-2F66-4D66-9312-AA3E8B79B4C0}" type="presParOf" srcId="{FA3D88BB-EA74-4038-9CEE-885D972AAB97}" destId="{5C09D279-182E-4CDC-B159-AFB18EAED987}" srcOrd="20" destOrd="0" presId="urn:microsoft.com/office/officeart/2008/layout/LinedList"/>
    <dgm:cxn modelId="{FCC02A9C-28D0-49EB-BBBE-5C502E49C351}" type="presParOf" srcId="{FA3D88BB-EA74-4038-9CEE-885D972AAB97}" destId="{7E72E79B-1F10-4710-B8F2-376A4481C4D6}" srcOrd="21" destOrd="0" presId="urn:microsoft.com/office/officeart/2008/layout/LinedList"/>
    <dgm:cxn modelId="{0343DC17-83D5-4AC6-9650-A0A6D8922578}" type="presParOf" srcId="{FA3D88BB-EA74-4038-9CEE-885D972AAB97}" destId="{F5A20448-CC3B-4B0E-9236-9E908415CE17}" srcOrd="22" destOrd="0" presId="urn:microsoft.com/office/officeart/2008/layout/LinedList"/>
    <dgm:cxn modelId="{7CE9D028-1BA0-4E52-A299-21B47C4E7218}" type="presParOf" srcId="{F5A20448-CC3B-4B0E-9236-9E908415CE17}" destId="{FF1A6DE8-6EEA-40DA-A443-B4A8C83387FC}" srcOrd="0" destOrd="0" presId="urn:microsoft.com/office/officeart/2008/layout/LinedList"/>
    <dgm:cxn modelId="{63F8C757-2BA5-435B-AAF9-544FB75B5EAF}" type="presParOf" srcId="{F5A20448-CC3B-4B0E-9236-9E908415CE17}" destId="{51A2DE09-9615-47C1-8E0E-E65DD368B608}" srcOrd="1" destOrd="0" presId="urn:microsoft.com/office/officeart/2008/layout/LinedList"/>
    <dgm:cxn modelId="{1057AD5E-DD19-4D4B-8AAE-07BACC44530C}" type="presParOf" srcId="{F5A20448-CC3B-4B0E-9236-9E908415CE17}" destId="{34837954-B764-40D5-BC77-15012469E1FE}" srcOrd="2" destOrd="0" presId="urn:microsoft.com/office/officeart/2008/layout/LinedList"/>
    <dgm:cxn modelId="{BBB8C4E8-4632-4D33-88E4-BA329A85B4EE}" type="presParOf" srcId="{FA3D88BB-EA74-4038-9CEE-885D972AAB97}" destId="{BD01721F-F087-4A1C-ADDB-E41D05A35907}" srcOrd="23" destOrd="0" presId="urn:microsoft.com/office/officeart/2008/layout/LinedList"/>
    <dgm:cxn modelId="{EDB441EC-A79B-441B-AFF5-12AF649636AA}" type="presParOf" srcId="{FA3D88BB-EA74-4038-9CEE-885D972AAB97}" destId="{C2BFA8B5-C543-4A50-9925-219BDBE88CFC}" srcOrd="24" destOrd="0" presId="urn:microsoft.com/office/officeart/2008/layout/LinedList"/>
    <dgm:cxn modelId="{69BB4130-786F-4218-8438-6442EBC7C5AF}" type="presParOf" srcId="{FA3D88BB-EA74-4038-9CEE-885D972AAB97}" destId="{CD313323-A988-43C8-A2F6-6A19D1C78A41}" srcOrd="25" destOrd="0" presId="urn:microsoft.com/office/officeart/2008/layout/LinedList"/>
    <dgm:cxn modelId="{3912BB61-1C5F-4F50-A2C8-CD4C7541E4BC}" type="presParOf" srcId="{CD313323-A988-43C8-A2F6-6A19D1C78A41}" destId="{E978E662-7A69-41F6-A08E-22D83660264E}" srcOrd="0" destOrd="0" presId="urn:microsoft.com/office/officeart/2008/layout/LinedList"/>
    <dgm:cxn modelId="{4F38A014-7EF9-42EA-8B14-46F2E903AA40}" type="presParOf" srcId="{CD313323-A988-43C8-A2F6-6A19D1C78A41}" destId="{282710E2-9EB8-4E04-9A28-22145DF359CA}" srcOrd="1" destOrd="0" presId="urn:microsoft.com/office/officeart/2008/layout/LinedList"/>
    <dgm:cxn modelId="{A18FEAC3-ED0E-4083-A3F6-EC0433411B69}" type="presParOf" srcId="{CD313323-A988-43C8-A2F6-6A19D1C78A41}" destId="{EA173216-5872-44B9-9A68-7515A298E597}" srcOrd="2" destOrd="0" presId="urn:microsoft.com/office/officeart/2008/layout/LinedList"/>
    <dgm:cxn modelId="{EECA3369-1C8D-4DED-A9E0-D497D24C9428}" type="presParOf" srcId="{FA3D88BB-EA74-4038-9CEE-885D972AAB97}" destId="{CFE2ACFE-6235-4FF5-8F39-4433D490028F}" srcOrd="26" destOrd="0" presId="urn:microsoft.com/office/officeart/2008/layout/LinedList"/>
    <dgm:cxn modelId="{859C8CED-BC28-4C4A-8530-A5CDA366C2CB}" type="presParOf" srcId="{FA3D88BB-EA74-4038-9CEE-885D972AAB97}" destId="{2E855E21-7E5E-49A9-8D1A-67B069FD3F89}" srcOrd="27"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98195E1-94F8-462E-8291-5CD8FCA2A7DA}">
      <dsp:nvSpPr>
        <dsp:cNvPr id="0" name=""/>
        <dsp:cNvSpPr/>
      </dsp:nvSpPr>
      <dsp:spPr>
        <a:xfrm>
          <a:off x="0" y="399305"/>
          <a:ext cx="8424936" cy="201600"/>
        </a:xfrm>
        <a:prstGeom prst="rect">
          <a:avLst/>
        </a:prstGeom>
        <a:solidFill>
          <a:schemeClr val="dk2">
            <a:alpha val="90000"/>
            <a:tint val="40000"/>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C87F8A5-77EC-4891-8204-D56A11CC9AF7}">
      <dsp:nvSpPr>
        <dsp:cNvPr id="0" name=""/>
        <dsp:cNvSpPr/>
      </dsp:nvSpPr>
      <dsp:spPr>
        <a:xfrm>
          <a:off x="421246" y="281225"/>
          <a:ext cx="5897455" cy="236160"/>
        </a:xfrm>
        <a:prstGeom prst="roundRect">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2910" tIns="0" rIns="222910" bIns="0" numCol="1" spcCol="1270" anchor="ctr" anchorCtr="0">
          <a:noAutofit/>
        </a:bodyPr>
        <a:lstStyle/>
        <a:p>
          <a:pPr lvl="0" algn="l" defTabSz="800100" rtl="0" eaLnBrk="1" fontAlgn="base" hangingPunct="1">
            <a:lnSpc>
              <a:spcPct val="90000"/>
            </a:lnSpc>
            <a:spcBef>
              <a:spcPct val="0"/>
            </a:spcBef>
            <a:spcAft>
              <a:spcPct val="35000"/>
            </a:spcAft>
          </a:pPr>
          <a:r>
            <a:rPr lang="es-ES" sz="1800" kern="1200" dirty="0">
              <a:solidFill>
                <a:schemeClr val="tx1"/>
              </a:solidFill>
            </a:rPr>
            <a:t>Contexto</a:t>
          </a:r>
        </a:p>
      </dsp:txBody>
      <dsp:txXfrm>
        <a:off x="432774" y="292753"/>
        <a:ext cx="5874399" cy="213104"/>
      </dsp:txXfrm>
    </dsp:sp>
    <dsp:sp modelId="{46F0A31B-05F2-411B-9BD9-4B0DF35071A0}">
      <dsp:nvSpPr>
        <dsp:cNvPr id="0" name=""/>
        <dsp:cNvSpPr/>
      </dsp:nvSpPr>
      <dsp:spPr>
        <a:xfrm>
          <a:off x="0" y="762185"/>
          <a:ext cx="8424936" cy="201600"/>
        </a:xfrm>
        <a:prstGeom prst="rect">
          <a:avLst/>
        </a:prstGeom>
        <a:solidFill>
          <a:schemeClr val="dk2">
            <a:alpha val="90000"/>
            <a:tint val="40000"/>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725FAC6-46E8-438E-ACFD-0936CED08636}">
      <dsp:nvSpPr>
        <dsp:cNvPr id="0" name=""/>
        <dsp:cNvSpPr/>
      </dsp:nvSpPr>
      <dsp:spPr>
        <a:xfrm>
          <a:off x="421246" y="644105"/>
          <a:ext cx="5897455" cy="236160"/>
        </a:xfrm>
        <a:prstGeom prst="roundRect">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2910" tIns="0" rIns="222910" bIns="0" numCol="1" spcCol="1270" anchor="ctr" anchorCtr="0">
          <a:noAutofit/>
        </a:bodyPr>
        <a:lstStyle/>
        <a:p>
          <a:pPr lvl="0" algn="l" defTabSz="800100" rtl="0" eaLnBrk="1" fontAlgn="base" hangingPunct="1">
            <a:lnSpc>
              <a:spcPct val="90000"/>
            </a:lnSpc>
            <a:spcBef>
              <a:spcPct val="0"/>
            </a:spcBef>
            <a:spcAft>
              <a:spcPct val="35000"/>
            </a:spcAft>
          </a:pPr>
          <a:r>
            <a:rPr lang="es-ES" sz="1800" kern="1200" dirty="0">
              <a:solidFill>
                <a:schemeClr val="tx1"/>
              </a:solidFill>
            </a:rPr>
            <a:t>Descripción del problema</a:t>
          </a:r>
        </a:p>
      </dsp:txBody>
      <dsp:txXfrm>
        <a:off x="432774" y="655633"/>
        <a:ext cx="5874399" cy="213104"/>
      </dsp:txXfrm>
    </dsp:sp>
    <dsp:sp modelId="{EEA088A7-8CED-41A7-82DF-A07D53B685AA}">
      <dsp:nvSpPr>
        <dsp:cNvPr id="0" name=""/>
        <dsp:cNvSpPr/>
      </dsp:nvSpPr>
      <dsp:spPr>
        <a:xfrm>
          <a:off x="0" y="1125065"/>
          <a:ext cx="8424936" cy="201600"/>
        </a:xfrm>
        <a:prstGeom prst="rect">
          <a:avLst/>
        </a:prstGeom>
        <a:solidFill>
          <a:schemeClr val="dk2">
            <a:alpha val="90000"/>
            <a:tint val="40000"/>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9FF0868-C966-4CC4-8BA1-AB8191EA5899}">
      <dsp:nvSpPr>
        <dsp:cNvPr id="0" name=""/>
        <dsp:cNvSpPr/>
      </dsp:nvSpPr>
      <dsp:spPr>
        <a:xfrm>
          <a:off x="421246" y="1006985"/>
          <a:ext cx="5897455" cy="236160"/>
        </a:xfrm>
        <a:prstGeom prst="roundRect">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2910" tIns="0" rIns="222910" bIns="0" numCol="1" spcCol="1270" anchor="ctr" anchorCtr="0">
          <a:noAutofit/>
        </a:bodyPr>
        <a:lstStyle/>
        <a:p>
          <a:pPr lvl="0" algn="l" defTabSz="800100" rtl="0" eaLnBrk="1" fontAlgn="base" hangingPunct="1">
            <a:lnSpc>
              <a:spcPct val="90000"/>
            </a:lnSpc>
            <a:spcBef>
              <a:spcPct val="0"/>
            </a:spcBef>
            <a:spcAft>
              <a:spcPct val="35000"/>
            </a:spcAft>
          </a:pPr>
          <a:r>
            <a:rPr lang="es-ES" sz="1800" kern="1200" dirty="0">
              <a:solidFill>
                <a:schemeClr val="tx1"/>
              </a:solidFill>
            </a:rPr>
            <a:t>Objetivos general y específicos</a:t>
          </a:r>
        </a:p>
      </dsp:txBody>
      <dsp:txXfrm>
        <a:off x="432774" y="1018513"/>
        <a:ext cx="5874399" cy="213104"/>
      </dsp:txXfrm>
    </dsp:sp>
    <dsp:sp modelId="{45F12C86-C9FC-4A0A-BD1A-92A6458A046A}">
      <dsp:nvSpPr>
        <dsp:cNvPr id="0" name=""/>
        <dsp:cNvSpPr/>
      </dsp:nvSpPr>
      <dsp:spPr>
        <a:xfrm>
          <a:off x="0" y="1487945"/>
          <a:ext cx="8424936" cy="201600"/>
        </a:xfrm>
        <a:prstGeom prst="rect">
          <a:avLst/>
        </a:prstGeom>
        <a:solidFill>
          <a:schemeClr val="dk2">
            <a:alpha val="90000"/>
            <a:tint val="40000"/>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4E63F8C-D674-45A8-9163-891B81B048BA}">
      <dsp:nvSpPr>
        <dsp:cNvPr id="0" name=""/>
        <dsp:cNvSpPr/>
      </dsp:nvSpPr>
      <dsp:spPr>
        <a:xfrm>
          <a:off x="421246" y="1369865"/>
          <a:ext cx="5897455" cy="236160"/>
        </a:xfrm>
        <a:prstGeom prst="roundRect">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2910" tIns="0" rIns="222910" bIns="0" numCol="1" spcCol="1270" anchor="ctr" anchorCtr="0">
          <a:noAutofit/>
        </a:bodyPr>
        <a:lstStyle/>
        <a:p>
          <a:pPr lvl="0" algn="l" defTabSz="800100" rtl="0" eaLnBrk="1" fontAlgn="base" hangingPunct="1">
            <a:lnSpc>
              <a:spcPct val="90000"/>
            </a:lnSpc>
            <a:spcBef>
              <a:spcPct val="0"/>
            </a:spcBef>
            <a:spcAft>
              <a:spcPct val="35000"/>
            </a:spcAft>
          </a:pPr>
          <a:r>
            <a:rPr lang="es-ES" sz="1800" kern="1200" dirty="0">
              <a:solidFill>
                <a:schemeClr val="tx1"/>
              </a:solidFill>
            </a:rPr>
            <a:t>Estado del arte</a:t>
          </a:r>
        </a:p>
      </dsp:txBody>
      <dsp:txXfrm>
        <a:off x="432774" y="1381393"/>
        <a:ext cx="5874399" cy="213104"/>
      </dsp:txXfrm>
    </dsp:sp>
    <dsp:sp modelId="{3E0C1553-7991-4D50-8751-55FD911574FD}">
      <dsp:nvSpPr>
        <dsp:cNvPr id="0" name=""/>
        <dsp:cNvSpPr/>
      </dsp:nvSpPr>
      <dsp:spPr>
        <a:xfrm>
          <a:off x="0" y="1850825"/>
          <a:ext cx="8424936" cy="201600"/>
        </a:xfrm>
        <a:prstGeom prst="rect">
          <a:avLst/>
        </a:prstGeom>
        <a:solidFill>
          <a:schemeClr val="dk2">
            <a:alpha val="90000"/>
            <a:tint val="40000"/>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E003A55-897B-404E-A841-A21D44C3EAEF}">
      <dsp:nvSpPr>
        <dsp:cNvPr id="0" name=""/>
        <dsp:cNvSpPr/>
      </dsp:nvSpPr>
      <dsp:spPr>
        <a:xfrm>
          <a:off x="421246" y="1732745"/>
          <a:ext cx="5897455" cy="236160"/>
        </a:xfrm>
        <a:prstGeom prst="roundRect">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2910" tIns="0" rIns="222910" bIns="0" numCol="1" spcCol="1270" anchor="ctr" anchorCtr="0">
          <a:noAutofit/>
        </a:bodyPr>
        <a:lstStyle/>
        <a:p>
          <a:pPr lvl="0" algn="l" defTabSz="800100" rtl="0" eaLnBrk="1" fontAlgn="base" hangingPunct="1">
            <a:lnSpc>
              <a:spcPct val="90000"/>
            </a:lnSpc>
            <a:spcBef>
              <a:spcPct val="0"/>
            </a:spcBef>
            <a:spcAft>
              <a:spcPct val="35000"/>
            </a:spcAft>
          </a:pPr>
          <a:r>
            <a:rPr lang="es-ES" sz="1800" kern="1200" dirty="0">
              <a:solidFill>
                <a:schemeClr val="tx1"/>
              </a:solidFill>
            </a:rPr>
            <a:t>Proceso de investigación</a:t>
          </a:r>
        </a:p>
      </dsp:txBody>
      <dsp:txXfrm>
        <a:off x="432774" y="1744273"/>
        <a:ext cx="5874399" cy="213104"/>
      </dsp:txXfrm>
    </dsp:sp>
    <dsp:sp modelId="{9ED2B76B-DA7C-4B3B-B952-D9BAE592201F}">
      <dsp:nvSpPr>
        <dsp:cNvPr id="0" name=""/>
        <dsp:cNvSpPr/>
      </dsp:nvSpPr>
      <dsp:spPr>
        <a:xfrm>
          <a:off x="0" y="2213705"/>
          <a:ext cx="8424936" cy="201600"/>
        </a:xfrm>
        <a:prstGeom prst="rect">
          <a:avLst/>
        </a:prstGeom>
        <a:solidFill>
          <a:schemeClr val="dk2">
            <a:alpha val="90000"/>
            <a:tint val="40000"/>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E846CAE-F898-4274-A836-343FE961D377}">
      <dsp:nvSpPr>
        <dsp:cNvPr id="0" name=""/>
        <dsp:cNvSpPr/>
      </dsp:nvSpPr>
      <dsp:spPr>
        <a:xfrm>
          <a:off x="421246" y="2095625"/>
          <a:ext cx="5897455" cy="236160"/>
        </a:xfrm>
        <a:prstGeom prst="roundRect">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2910" tIns="0" rIns="222910" bIns="0" numCol="1" spcCol="1270" anchor="ctr" anchorCtr="0">
          <a:noAutofit/>
        </a:bodyPr>
        <a:lstStyle/>
        <a:p>
          <a:pPr lvl="0" algn="l" defTabSz="800100" rtl="0" eaLnBrk="1" fontAlgn="base" hangingPunct="1">
            <a:lnSpc>
              <a:spcPct val="90000"/>
            </a:lnSpc>
            <a:spcBef>
              <a:spcPct val="0"/>
            </a:spcBef>
            <a:spcAft>
              <a:spcPct val="35000"/>
            </a:spcAft>
          </a:pPr>
          <a:r>
            <a:rPr lang="es-ES" sz="1800" kern="1200" dirty="0">
              <a:solidFill>
                <a:schemeClr val="tx1"/>
              </a:solidFill>
            </a:rPr>
            <a:t>Marco teórico y su aplicación en el proyecto</a:t>
          </a:r>
        </a:p>
      </dsp:txBody>
      <dsp:txXfrm>
        <a:off x="432774" y="2107153"/>
        <a:ext cx="5874399" cy="213104"/>
      </dsp:txXfrm>
    </dsp:sp>
    <dsp:sp modelId="{700CCD8C-EE68-4BF4-8508-5514D178050D}">
      <dsp:nvSpPr>
        <dsp:cNvPr id="0" name=""/>
        <dsp:cNvSpPr/>
      </dsp:nvSpPr>
      <dsp:spPr>
        <a:xfrm>
          <a:off x="0" y="2576585"/>
          <a:ext cx="8424936" cy="201600"/>
        </a:xfrm>
        <a:prstGeom prst="rect">
          <a:avLst/>
        </a:prstGeom>
        <a:solidFill>
          <a:schemeClr val="dk2">
            <a:alpha val="90000"/>
            <a:tint val="40000"/>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E2A48D5-261A-4601-BD9E-46C87F041FF3}">
      <dsp:nvSpPr>
        <dsp:cNvPr id="0" name=""/>
        <dsp:cNvSpPr/>
      </dsp:nvSpPr>
      <dsp:spPr>
        <a:xfrm>
          <a:off x="421246" y="2458505"/>
          <a:ext cx="5897455" cy="236160"/>
        </a:xfrm>
        <a:prstGeom prst="roundRect">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2910" tIns="0" rIns="222910" bIns="0" numCol="1" spcCol="1270" anchor="ctr" anchorCtr="0">
          <a:noAutofit/>
        </a:bodyPr>
        <a:lstStyle/>
        <a:p>
          <a:pPr lvl="0" algn="l" defTabSz="800100" rtl="0" eaLnBrk="1" fontAlgn="base" hangingPunct="1">
            <a:lnSpc>
              <a:spcPct val="90000"/>
            </a:lnSpc>
            <a:spcBef>
              <a:spcPct val="0"/>
            </a:spcBef>
            <a:spcAft>
              <a:spcPct val="35000"/>
            </a:spcAft>
          </a:pPr>
          <a:r>
            <a:rPr lang="es-ES" sz="1800" kern="1200" dirty="0">
              <a:solidFill>
                <a:schemeClr val="tx1"/>
              </a:solidFill>
            </a:rPr>
            <a:t>Análisis de la información</a:t>
          </a:r>
        </a:p>
      </dsp:txBody>
      <dsp:txXfrm>
        <a:off x="432774" y="2470033"/>
        <a:ext cx="5874399" cy="213104"/>
      </dsp:txXfrm>
    </dsp:sp>
    <dsp:sp modelId="{9AA8A062-CDC8-47E4-B569-0B17769CAAE9}">
      <dsp:nvSpPr>
        <dsp:cNvPr id="0" name=""/>
        <dsp:cNvSpPr/>
      </dsp:nvSpPr>
      <dsp:spPr>
        <a:xfrm>
          <a:off x="0" y="2939465"/>
          <a:ext cx="8424936" cy="201600"/>
        </a:xfrm>
        <a:prstGeom prst="rect">
          <a:avLst/>
        </a:prstGeom>
        <a:solidFill>
          <a:schemeClr val="dk2">
            <a:alpha val="90000"/>
            <a:tint val="40000"/>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5CCBC59-4716-421B-BE45-1255BA40FF0A}">
      <dsp:nvSpPr>
        <dsp:cNvPr id="0" name=""/>
        <dsp:cNvSpPr/>
      </dsp:nvSpPr>
      <dsp:spPr>
        <a:xfrm>
          <a:off x="421246" y="2821385"/>
          <a:ext cx="5897455" cy="236160"/>
        </a:xfrm>
        <a:prstGeom prst="roundRect">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2910" tIns="0" rIns="222910" bIns="0" numCol="1" spcCol="1270" anchor="ctr" anchorCtr="0">
          <a:noAutofit/>
        </a:bodyPr>
        <a:lstStyle/>
        <a:p>
          <a:pPr lvl="0" algn="l" defTabSz="800100" rtl="0" eaLnBrk="1" fontAlgn="base" hangingPunct="1">
            <a:lnSpc>
              <a:spcPct val="90000"/>
            </a:lnSpc>
            <a:spcBef>
              <a:spcPct val="0"/>
            </a:spcBef>
            <a:spcAft>
              <a:spcPct val="35000"/>
            </a:spcAft>
          </a:pPr>
          <a:r>
            <a:rPr lang="es-ES" sz="1800" kern="1200" dirty="0">
              <a:solidFill>
                <a:schemeClr val="tx1"/>
              </a:solidFill>
            </a:rPr>
            <a:t>Resultados</a:t>
          </a:r>
        </a:p>
      </dsp:txBody>
      <dsp:txXfrm>
        <a:off x="432774" y="2832913"/>
        <a:ext cx="5874399" cy="213104"/>
      </dsp:txXfrm>
    </dsp:sp>
    <dsp:sp modelId="{4E47D074-7860-426C-BD16-BE1E4E53B1C9}">
      <dsp:nvSpPr>
        <dsp:cNvPr id="0" name=""/>
        <dsp:cNvSpPr/>
      </dsp:nvSpPr>
      <dsp:spPr>
        <a:xfrm>
          <a:off x="0" y="3302345"/>
          <a:ext cx="8424936" cy="201600"/>
        </a:xfrm>
        <a:prstGeom prst="rect">
          <a:avLst/>
        </a:prstGeom>
        <a:solidFill>
          <a:schemeClr val="dk2">
            <a:alpha val="90000"/>
            <a:tint val="40000"/>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CD4FDC1-C04F-49E4-B63E-D37CE30304A4}">
      <dsp:nvSpPr>
        <dsp:cNvPr id="0" name=""/>
        <dsp:cNvSpPr/>
      </dsp:nvSpPr>
      <dsp:spPr>
        <a:xfrm>
          <a:off x="421246" y="3184265"/>
          <a:ext cx="5897455" cy="236160"/>
        </a:xfrm>
        <a:prstGeom prst="roundRect">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2910" tIns="0" rIns="222910" bIns="0" numCol="1" spcCol="1270" anchor="ctr" anchorCtr="0">
          <a:noAutofit/>
        </a:bodyPr>
        <a:lstStyle/>
        <a:p>
          <a:pPr lvl="0" algn="l" defTabSz="800100" rtl="0" eaLnBrk="1" fontAlgn="base" hangingPunct="1">
            <a:lnSpc>
              <a:spcPct val="90000"/>
            </a:lnSpc>
            <a:spcBef>
              <a:spcPct val="0"/>
            </a:spcBef>
            <a:spcAft>
              <a:spcPct val="35000"/>
            </a:spcAft>
          </a:pPr>
          <a:r>
            <a:rPr lang="es-ES" sz="1800" kern="1200" dirty="0">
              <a:solidFill>
                <a:schemeClr val="tx1"/>
              </a:solidFill>
            </a:rPr>
            <a:t>Ingeniería de software</a:t>
          </a:r>
        </a:p>
      </dsp:txBody>
      <dsp:txXfrm>
        <a:off x="432774" y="3195793"/>
        <a:ext cx="5874399" cy="213104"/>
      </dsp:txXfrm>
    </dsp:sp>
    <dsp:sp modelId="{EA99126E-D9D3-43A6-B456-9750882F1497}">
      <dsp:nvSpPr>
        <dsp:cNvPr id="0" name=""/>
        <dsp:cNvSpPr/>
      </dsp:nvSpPr>
      <dsp:spPr>
        <a:xfrm>
          <a:off x="0" y="3665225"/>
          <a:ext cx="8424936" cy="201600"/>
        </a:xfrm>
        <a:prstGeom prst="rect">
          <a:avLst/>
        </a:prstGeom>
        <a:solidFill>
          <a:schemeClr val="dk2">
            <a:alpha val="90000"/>
            <a:tint val="40000"/>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986EA73-AB06-4B28-8373-2BB9BEEA581B}">
      <dsp:nvSpPr>
        <dsp:cNvPr id="0" name=""/>
        <dsp:cNvSpPr/>
      </dsp:nvSpPr>
      <dsp:spPr>
        <a:xfrm>
          <a:off x="421246" y="3547145"/>
          <a:ext cx="5897455" cy="236160"/>
        </a:xfrm>
        <a:prstGeom prst="roundRect">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2910" tIns="0" rIns="222910" bIns="0" numCol="1" spcCol="1270" anchor="ctr" anchorCtr="0">
          <a:noAutofit/>
        </a:bodyPr>
        <a:lstStyle/>
        <a:p>
          <a:pPr lvl="0" algn="l" defTabSz="800100" rtl="0" eaLnBrk="1" fontAlgn="base" hangingPunct="1">
            <a:lnSpc>
              <a:spcPct val="90000"/>
            </a:lnSpc>
            <a:spcBef>
              <a:spcPct val="0"/>
            </a:spcBef>
            <a:spcAft>
              <a:spcPct val="35000"/>
            </a:spcAft>
          </a:pPr>
          <a:r>
            <a:rPr lang="es-ES" sz="1800" kern="1200" dirty="0">
              <a:solidFill>
                <a:schemeClr val="tx1"/>
              </a:solidFill>
            </a:rPr>
            <a:t>Conclusiones</a:t>
          </a:r>
        </a:p>
      </dsp:txBody>
      <dsp:txXfrm>
        <a:off x="432774" y="3558673"/>
        <a:ext cx="5874399" cy="213104"/>
      </dsp:txXfrm>
    </dsp:sp>
    <dsp:sp modelId="{85BBF03B-7411-4BDC-A8FD-8D55F78EC354}">
      <dsp:nvSpPr>
        <dsp:cNvPr id="0" name=""/>
        <dsp:cNvSpPr/>
      </dsp:nvSpPr>
      <dsp:spPr>
        <a:xfrm>
          <a:off x="0" y="4028105"/>
          <a:ext cx="8424936" cy="201600"/>
        </a:xfrm>
        <a:prstGeom prst="rect">
          <a:avLst/>
        </a:prstGeom>
        <a:solidFill>
          <a:schemeClr val="dk2">
            <a:alpha val="90000"/>
            <a:tint val="40000"/>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B59ED12-5A8F-498A-B81A-6345ED5A3190}">
      <dsp:nvSpPr>
        <dsp:cNvPr id="0" name=""/>
        <dsp:cNvSpPr/>
      </dsp:nvSpPr>
      <dsp:spPr>
        <a:xfrm>
          <a:off x="421246" y="3910025"/>
          <a:ext cx="5897455" cy="236160"/>
        </a:xfrm>
        <a:prstGeom prst="roundRect">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2910" tIns="0" rIns="222910" bIns="0" numCol="1" spcCol="1270" anchor="ctr" anchorCtr="0">
          <a:noAutofit/>
        </a:bodyPr>
        <a:lstStyle/>
        <a:p>
          <a:pPr lvl="0" algn="l" defTabSz="800100" rtl="0" eaLnBrk="1" fontAlgn="base" hangingPunct="1">
            <a:lnSpc>
              <a:spcPct val="90000"/>
            </a:lnSpc>
            <a:spcBef>
              <a:spcPct val="0"/>
            </a:spcBef>
            <a:spcAft>
              <a:spcPct val="35000"/>
            </a:spcAft>
          </a:pPr>
          <a:r>
            <a:rPr lang="es-ES" sz="1800" kern="1200" dirty="0">
              <a:solidFill>
                <a:schemeClr val="tx1"/>
              </a:solidFill>
            </a:rPr>
            <a:t>Trabajos a futuro</a:t>
          </a:r>
        </a:p>
      </dsp:txBody>
      <dsp:txXfrm>
        <a:off x="432774" y="3921553"/>
        <a:ext cx="5874399" cy="213104"/>
      </dsp:txXfrm>
    </dsp:sp>
    <dsp:sp modelId="{16E51A13-AAB4-412D-B127-593BAC835298}">
      <dsp:nvSpPr>
        <dsp:cNvPr id="0" name=""/>
        <dsp:cNvSpPr/>
      </dsp:nvSpPr>
      <dsp:spPr>
        <a:xfrm>
          <a:off x="0" y="4390985"/>
          <a:ext cx="8424936" cy="201600"/>
        </a:xfrm>
        <a:prstGeom prst="rect">
          <a:avLst/>
        </a:prstGeom>
        <a:solidFill>
          <a:schemeClr val="dk2">
            <a:alpha val="90000"/>
            <a:tint val="40000"/>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1E08DCF-A60F-4764-9421-703D80BFFCBB}">
      <dsp:nvSpPr>
        <dsp:cNvPr id="0" name=""/>
        <dsp:cNvSpPr/>
      </dsp:nvSpPr>
      <dsp:spPr>
        <a:xfrm>
          <a:off x="421246" y="4272905"/>
          <a:ext cx="5897455" cy="236160"/>
        </a:xfrm>
        <a:prstGeom prst="roundRect">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2910" tIns="0" rIns="222910" bIns="0" numCol="1" spcCol="1270" anchor="ctr" anchorCtr="0">
          <a:noAutofit/>
        </a:bodyPr>
        <a:lstStyle/>
        <a:p>
          <a:pPr lvl="0" algn="l" defTabSz="800100" rtl="0" eaLnBrk="1" fontAlgn="base" hangingPunct="1">
            <a:lnSpc>
              <a:spcPct val="90000"/>
            </a:lnSpc>
            <a:spcBef>
              <a:spcPct val="0"/>
            </a:spcBef>
            <a:spcAft>
              <a:spcPct val="35000"/>
            </a:spcAft>
          </a:pPr>
          <a:r>
            <a:rPr lang="es-ES" sz="1800" kern="1200" dirty="0">
              <a:solidFill>
                <a:schemeClr val="tx1"/>
              </a:solidFill>
            </a:rPr>
            <a:t>Referencias bibliográficas</a:t>
          </a:r>
        </a:p>
      </dsp:txBody>
      <dsp:txXfrm>
        <a:off x="432774" y="4284433"/>
        <a:ext cx="5874399" cy="213104"/>
      </dsp:txXfrm>
    </dsp:sp>
    <dsp:sp modelId="{CF957A2D-B1F9-47F0-803D-32DDDA59052A}">
      <dsp:nvSpPr>
        <dsp:cNvPr id="0" name=""/>
        <dsp:cNvSpPr/>
      </dsp:nvSpPr>
      <dsp:spPr>
        <a:xfrm>
          <a:off x="0" y="4753865"/>
          <a:ext cx="8424936" cy="201600"/>
        </a:xfrm>
        <a:prstGeom prst="rect">
          <a:avLst/>
        </a:prstGeom>
        <a:solidFill>
          <a:schemeClr val="dk2">
            <a:alpha val="90000"/>
            <a:tint val="40000"/>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77C4834-9FB9-4BA8-86D4-4045D7F01CF9}">
      <dsp:nvSpPr>
        <dsp:cNvPr id="0" name=""/>
        <dsp:cNvSpPr/>
      </dsp:nvSpPr>
      <dsp:spPr>
        <a:xfrm>
          <a:off x="421246" y="4635785"/>
          <a:ext cx="5897455" cy="236160"/>
        </a:xfrm>
        <a:prstGeom prst="roundRect">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2910" tIns="0" rIns="222910" bIns="0" numCol="1" spcCol="1270" anchor="ctr" anchorCtr="0">
          <a:noAutofit/>
        </a:bodyPr>
        <a:lstStyle/>
        <a:p>
          <a:pPr lvl="0" algn="l" defTabSz="800100" rtl="0" eaLnBrk="1" fontAlgn="base" hangingPunct="1">
            <a:lnSpc>
              <a:spcPct val="90000"/>
            </a:lnSpc>
            <a:spcBef>
              <a:spcPct val="0"/>
            </a:spcBef>
            <a:spcAft>
              <a:spcPct val="35000"/>
            </a:spcAft>
          </a:pPr>
          <a:r>
            <a:rPr lang="es-ES" sz="1800" kern="1200" dirty="0">
              <a:solidFill>
                <a:schemeClr val="tx1"/>
              </a:solidFill>
            </a:rPr>
            <a:t>Preguntas</a:t>
          </a:r>
        </a:p>
      </dsp:txBody>
      <dsp:txXfrm>
        <a:off x="432774" y="4647313"/>
        <a:ext cx="5874399" cy="21310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58F0EA-E411-4DEF-83C7-4FD2768C898A}">
      <dsp:nvSpPr>
        <dsp:cNvPr id="0" name=""/>
        <dsp:cNvSpPr/>
      </dsp:nvSpPr>
      <dsp:spPr>
        <a:xfrm>
          <a:off x="0" y="5736"/>
          <a:ext cx="7776864" cy="953403"/>
        </a:xfrm>
        <a:prstGeom prst="round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es-US" sz="2400" b="1" kern="1200" dirty="0"/>
            <a:t>Desconocimiento de usuarios al ingresar a un sitio web.</a:t>
          </a:r>
          <a:endParaRPr lang="es-ES" sz="2400" kern="1200" dirty="0"/>
        </a:p>
      </dsp:txBody>
      <dsp:txXfrm>
        <a:off x="46541" y="52277"/>
        <a:ext cx="7683782" cy="860321"/>
      </dsp:txXfrm>
    </dsp:sp>
    <dsp:sp modelId="{C38F65B4-D444-4F9F-9AE3-1AD20019EE44}">
      <dsp:nvSpPr>
        <dsp:cNvPr id="0" name=""/>
        <dsp:cNvSpPr/>
      </dsp:nvSpPr>
      <dsp:spPr>
        <a:xfrm>
          <a:off x="0" y="1028260"/>
          <a:ext cx="7776864" cy="953403"/>
        </a:xfrm>
        <a:prstGeom prst="round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es-ES" sz="2400" kern="1200" dirty="0"/>
            <a:t>Herramienta con baja eficiencia en la detección de ataques.</a:t>
          </a:r>
        </a:p>
      </dsp:txBody>
      <dsp:txXfrm>
        <a:off x="46541" y="1074801"/>
        <a:ext cx="7683782" cy="860321"/>
      </dsp:txXfrm>
    </dsp:sp>
    <dsp:sp modelId="{144E60C4-7902-4EA9-8F61-ABB98C043D69}">
      <dsp:nvSpPr>
        <dsp:cNvPr id="0" name=""/>
        <dsp:cNvSpPr/>
      </dsp:nvSpPr>
      <dsp:spPr>
        <a:xfrm>
          <a:off x="0" y="2050784"/>
          <a:ext cx="7776864" cy="953403"/>
        </a:xfrm>
        <a:prstGeom prst="round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es-US" sz="2400" kern="1200" dirty="0"/>
            <a:t>Las altas vulnerabilidades en páginas web causado por falta de un buen desarrollo. </a:t>
          </a:r>
          <a:endParaRPr lang="es-ES" sz="2400" kern="1200" dirty="0"/>
        </a:p>
      </dsp:txBody>
      <dsp:txXfrm>
        <a:off x="46541" y="2097325"/>
        <a:ext cx="7683782" cy="860321"/>
      </dsp:txXfrm>
    </dsp:sp>
    <dsp:sp modelId="{8E54B16B-DE3A-464D-B17B-683BA44A0D12}">
      <dsp:nvSpPr>
        <dsp:cNvPr id="0" name=""/>
        <dsp:cNvSpPr/>
      </dsp:nvSpPr>
      <dsp:spPr>
        <a:xfrm>
          <a:off x="0" y="3073307"/>
          <a:ext cx="7776864" cy="953403"/>
        </a:xfrm>
        <a:prstGeom prst="round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es-US" sz="2400" kern="1200" dirty="0"/>
            <a:t>Bajo conocimiento de seguridad</a:t>
          </a:r>
          <a:endParaRPr lang="es-ES" sz="2400" kern="1200" dirty="0"/>
        </a:p>
      </dsp:txBody>
      <dsp:txXfrm>
        <a:off x="46541" y="3119848"/>
        <a:ext cx="7683782" cy="86032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437695-DC14-487C-B558-5EF5402B31EA}">
      <dsp:nvSpPr>
        <dsp:cNvPr id="0" name=""/>
        <dsp:cNvSpPr/>
      </dsp:nvSpPr>
      <dsp:spPr>
        <a:xfrm>
          <a:off x="3312861" y="196"/>
          <a:ext cx="3282093" cy="1484438"/>
        </a:xfrm>
        <a:prstGeom prst="rect">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s-US" sz="2300" kern="1200" dirty="0"/>
            <a:t>Identificar y caracterizar tanto las páginas web maliciosas como las benignas.</a:t>
          </a:r>
          <a:endParaRPr lang="es-ES" sz="2300" kern="1200" dirty="0"/>
        </a:p>
      </dsp:txBody>
      <dsp:txXfrm>
        <a:off x="3312861" y="196"/>
        <a:ext cx="3282093" cy="1484438"/>
      </dsp:txXfrm>
    </dsp:sp>
    <dsp:sp modelId="{63C774BD-3F9C-4B31-9B39-4EBFF336F2E8}">
      <dsp:nvSpPr>
        <dsp:cNvPr id="0" name=""/>
        <dsp:cNvSpPr/>
      </dsp:nvSpPr>
      <dsp:spPr>
        <a:xfrm>
          <a:off x="1696308" y="196"/>
          <a:ext cx="1469594" cy="1484438"/>
        </a:xfrm>
        <a:prstGeom prst="rect">
          <a:avLst/>
        </a:prstGeom>
        <a:blipFill rotWithShape="1">
          <a:blip xmlns:r="http://schemas.openxmlformats.org/officeDocument/2006/relationships" r:embed="rId1"/>
          <a:stretch>
            <a:fillRect/>
          </a:stretch>
        </a:blip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9DA67BE-7CF1-4545-901B-FF59510C7B1D}">
      <dsp:nvSpPr>
        <dsp:cNvPr id="0" name=""/>
        <dsp:cNvSpPr/>
      </dsp:nvSpPr>
      <dsp:spPr>
        <a:xfrm>
          <a:off x="1696308" y="1729567"/>
          <a:ext cx="3282093" cy="1484438"/>
        </a:xfrm>
        <a:prstGeom prst="rect">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s-US" sz="2300" kern="1200" dirty="0"/>
            <a:t>Desarrollar y verificar algoritmos para la clasificación de páginas web</a:t>
          </a:r>
          <a:endParaRPr lang="es-ES" sz="2300" kern="1200" dirty="0"/>
        </a:p>
      </dsp:txBody>
      <dsp:txXfrm>
        <a:off x="1696308" y="1729567"/>
        <a:ext cx="3282093" cy="1484438"/>
      </dsp:txXfrm>
    </dsp:sp>
    <dsp:sp modelId="{43979F2A-4DE1-4010-B3A3-660464188B96}">
      <dsp:nvSpPr>
        <dsp:cNvPr id="0" name=""/>
        <dsp:cNvSpPr/>
      </dsp:nvSpPr>
      <dsp:spPr>
        <a:xfrm>
          <a:off x="5125361" y="1729567"/>
          <a:ext cx="1469594" cy="1484438"/>
        </a:xfrm>
        <a:prstGeom prst="rect">
          <a:avLst/>
        </a:prstGeom>
        <a:blipFill rotWithShape="1">
          <a:blip xmlns:r="http://schemas.openxmlformats.org/officeDocument/2006/relationships" r:embed="rId2"/>
          <a:stretch>
            <a:fillRect/>
          </a:stretch>
        </a:blip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93ECEA1-58AE-433E-B050-9D3A068395F6}">
      <dsp:nvSpPr>
        <dsp:cNvPr id="0" name=""/>
        <dsp:cNvSpPr/>
      </dsp:nvSpPr>
      <dsp:spPr>
        <a:xfrm>
          <a:off x="3312861" y="3458938"/>
          <a:ext cx="3282093" cy="1484438"/>
        </a:xfrm>
        <a:prstGeom prst="rect">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s-US" sz="2300" kern="1200" dirty="0"/>
            <a:t>Realizar el análisis y diseño de un sistema de detección que integre el módulo de clasificación</a:t>
          </a:r>
          <a:endParaRPr lang="es-ES" sz="2300" kern="1200" dirty="0"/>
        </a:p>
      </dsp:txBody>
      <dsp:txXfrm>
        <a:off x="3312861" y="3458938"/>
        <a:ext cx="3282093" cy="1484438"/>
      </dsp:txXfrm>
    </dsp:sp>
    <dsp:sp modelId="{913D50C4-E12F-4F5D-B75D-CD7FD3169C92}">
      <dsp:nvSpPr>
        <dsp:cNvPr id="0" name=""/>
        <dsp:cNvSpPr/>
      </dsp:nvSpPr>
      <dsp:spPr>
        <a:xfrm>
          <a:off x="1696308" y="3458938"/>
          <a:ext cx="1469594" cy="1484438"/>
        </a:xfrm>
        <a:prstGeom prst="rect">
          <a:avLst/>
        </a:prstGeom>
        <a:blipFill rotWithShape="1">
          <a:blip xmlns:r="http://schemas.openxmlformats.org/officeDocument/2006/relationships" r:embed="rId3"/>
          <a:stretch>
            <a:fillRect/>
          </a:stretch>
        </a:blip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7E037C-1136-47FF-A49D-F48BB7504312}">
      <dsp:nvSpPr>
        <dsp:cNvPr id="0" name=""/>
        <dsp:cNvSpPr/>
      </dsp:nvSpPr>
      <dsp:spPr>
        <a:xfrm>
          <a:off x="460905" y="1047"/>
          <a:ext cx="3479899" cy="2087939"/>
        </a:xfrm>
        <a:prstGeom prst="rect">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US" sz="2600" b="1" i="1" kern="1200" dirty="0"/>
            <a:t>Cross- Layer Detection of Malicious Websites</a:t>
          </a:r>
          <a:r>
            <a:rPr lang="en-US" sz="2600" b="1" kern="1200" dirty="0"/>
            <a:t> </a:t>
          </a:r>
          <a:endParaRPr lang="en-US" sz="2600" kern="1200" dirty="0"/>
        </a:p>
      </dsp:txBody>
      <dsp:txXfrm>
        <a:off x="460905" y="1047"/>
        <a:ext cx="3479899" cy="2087939"/>
      </dsp:txXfrm>
    </dsp:sp>
    <dsp:sp modelId="{98E05018-3D8E-4BBF-B0E2-48D8C520DCF0}">
      <dsp:nvSpPr>
        <dsp:cNvPr id="0" name=""/>
        <dsp:cNvSpPr/>
      </dsp:nvSpPr>
      <dsp:spPr>
        <a:xfrm>
          <a:off x="4288794" y="1047"/>
          <a:ext cx="3479899" cy="2087939"/>
        </a:xfrm>
        <a:prstGeom prst="rect">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US" sz="2600" b="1" i="1" kern="1200" dirty="0"/>
            <a:t>Detecting Malicious Inputs of Web Application Parameters using Character Class Sequences </a:t>
          </a:r>
          <a:endParaRPr lang="en-US" sz="2600" kern="1200" dirty="0"/>
        </a:p>
      </dsp:txBody>
      <dsp:txXfrm>
        <a:off x="4288794" y="1047"/>
        <a:ext cx="3479899" cy="2087939"/>
      </dsp:txXfrm>
    </dsp:sp>
    <dsp:sp modelId="{ED7DAEC3-C260-437A-8C5B-34165E7457EC}">
      <dsp:nvSpPr>
        <dsp:cNvPr id="0" name=""/>
        <dsp:cNvSpPr/>
      </dsp:nvSpPr>
      <dsp:spPr>
        <a:xfrm>
          <a:off x="2374850" y="2436976"/>
          <a:ext cx="3479899" cy="2087939"/>
        </a:xfrm>
        <a:prstGeom prst="rect">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US" sz="2600" b="1" i="1" kern="1200" dirty="0"/>
            <a:t>Towards Automatic and Lightweight Detection and Classification of Malicious Web Contents </a:t>
          </a:r>
          <a:endParaRPr lang="en-US" sz="2600" kern="1200" dirty="0"/>
        </a:p>
      </dsp:txBody>
      <dsp:txXfrm>
        <a:off x="2374850" y="2436976"/>
        <a:ext cx="3479899" cy="208793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9E67BC-038E-48C0-BB76-E5A2B1CBB632}">
      <dsp:nvSpPr>
        <dsp:cNvPr id="0" name=""/>
        <dsp:cNvSpPr/>
      </dsp:nvSpPr>
      <dsp:spPr>
        <a:xfrm>
          <a:off x="0" y="438409"/>
          <a:ext cx="6286500" cy="630000"/>
        </a:xfrm>
        <a:prstGeom prst="rect">
          <a:avLst/>
        </a:prstGeom>
        <a:solidFill>
          <a:schemeClr val="lt1">
            <a:alpha val="90000"/>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3CBBCF4-A322-42C9-8B12-53FDAB3A7C71}">
      <dsp:nvSpPr>
        <dsp:cNvPr id="0" name=""/>
        <dsp:cNvSpPr/>
      </dsp:nvSpPr>
      <dsp:spPr>
        <a:xfrm>
          <a:off x="314325" y="69409"/>
          <a:ext cx="4400550" cy="738000"/>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6330" tIns="0" rIns="166330" bIns="0" numCol="1" spcCol="1270" anchor="ctr" anchorCtr="0">
          <a:noAutofit/>
        </a:bodyPr>
        <a:lstStyle/>
        <a:p>
          <a:pPr lvl="0" algn="l" defTabSz="1111250">
            <a:lnSpc>
              <a:spcPct val="90000"/>
            </a:lnSpc>
            <a:spcBef>
              <a:spcPct val="0"/>
            </a:spcBef>
            <a:spcAft>
              <a:spcPct val="35000"/>
            </a:spcAft>
          </a:pPr>
          <a:r>
            <a:rPr lang="en-US" sz="2500" kern="1200" dirty="0" smtClean="0"/>
            <a:t>J48 (C4.5)</a:t>
          </a:r>
          <a:endParaRPr lang="en-US" sz="2500" kern="1200" dirty="0"/>
        </a:p>
      </dsp:txBody>
      <dsp:txXfrm>
        <a:off x="350351" y="105435"/>
        <a:ext cx="4328498" cy="665948"/>
      </dsp:txXfrm>
    </dsp:sp>
    <dsp:sp modelId="{334105BE-723B-4141-ACF2-6B38AE94D76F}">
      <dsp:nvSpPr>
        <dsp:cNvPr id="0" name=""/>
        <dsp:cNvSpPr/>
      </dsp:nvSpPr>
      <dsp:spPr>
        <a:xfrm>
          <a:off x="0" y="1572409"/>
          <a:ext cx="6286500" cy="630000"/>
        </a:xfrm>
        <a:prstGeom prst="rect">
          <a:avLst/>
        </a:prstGeom>
        <a:solidFill>
          <a:schemeClr val="lt1">
            <a:alpha val="90000"/>
            <a:hueOff val="0"/>
            <a:satOff val="0"/>
            <a:lumOff val="0"/>
            <a:alphaOff val="0"/>
          </a:schemeClr>
        </a:solidFill>
        <a:ln w="25400" cap="flat" cmpd="sng" algn="ctr">
          <a:solidFill>
            <a:schemeClr val="accent4">
              <a:hueOff val="-1488257"/>
              <a:satOff val="8966"/>
              <a:lumOff val="719"/>
              <a:alphaOff val="0"/>
            </a:schemeClr>
          </a:solidFill>
          <a:prstDash val="solid"/>
        </a:ln>
        <a:effectLst/>
      </dsp:spPr>
      <dsp:style>
        <a:lnRef idx="2">
          <a:scrgbClr r="0" g="0" b="0"/>
        </a:lnRef>
        <a:fillRef idx="1">
          <a:scrgbClr r="0" g="0" b="0"/>
        </a:fillRef>
        <a:effectRef idx="0">
          <a:scrgbClr r="0" g="0" b="0"/>
        </a:effectRef>
        <a:fontRef idx="minor"/>
      </dsp:style>
    </dsp:sp>
    <dsp:sp modelId="{93377227-2BAF-4978-8863-EC53E8055095}">
      <dsp:nvSpPr>
        <dsp:cNvPr id="0" name=""/>
        <dsp:cNvSpPr/>
      </dsp:nvSpPr>
      <dsp:spPr>
        <a:xfrm>
          <a:off x="314325" y="1203409"/>
          <a:ext cx="4400550" cy="738000"/>
        </a:xfrm>
        <a:prstGeom prst="roundRect">
          <a:avLst/>
        </a:prstGeom>
        <a:solidFill>
          <a:schemeClr val="accent4">
            <a:hueOff val="-1488257"/>
            <a:satOff val="8966"/>
            <a:lumOff val="71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6330" tIns="0" rIns="166330" bIns="0" numCol="1" spcCol="1270" anchor="ctr" anchorCtr="0">
          <a:noAutofit/>
        </a:bodyPr>
        <a:lstStyle/>
        <a:p>
          <a:pPr lvl="0" algn="l" defTabSz="1111250">
            <a:lnSpc>
              <a:spcPct val="90000"/>
            </a:lnSpc>
            <a:spcBef>
              <a:spcPct val="0"/>
            </a:spcBef>
            <a:spcAft>
              <a:spcPct val="35000"/>
            </a:spcAft>
          </a:pPr>
          <a:r>
            <a:rPr lang="en-US" sz="2500" i="1" kern="1200" dirty="0"/>
            <a:t>Naive Bayes</a:t>
          </a:r>
        </a:p>
      </dsp:txBody>
      <dsp:txXfrm>
        <a:off x="350351" y="1239435"/>
        <a:ext cx="4328498" cy="665948"/>
      </dsp:txXfrm>
    </dsp:sp>
    <dsp:sp modelId="{3B6010D0-3A0C-4DD2-B754-844C193D2536}">
      <dsp:nvSpPr>
        <dsp:cNvPr id="0" name=""/>
        <dsp:cNvSpPr/>
      </dsp:nvSpPr>
      <dsp:spPr>
        <a:xfrm>
          <a:off x="0" y="2706408"/>
          <a:ext cx="6286500" cy="630000"/>
        </a:xfrm>
        <a:prstGeom prst="rect">
          <a:avLst/>
        </a:prstGeom>
        <a:solidFill>
          <a:schemeClr val="lt1">
            <a:alpha val="90000"/>
            <a:hueOff val="0"/>
            <a:satOff val="0"/>
            <a:lumOff val="0"/>
            <a:alphaOff val="0"/>
          </a:schemeClr>
        </a:solidFill>
        <a:ln w="25400" cap="flat" cmpd="sng" algn="ctr">
          <a:solidFill>
            <a:schemeClr val="accent4">
              <a:hueOff val="-2976513"/>
              <a:satOff val="17933"/>
              <a:lumOff val="1437"/>
              <a:alphaOff val="0"/>
            </a:schemeClr>
          </a:solidFill>
          <a:prstDash val="solid"/>
        </a:ln>
        <a:effectLst/>
      </dsp:spPr>
      <dsp:style>
        <a:lnRef idx="2">
          <a:scrgbClr r="0" g="0" b="0"/>
        </a:lnRef>
        <a:fillRef idx="1">
          <a:scrgbClr r="0" g="0" b="0"/>
        </a:fillRef>
        <a:effectRef idx="0">
          <a:scrgbClr r="0" g="0" b="0"/>
        </a:effectRef>
        <a:fontRef idx="minor"/>
      </dsp:style>
    </dsp:sp>
    <dsp:sp modelId="{0BD3721C-28A2-47D0-B42A-F1DE0C258B97}">
      <dsp:nvSpPr>
        <dsp:cNvPr id="0" name=""/>
        <dsp:cNvSpPr/>
      </dsp:nvSpPr>
      <dsp:spPr>
        <a:xfrm>
          <a:off x="314325" y="2337408"/>
          <a:ext cx="4400550" cy="738000"/>
        </a:xfrm>
        <a:prstGeom prst="roundRect">
          <a:avLst/>
        </a:prstGeom>
        <a:solidFill>
          <a:schemeClr val="accent4">
            <a:hueOff val="-2976513"/>
            <a:satOff val="17933"/>
            <a:lumOff val="143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6330" tIns="0" rIns="166330" bIns="0" numCol="1" spcCol="1270" anchor="ctr" anchorCtr="0">
          <a:noAutofit/>
        </a:bodyPr>
        <a:lstStyle/>
        <a:p>
          <a:pPr lvl="0" algn="l" defTabSz="1111250">
            <a:lnSpc>
              <a:spcPct val="90000"/>
            </a:lnSpc>
            <a:spcBef>
              <a:spcPct val="0"/>
            </a:spcBef>
            <a:spcAft>
              <a:spcPct val="35000"/>
            </a:spcAft>
          </a:pPr>
          <a:r>
            <a:rPr lang="en-US" sz="2500" i="1" kern="1200" dirty="0"/>
            <a:t>Support Vector Machine (SVM)</a:t>
          </a:r>
        </a:p>
      </dsp:txBody>
      <dsp:txXfrm>
        <a:off x="350351" y="2373434"/>
        <a:ext cx="4328498" cy="665948"/>
      </dsp:txXfrm>
    </dsp:sp>
    <dsp:sp modelId="{2755F78E-EA25-4C0E-AA22-33C5884F7F23}">
      <dsp:nvSpPr>
        <dsp:cNvPr id="0" name=""/>
        <dsp:cNvSpPr/>
      </dsp:nvSpPr>
      <dsp:spPr>
        <a:xfrm>
          <a:off x="0" y="3840409"/>
          <a:ext cx="6286500" cy="630000"/>
        </a:xfrm>
        <a:prstGeom prst="rect">
          <a:avLst/>
        </a:prstGeom>
        <a:solidFill>
          <a:schemeClr val="lt1">
            <a:alpha val="90000"/>
            <a:hueOff val="0"/>
            <a:satOff val="0"/>
            <a:lumOff val="0"/>
            <a:alphaOff val="0"/>
          </a:schemeClr>
        </a:solidFill>
        <a:ln w="25400" cap="flat" cmpd="sng" algn="ctr">
          <a:solidFill>
            <a:schemeClr val="accent4">
              <a:hueOff val="-4464770"/>
              <a:satOff val="26899"/>
              <a:lumOff val="2156"/>
              <a:alphaOff val="0"/>
            </a:schemeClr>
          </a:solidFill>
          <a:prstDash val="solid"/>
        </a:ln>
        <a:effectLst/>
      </dsp:spPr>
      <dsp:style>
        <a:lnRef idx="2">
          <a:scrgbClr r="0" g="0" b="0"/>
        </a:lnRef>
        <a:fillRef idx="1">
          <a:scrgbClr r="0" g="0" b="0"/>
        </a:fillRef>
        <a:effectRef idx="0">
          <a:scrgbClr r="0" g="0" b="0"/>
        </a:effectRef>
        <a:fontRef idx="minor"/>
      </dsp:style>
    </dsp:sp>
    <dsp:sp modelId="{EC09BC93-5588-4BF2-B60C-F429AE908AB6}">
      <dsp:nvSpPr>
        <dsp:cNvPr id="0" name=""/>
        <dsp:cNvSpPr/>
      </dsp:nvSpPr>
      <dsp:spPr>
        <a:xfrm>
          <a:off x="314325" y="3471409"/>
          <a:ext cx="4400550" cy="738000"/>
        </a:xfrm>
        <a:prstGeom prst="roundRect">
          <a:avLst/>
        </a:prstGeom>
        <a:solidFill>
          <a:schemeClr val="accent4">
            <a:hueOff val="-4464770"/>
            <a:satOff val="26899"/>
            <a:lumOff val="215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6330" tIns="0" rIns="166330" bIns="0" numCol="1" spcCol="1270" anchor="ctr" anchorCtr="0">
          <a:noAutofit/>
        </a:bodyPr>
        <a:lstStyle/>
        <a:p>
          <a:pPr lvl="0" algn="l" defTabSz="1111250">
            <a:lnSpc>
              <a:spcPct val="90000"/>
            </a:lnSpc>
            <a:spcBef>
              <a:spcPct val="0"/>
            </a:spcBef>
            <a:spcAft>
              <a:spcPct val="35000"/>
            </a:spcAft>
          </a:pPr>
          <a:r>
            <a:rPr lang="en-US" sz="2500" i="1" kern="1200" dirty="0" err="1"/>
            <a:t>Regresión</a:t>
          </a:r>
          <a:r>
            <a:rPr lang="en-US" sz="2500" i="1" kern="1200" dirty="0"/>
            <a:t> </a:t>
          </a:r>
          <a:r>
            <a:rPr lang="en-US" sz="2500" i="1" kern="1200" dirty="0" err="1"/>
            <a:t>logística</a:t>
          </a:r>
        </a:p>
      </dsp:txBody>
      <dsp:txXfrm>
        <a:off x="350351" y="3507435"/>
        <a:ext cx="4328498" cy="66594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625D64-A44C-4ADD-AE31-153D4FA8DA2C}">
      <dsp:nvSpPr>
        <dsp:cNvPr id="0" name=""/>
        <dsp:cNvSpPr/>
      </dsp:nvSpPr>
      <dsp:spPr>
        <a:xfrm>
          <a:off x="0" y="2531"/>
          <a:ext cx="8229600" cy="0"/>
        </a:xfrm>
        <a:prstGeom prst="line">
          <a:avLst/>
        </a:prstGeom>
        <a:solidFill>
          <a:schemeClr val="accent3">
            <a:shade val="80000"/>
            <a:hueOff val="0"/>
            <a:satOff val="0"/>
            <a:lumOff val="0"/>
            <a:alphaOff val="0"/>
          </a:schemeClr>
        </a:solidFill>
        <a:ln w="2540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DA08643-00FF-413A-9BC6-F00CAB8AC780}">
      <dsp:nvSpPr>
        <dsp:cNvPr id="0" name=""/>
        <dsp:cNvSpPr/>
      </dsp:nvSpPr>
      <dsp:spPr>
        <a:xfrm>
          <a:off x="0" y="2531"/>
          <a:ext cx="1645920" cy="51795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lvl="0" algn="ctr" defTabSz="800100">
            <a:lnSpc>
              <a:spcPct val="90000"/>
            </a:lnSpc>
            <a:spcBef>
              <a:spcPct val="0"/>
            </a:spcBef>
            <a:spcAft>
              <a:spcPct val="35000"/>
            </a:spcAft>
          </a:pPr>
          <a:r>
            <a:rPr lang="es-ES" sz="1800" kern="1200" noProof="0" dirty="0"/>
            <a:t>Sistema </a:t>
          </a:r>
          <a:r>
            <a:rPr lang="es-ES" sz="1800" i="1" kern="1200" noProof="0" dirty="0"/>
            <a:t>open source para la detección de páginas maliciosas</a:t>
          </a:r>
          <a:endParaRPr lang="es-ES" sz="1800" kern="1200" noProof="0" dirty="0"/>
        </a:p>
      </dsp:txBody>
      <dsp:txXfrm>
        <a:off x="0" y="2531"/>
        <a:ext cx="1645920" cy="5179512"/>
      </dsp:txXfrm>
    </dsp:sp>
    <dsp:sp modelId="{6D97B133-750E-4897-A9DF-B9CAE5C6A93E}">
      <dsp:nvSpPr>
        <dsp:cNvPr id="0" name=""/>
        <dsp:cNvSpPr/>
      </dsp:nvSpPr>
      <dsp:spPr>
        <a:xfrm>
          <a:off x="1769364" y="29782"/>
          <a:ext cx="6460236" cy="5450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lvl="0" algn="l" defTabSz="800100">
            <a:lnSpc>
              <a:spcPct val="90000"/>
            </a:lnSpc>
            <a:spcBef>
              <a:spcPct val="0"/>
            </a:spcBef>
            <a:spcAft>
              <a:spcPct val="35000"/>
            </a:spcAft>
          </a:pPr>
          <a:r>
            <a:rPr lang="es-ES" sz="1800" kern="1200" noProof="0" dirty="0"/>
            <a:t>COE</a:t>
          </a:r>
        </a:p>
      </dsp:txBody>
      <dsp:txXfrm>
        <a:off x="1769364" y="29782"/>
        <a:ext cx="6460236" cy="545012"/>
      </dsp:txXfrm>
    </dsp:sp>
    <dsp:sp modelId="{35F44064-7818-442C-A65F-D43A09823ED4}">
      <dsp:nvSpPr>
        <dsp:cNvPr id="0" name=""/>
        <dsp:cNvSpPr/>
      </dsp:nvSpPr>
      <dsp:spPr>
        <a:xfrm>
          <a:off x="1645920" y="574794"/>
          <a:ext cx="6583680" cy="0"/>
        </a:xfrm>
        <a:prstGeom prst="line">
          <a:avLst/>
        </a:prstGeom>
        <a:solidFill>
          <a:schemeClr val="accent3">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31A32B4-B0DB-4727-8B7A-4660B67E04D8}">
      <dsp:nvSpPr>
        <dsp:cNvPr id="0" name=""/>
        <dsp:cNvSpPr/>
      </dsp:nvSpPr>
      <dsp:spPr>
        <a:xfrm>
          <a:off x="1769364" y="602044"/>
          <a:ext cx="6460236" cy="5450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lvl="0" algn="l" defTabSz="800100">
            <a:lnSpc>
              <a:spcPct val="90000"/>
            </a:lnSpc>
            <a:spcBef>
              <a:spcPct val="0"/>
            </a:spcBef>
            <a:spcAft>
              <a:spcPct val="35000"/>
            </a:spcAft>
          </a:pPr>
          <a:r>
            <a:rPr lang="es-ES" sz="1800" kern="1200" noProof="0" dirty="0"/>
            <a:t>Algoritmos y programación</a:t>
          </a:r>
        </a:p>
      </dsp:txBody>
      <dsp:txXfrm>
        <a:off x="1769364" y="602044"/>
        <a:ext cx="6460236" cy="545012"/>
      </dsp:txXfrm>
    </dsp:sp>
    <dsp:sp modelId="{F13CBE0C-7040-47E1-BA1B-DF891FEE35D2}">
      <dsp:nvSpPr>
        <dsp:cNvPr id="0" name=""/>
        <dsp:cNvSpPr/>
      </dsp:nvSpPr>
      <dsp:spPr>
        <a:xfrm>
          <a:off x="1645920" y="1147057"/>
          <a:ext cx="6583680" cy="0"/>
        </a:xfrm>
        <a:prstGeom prst="line">
          <a:avLst/>
        </a:prstGeom>
        <a:solidFill>
          <a:schemeClr val="accent3">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5021F49-E21E-43FF-912A-02DAD283CB37}">
      <dsp:nvSpPr>
        <dsp:cNvPr id="0" name=""/>
        <dsp:cNvSpPr/>
      </dsp:nvSpPr>
      <dsp:spPr>
        <a:xfrm>
          <a:off x="1769364" y="1174307"/>
          <a:ext cx="6460236" cy="5450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lvl="0" algn="l" defTabSz="800100">
            <a:lnSpc>
              <a:spcPct val="90000"/>
            </a:lnSpc>
            <a:spcBef>
              <a:spcPct val="0"/>
            </a:spcBef>
            <a:spcAft>
              <a:spcPct val="35000"/>
            </a:spcAft>
          </a:pPr>
          <a:r>
            <a:rPr lang="es-ES" sz="1800" kern="1200" noProof="0" dirty="0"/>
            <a:t>Ingeniería de software</a:t>
          </a:r>
        </a:p>
      </dsp:txBody>
      <dsp:txXfrm>
        <a:off x="1769364" y="1174307"/>
        <a:ext cx="6460236" cy="545012"/>
      </dsp:txXfrm>
    </dsp:sp>
    <dsp:sp modelId="{F21DD7A2-DE22-4D42-9713-269D9E28D17A}">
      <dsp:nvSpPr>
        <dsp:cNvPr id="0" name=""/>
        <dsp:cNvSpPr/>
      </dsp:nvSpPr>
      <dsp:spPr>
        <a:xfrm>
          <a:off x="1645920" y="1719320"/>
          <a:ext cx="6583680" cy="0"/>
        </a:xfrm>
        <a:prstGeom prst="line">
          <a:avLst/>
        </a:prstGeom>
        <a:solidFill>
          <a:schemeClr val="accent3">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42A6022-5E03-4692-8B2F-4D703AA81D5B}">
      <dsp:nvSpPr>
        <dsp:cNvPr id="0" name=""/>
        <dsp:cNvSpPr/>
      </dsp:nvSpPr>
      <dsp:spPr>
        <a:xfrm>
          <a:off x="1769364" y="1746570"/>
          <a:ext cx="6460236" cy="5450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lvl="0" algn="l" defTabSz="800100">
            <a:lnSpc>
              <a:spcPct val="90000"/>
            </a:lnSpc>
            <a:spcBef>
              <a:spcPct val="0"/>
            </a:spcBef>
            <a:spcAft>
              <a:spcPct val="35000"/>
            </a:spcAft>
          </a:pPr>
          <a:r>
            <a:rPr lang="es-ES" sz="1800" kern="1200" noProof="0" dirty="0"/>
            <a:t>Redes y comunicaciones</a:t>
          </a:r>
        </a:p>
      </dsp:txBody>
      <dsp:txXfrm>
        <a:off x="1769364" y="1746570"/>
        <a:ext cx="6460236" cy="545012"/>
      </dsp:txXfrm>
    </dsp:sp>
    <dsp:sp modelId="{411F523D-795B-45FA-A3AA-BF490BFDEC0F}">
      <dsp:nvSpPr>
        <dsp:cNvPr id="0" name=""/>
        <dsp:cNvSpPr/>
      </dsp:nvSpPr>
      <dsp:spPr>
        <a:xfrm>
          <a:off x="1645920" y="2291582"/>
          <a:ext cx="6583680" cy="0"/>
        </a:xfrm>
        <a:prstGeom prst="line">
          <a:avLst/>
        </a:prstGeom>
        <a:solidFill>
          <a:schemeClr val="accent3">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5885B27-63FC-4289-BD6B-E0B6F8AFE90B}">
      <dsp:nvSpPr>
        <dsp:cNvPr id="0" name=""/>
        <dsp:cNvSpPr/>
      </dsp:nvSpPr>
      <dsp:spPr>
        <a:xfrm>
          <a:off x="1769364" y="2318833"/>
          <a:ext cx="6460236" cy="5450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lvl="0" algn="l" defTabSz="800100">
            <a:lnSpc>
              <a:spcPct val="90000"/>
            </a:lnSpc>
            <a:spcBef>
              <a:spcPct val="0"/>
            </a:spcBef>
            <a:spcAft>
              <a:spcPct val="35000"/>
            </a:spcAft>
          </a:pPr>
          <a:r>
            <a:rPr lang="es-ES" sz="1800" kern="1200" noProof="0" dirty="0"/>
            <a:t>Inteligencia artificial</a:t>
          </a:r>
        </a:p>
      </dsp:txBody>
      <dsp:txXfrm>
        <a:off x="1769364" y="2318833"/>
        <a:ext cx="6460236" cy="545012"/>
      </dsp:txXfrm>
    </dsp:sp>
    <dsp:sp modelId="{07DFB9D9-69CC-418E-8B24-12E375C2F457}">
      <dsp:nvSpPr>
        <dsp:cNvPr id="0" name=""/>
        <dsp:cNvSpPr/>
      </dsp:nvSpPr>
      <dsp:spPr>
        <a:xfrm>
          <a:off x="1645920" y="2863845"/>
          <a:ext cx="6583680" cy="0"/>
        </a:xfrm>
        <a:prstGeom prst="line">
          <a:avLst/>
        </a:prstGeom>
        <a:solidFill>
          <a:schemeClr val="accent3">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567FE17-CDF6-483B-A10B-0AF79F8E6B59}">
      <dsp:nvSpPr>
        <dsp:cNvPr id="0" name=""/>
        <dsp:cNvSpPr/>
      </dsp:nvSpPr>
      <dsp:spPr>
        <a:xfrm>
          <a:off x="1769364" y="2891096"/>
          <a:ext cx="6460236" cy="5450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lvl="0" algn="l" defTabSz="800100">
            <a:lnSpc>
              <a:spcPct val="90000"/>
            </a:lnSpc>
            <a:spcBef>
              <a:spcPct val="0"/>
            </a:spcBef>
            <a:spcAft>
              <a:spcPct val="35000"/>
            </a:spcAft>
          </a:pPr>
          <a:r>
            <a:rPr lang="es-ES" sz="1800" kern="1200" noProof="0" dirty="0"/>
            <a:t>Arquitectura de software</a:t>
          </a:r>
        </a:p>
      </dsp:txBody>
      <dsp:txXfrm>
        <a:off x="1769364" y="2891096"/>
        <a:ext cx="6460236" cy="545012"/>
      </dsp:txXfrm>
    </dsp:sp>
    <dsp:sp modelId="{6E337709-8135-4DF9-9A95-937B9953B8AB}">
      <dsp:nvSpPr>
        <dsp:cNvPr id="0" name=""/>
        <dsp:cNvSpPr/>
      </dsp:nvSpPr>
      <dsp:spPr>
        <a:xfrm>
          <a:off x="1645920" y="3436108"/>
          <a:ext cx="6583680" cy="0"/>
        </a:xfrm>
        <a:prstGeom prst="line">
          <a:avLst/>
        </a:prstGeom>
        <a:solidFill>
          <a:schemeClr val="accent3">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22AC7D4-4CA5-4248-8F67-18ED26BB084F}">
      <dsp:nvSpPr>
        <dsp:cNvPr id="0" name=""/>
        <dsp:cNvSpPr/>
      </dsp:nvSpPr>
      <dsp:spPr>
        <a:xfrm>
          <a:off x="1769364" y="3463359"/>
          <a:ext cx="6460236" cy="5450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lvl="0" algn="l" defTabSz="800100">
            <a:lnSpc>
              <a:spcPct val="90000"/>
            </a:lnSpc>
            <a:spcBef>
              <a:spcPct val="0"/>
            </a:spcBef>
            <a:spcAft>
              <a:spcPct val="35000"/>
            </a:spcAft>
          </a:pPr>
          <a:r>
            <a:rPr lang="es-ES" sz="1800" kern="1200" noProof="0" dirty="0"/>
            <a:t>Proyecto de grado I</a:t>
          </a:r>
        </a:p>
      </dsp:txBody>
      <dsp:txXfrm>
        <a:off x="1769364" y="3463359"/>
        <a:ext cx="6460236" cy="545012"/>
      </dsp:txXfrm>
    </dsp:sp>
    <dsp:sp modelId="{5C09D279-182E-4CDC-B159-AFB18EAED987}">
      <dsp:nvSpPr>
        <dsp:cNvPr id="0" name=""/>
        <dsp:cNvSpPr/>
      </dsp:nvSpPr>
      <dsp:spPr>
        <a:xfrm>
          <a:off x="1645920" y="4008371"/>
          <a:ext cx="6583680" cy="0"/>
        </a:xfrm>
        <a:prstGeom prst="line">
          <a:avLst/>
        </a:prstGeom>
        <a:solidFill>
          <a:schemeClr val="accent3">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1A2DE09-9615-47C1-8E0E-E65DD368B608}">
      <dsp:nvSpPr>
        <dsp:cNvPr id="0" name=""/>
        <dsp:cNvSpPr/>
      </dsp:nvSpPr>
      <dsp:spPr>
        <a:xfrm>
          <a:off x="1769364" y="4035622"/>
          <a:ext cx="6460236" cy="5450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lvl="0" algn="l" defTabSz="800100">
            <a:lnSpc>
              <a:spcPct val="90000"/>
            </a:lnSpc>
            <a:spcBef>
              <a:spcPct val="0"/>
            </a:spcBef>
            <a:spcAft>
              <a:spcPct val="35000"/>
            </a:spcAft>
          </a:pPr>
          <a:r>
            <a:rPr lang="es-ES" sz="1800" kern="1200" noProof="0" dirty="0"/>
            <a:t>Electiva profesional: Análisis y visualización de grandes conjuntos de datos</a:t>
          </a:r>
        </a:p>
      </dsp:txBody>
      <dsp:txXfrm>
        <a:off x="1769364" y="4035622"/>
        <a:ext cx="6460236" cy="545012"/>
      </dsp:txXfrm>
    </dsp:sp>
    <dsp:sp modelId="{BD01721F-F087-4A1C-ADDB-E41D05A35907}">
      <dsp:nvSpPr>
        <dsp:cNvPr id="0" name=""/>
        <dsp:cNvSpPr/>
      </dsp:nvSpPr>
      <dsp:spPr>
        <a:xfrm>
          <a:off x="1645920" y="4580634"/>
          <a:ext cx="6583680" cy="0"/>
        </a:xfrm>
        <a:prstGeom prst="line">
          <a:avLst/>
        </a:prstGeom>
        <a:solidFill>
          <a:schemeClr val="accent3">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82710E2-9EB8-4E04-9A28-22145DF359CA}">
      <dsp:nvSpPr>
        <dsp:cNvPr id="0" name=""/>
        <dsp:cNvSpPr/>
      </dsp:nvSpPr>
      <dsp:spPr>
        <a:xfrm>
          <a:off x="1769364" y="4607884"/>
          <a:ext cx="6460236" cy="5450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lvl="0" algn="l" defTabSz="800100">
            <a:lnSpc>
              <a:spcPct val="90000"/>
            </a:lnSpc>
            <a:spcBef>
              <a:spcPct val="0"/>
            </a:spcBef>
            <a:spcAft>
              <a:spcPct val="35000"/>
            </a:spcAft>
          </a:pPr>
          <a:r>
            <a:rPr lang="es-ES" sz="1800" kern="1200" noProof="0" dirty="0"/>
            <a:t>Seguridad</a:t>
          </a:r>
        </a:p>
      </dsp:txBody>
      <dsp:txXfrm>
        <a:off x="1769364" y="4607884"/>
        <a:ext cx="6460236" cy="545012"/>
      </dsp:txXfrm>
    </dsp:sp>
    <dsp:sp modelId="{CFE2ACFE-6235-4FF5-8F39-4433D490028F}">
      <dsp:nvSpPr>
        <dsp:cNvPr id="0" name=""/>
        <dsp:cNvSpPr/>
      </dsp:nvSpPr>
      <dsp:spPr>
        <a:xfrm>
          <a:off x="1645920" y="5152897"/>
          <a:ext cx="6583680" cy="0"/>
        </a:xfrm>
        <a:prstGeom prst="line">
          <a:avLst/>
        </a:prstGeom>
        <a:solidFill>
          <a:schemeClr val="accent3">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8/layout/AlternatingPictureBlocks">
  <dgm:title val=""/>
  <dgm:desc val=""/>
  <dgm:catLst>
    <dgm:cat type="picture" pri="15000"/>
    <dgm:cat type="pictureconvert" pri="15000"/>
    <dgm:cat type="list" pri="13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primFontSz" for="des" ptType="node" op="equ" val="65"/>
      <dgm:constr type="w" for="ch" forName="comp" refType="w"/>
      <dgm:constr type="h" for="ch" forName="comp" refType="h"/>
      <dgm:constr type="h" for="ch" forName="sibTrans" refType="w" refFor="ch" refForName="comp" op="equ" fact="0.05"/>
    </dgm:constrLst>
    <dgm:ruleLst/>
    <dgm:forEach name="Name0" axis="ch" ptType="node">
      <dgm:layoutNode name="comp" styleLbl="node1">
        <dgm:alg type="composite">
          <dgm:param type="ar" val="3.30"/>
        </dgm:alg>
        <dgm:shape xmlns:r="http://schemas.openxmlformats.org/officeDocument/2006/relationships" r:blip="">
          <dgm:adjLst/>
        </dgm:shape>
        <dgm:presOf/>
        <dgm:choose name="Name1">
          <dgm:if name="Name2" func="var" arg="dir" op="equ" val="norm">
            <dgm:choose name="Name4">
              <dgm:if name="Name5" axis="desOrSelf" ptType="node" func="posOdd" op="equ" val="1">
                <dgm:constrLst>
                  <dgm:constr type="l" for="ch" forName="rect1" refType="w" fact="0"/>
                  <dgm:constr type="t" for="ch" forName="rect1" refType="h" fact="0"/>
                  <dgm:constr type="w" for="ch" forName="rect1" refType="w" fact="0.3"/>
                  <dgm:constr type="h" for="ch" forName="rect1" refType="h"/>
                  <dgm:constr type="l" for="ch" forName="rect2" refType="w" fact="0.33"/>
                  <dgm:constr type="t" for="ch" forName="rect2" refType="h" fact="0"/>
                  <dgm:constr type="w" for="ch" forName="rect2" refType="w" fact="0.67"/>
                  <dgm:constr type="h" for="ch" forName="rect2" refType="h"/>
                </dgm:constrLst>
              </dgm:if>
              <dgm:else name="Name6">
                <dgm:constrLst>
                  <dgm:constr type="l" for="ch" forName="rect1" refType="w" fact="0.7"/>
                  <dgm:constr type="t" for="ch" forName="rect1" refType="h" fact="0"/>
                  <dgm:constr type="w" for="ch" forName="rect1" refType="w" fact="0.3"/>
                  <dgm:constr type="h" for="ch" forName="rect1" refType="h"/>
                  <dgm:constr type="l" for="ch" forName="rect2" refType="w" fact="0"/>
                  <dgm:constr type="t" for="ch" forName="rect2" refType="h" fact="0"/>
                  <dgm:constr type="w" for="ch" forName="rect2" refType="w" fact="0.67"/>
                  <dgm:constr type="h" for="ch" forName="rect2" refType="h"/>
                </dgm:constrLst>
              </dgm:else>
            </dgm:choose>
          </dgm:if>
          <dgm:else name="Name3">
            <dgm:choose name="Name7">
              <dgm:if name="Name8" axis="desOrSelf" ptType="node" func="posOdd" op="equ" val="1">
                <dgm:constrLst>
                  <dgm:constr type="l" for="ch" forName="rect1" refType="w" fact="0.7"/>
                  <dgm:constr type="t" for="ch" forName="rect1" refType="h" fact="0"/>
                  <dgm:constr type="w" for="ch" forName="rect1" refType="w" fact="0.3"/>
                  <dgm:constr type="h" for="ch" forName="rect1" refType="h"/>
                  <dgm:constr type="l" for="ch" forName="rect2" refType="w" fact="0"/>
                  <dgm:constr type="t" for="ch" forName="rect2" refType="h" fact="0"/>
                  <dgm:constr type="w" for="ch" forName="rect2" refType="w" fact="0.67"/>
                  <dgm:constr type="h" for="ch" forName="rect2" refType="h"/>
                </dgm:constrLst>
              </dgm:if>
              <dgm:else name="Name9">
                <dgm:constrLst>
                  <dgm:constr type="l" for="ch" forName="rect1" refType="w" fact="0"/>
                  <dgm:constr type="t" for="ch" forName="rect1" refType="h" fact="0"/>
                  <dgm:constr type="w" for="ch" forName="rect1" refType="w" fact="0.3"/>
                  <dgm:constr type="h" for="ch" forName="rect1" refType="h"/>
                  <dgm:constr type="l" for="ch" forName="rect2" refType="w" fact="0.33"/>
                  <dgm:constr type="t" for="ch" forName="rect2" refType="h" fact="0"/>
                  <dgm:constr type="w" for="ch" forName="rect2" refType="w" fact="0.67"/>
                  <dgm:constr type="h" for="ch" forName="rect2" refType="h"/>
                </dgm:constrLst>
              </dgm:else>
            </dgm:choose>
          </dgm:else>
        </dgm:choose>
        <dgm:ruleLst/>
        <dgm:layoutNode name="rect2" styleLbl="node1">
          <dgm:varLst>
            <dgm:bulletEnabled val="1"/>
          </dgm:varLst>
          <dgm:alg type="tx"/>
          <dgm:shape xmlns:r="http://schemas.openxmlformats.org/officeDocument/2006/relationships" type="rect" r:blip="">
            <dgm:adjLst/>
          </dgm:shape>
          <dgm:presOf axis="desOrSelf" ptType="node"/>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 styleLbl="lnNode1">
          <dgm:alg type="sp"/>
          <dgm:shape xmlns:r="http://schemas.openxmlformats.org/officeDocument/2006/relationships" type="rect" r:blip="" blipPhldr="1">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736" cy="512747"/>
          </a:xfrm>
          <a:prstGeom prst="rect">
            <a:avLst/>
          </a:prstGeom>
        </p:spPr>
        <p:txBody>
          <a:bodyPr vert="horz" lIns="91440" tIns="45720" rIns="91440" bIns="45720" rtlCol="0"/>
          <a:lstStyle>
            <a:lvl1pPr algn="l">
              <a:defRPr sz="1200"/>
            </a:lvl1pPr>
          </a:lstStyle>
          <a:p>
            <a:endParaRPr lang="es-US" dirty="0"/>
          </a:p>
        </p:txBody>
      </p:sp>
      <p:sp>
        <p:nvSpPr>
          <p:cNvPr id="3" name="Date Placeholder 2"/>
          <p:cNvSpPr>
            <a:spLocks noGrp="1"/>
          </p:cNvSpPr>
          <p:nvPr>
            <p:ph type="dt" sz="quarter" idx="1"/>
          </p:nvPr>
        </p:nvSpPr>
        <p:spPr>
          <a:xfrm>
            <a:off x="4023786" y="0"/>
            <a:ext cx="3078736" cy="512747"/>
          </a:xfrm>
          <a:prstGeom prst="rect">
            <a:avLst/>
          </a:prstGeom>
        </p:spPr>
        <p:txBody>
          <a:bodyPr vert="horz" lIns="91440" tIns="45720" rIns="91440" bIns="45720" rtlCol="0"/>
          <a:lstStyle>
            <a:lvl1pPr algn="r">
              <a:defRPr sz="1200"/>
            </a:lvl1pPr>
          </a:lstStyle>
          <a:p>
            <a:fld id="{39A35337-50E2-4B57-9317-C3223B2897D1}" type="datetimeFigureOut">
              <a:rPr lang="es-US" smtClean="0"/>
              <a:t>6/1/2017</a:t>
            </a:fld>
            <a:endParaRPr lang="es-US" dirty="0"/>
          </a:p>
        </p:txBody>
      </p:sp>
      <p:sp>
        <p:nvSpPr>
          <p:cNvPr id="4" name="Footer Placeholder 3"/>
          <p:cNvSpPr>
            <a:spLocks noGrp="1"/>
          </p:cNvSpPr>
          <p:nvPr>
            <p:ph type="ftr" sz="quarter" idx="2"/>
          </p:nvPr>
        </p:nvSpPr>
        <p:spPr>
          <a:xfrm>
            <a:off x="0" y="9721868"/>
            <a:ext cx="3078736" cy="512745"/>
          </a:xfrm>
          <a:prstGeom prst="rect">
            <a:avLst/>
          </a:prstGeom>
        </p:spPr>
        <p:txBody>
          <a:bodyPr vert="horz" lIns="91440" tIns="45720" rIns="91440" bIns="45720" rtlCol="0" anchor="b"/>
          <a:lstStyle>
            <a:lvl1pPr algn="l">
              <a:defRPr sz="1200"/>
            </a:lvl1pPr>
          </a:lstStyle>
          <a:p>
            <a:r>
              <a:rPr lang="es-US" dirty="0"/>
              <a:t>http://spectrum.ieee.org/static/index/2016</a:t>
            </a:r>
          </a:p>
        </p:txBody>
      </p:sp>
      <p:sp>
        <p:nvSpPr>
          <p:cNvPr id="5" name="Slide Number Placeholder 4"/>
          <p:cNvSpPr>
            <a:spLocks noGrp="1"/>
          </p:cNvSpPr>
          <p:nvPr>
            <p:ph type="sldNum" sz="quarter" idx="3"/>
          </p:nvPr>
        </p:nvSpPr>
        <p:spPr>
          <a:xfrm>
            <a:off x="4023786" y="9721868"/>
            <a:ext cx="3078736" cy="512745"/>
          </a:xfrm>
          <a:prstGeom prst="rect">
            <a:avLst/>
          </a:prstGeom>
        </p:spPr>
        <p:txBody>
          <a:bodyPr vert="horz" lIns="91440" tIns="45720" rIns="91440" bIns="45720" rtlCol="0" anchor="b"/>
          <a:lstStyle>
            <a:lvl1pPr algn="r">
              <a:defRPr sz="1200"/>
            </a:lvl1pPr>
          </a:lstStyle>
          <a:p>
            <a:fld id="{33DB7E85-5A89-4F65-8ECC-6CA2AE37B50D}" type="slidenum">
              <a:rPr lang="es-US" smtClean="0"/>
              <a:t>‹Nº›</a:t>
            </a:fld>
            <a:endParaRPr lang="es-US" dirty="0"/>
          </a:p>
        </p:txBody>
      </p:sp>
    </p:spTree>
    <p:extLst>
      <p:ext uri="{BB962C8B-B14F-4D97-AF65-F5344CB8AC3E}">
        <p14:creationId xmlns:p14="http://schemas.microsoft.com/office/powerpoint/2010/main" val="1736082080"/>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3078427" cy="511731"/>
          </a:xfrm>
          <a:prstGeom prst="rect">
            <a:avLst/>
          </a:prstGeom>
        </p:spPr>
        <p:txBody>
          <a:bodyPr vert="horz" lIns="96661" tIns="48331" rIns="96661" bIns="48331" rtlCol="0"/>
          <a:lstStyle>
            <a:lvl1pPr algn="l" fontAlgn="auto">
              <a:spcBef>
                <a:spcPts val="0"/>
              </a:spcBef>
              <a:spcAft>
                <a:spcPts val="0"/>
              </a:spcAft>
              <a:defRPr sz="1300">
                <a:latin typeface="+mn-lt"/>
                <a:ea typeface="+mn-ea"/>
                <a:cs typeface="+mn-cs"/>
              </a:defRPr>
            </a:lvl1pPr>
          </a:lstStyle>
          <a:p>
            <a:pPr>
              <a:defRPr/>
            </a:pPr>
            <a:endParaRPr lang="es-ES" dirty="0"/>
          </a:p>
        </p:txBody>
      </p:sp>
      <p:sp>
        <p:nvSpPr>
          <p:cNvPr id="3" name="Marcador de fecha 2"/>
          <p:cNvSpPr>
            <a:spLocks noGrp="1"/>
          </p:cNvSpPr>
          <p:nvPr>
            <p:ph type="dt" idx="1"/>
          </p:nvPr>
        </p:nvSpPr>
        <p:spPr>
          <a:xfrm>
            <a:off x="4023992" y="0"/>
            <a:ext cx="3078427" cy="511731"/>
          </a:xfrm>
          <a:prstGeom prst="rect">
            <a:avLst/>
          </a:prstGeom>
        </p:spPr>
        <p:txBody>
          <a:bodyPr vert="horz" wrap="square" lIns="96661" tIns="48331" rIns="96661" bIns="48331" numCol="1" anchor="t" anchorCtr="0" compatLnSpc="1">
            <a:prstTxWarp prst="textNoShape">
              <a:avLst/>
            </a:prstTxWarp>
          </a:bodyPr>
          <a:lstStyle>
            <a:lvl1pPr algn="r">
              <a:defRPr sz="1300"/>
            </a:lvl1pPr>
          </a:lstStyle>
          <a:p>
            <a:pPr>
              <a:defRPr/>
            </a:pPr>
            <a:fld id="{B880E0BE-FABF-465B-88C1-E34CD4B972B0}" type="datetimeFigureOut">
              <a:rPr lang="es-ES"/>
              <a:pPr>
                <a:defRPr/>
              </a:pPr>
              <a:t>01/06/2017</a:t>
            </a:fld>
            <a:endParaRPr lang="es-ES" dirty="0"/>
          </a:p>
        </p:txBody>
      </p:sp>
      <p:sp>
        <p:nvSpPr>
          <p:cNvPr id="4" name="Marcador de imagen de diapositiva 3"/>
          <p:cNvSpPr>
            <a:spLocks noGrp="1" noRot="1" noChangeAspect="1"/>
          </p:cNvSpPr>
          <p:nvPr>
            <p:ph type="sldImg" idx="2"/>
          </p:nvPr>
        </p:nvSpPr>
        <p:spPr>
          <a:xfrm>
            <a:off x="993775" y="768350"/>
            <a:ext cx="5116513" cy="3838575"/>
          </a:xfrm>
          <a:prstGeom prst="rect">
            <a:avLst/>
          </a:prstGeom>
          <a:noFill/>
          <a:ln w="12700">
            <a:solidFill>
              <a:prstClr val="black"/>
            </a:solidFill>
          </a:ln>
        </p:spPr>
        <p:txBody>
          <a:bodyPr vert="horz" lIns="96661" tIns="48331" rIns="96661" bIns="48331" rtlCol="0" anchor="ctr"/>
          <a:lstStyle/>
          <a:p>
            <a:pPr lvl="0"/>
            <a:endParaRPr lang="es-ES" noProof="0" dirty="0"/>
          </a:p>
        </p:txBody>
      </p:sp>
      <p:sp>
        <p:nvSpPr>
          <p:cNvPr id="5" name="Marcador de notas 4"/>
          <p:cNvSpPr>
            <a:spLocks noGrp="1"/>
          </p:cNvSpPr>
          <p:nvPr>
            <p:ph type="body" sz="quarter" idx="3"/>
          </p:nvPr>
        </p:nvSpPr>
        <p:spPr>
          <a:xfrm>
            <a:off x="710407" y="4861441"/>
            <a:ext cx="5683250" cy="4605576"/>
          </a:xfrm>
          <a:prstGeom prst="rect">
            <a:avLst/>
          </a:prstGeom>
        </p:spPr>
        <p:txBody>
          <a:bodyPr vert="horz" wrap="square" lIns="96661" tIns="48331" rIns="96661" bIns="48331" numCol="1" anchor="t" anchorCtr="0" compatLnSpc="1">
            <a:prstTxWarp prst="textNoShape">
              <a:avLst/>
            </a:prstTxWarp>
          </a:bodyPr>
          <a:lstStyle/>
          <a:p>
            <a:pPr lvl="0"/>
            <a:r>
              <a:rPr lang="es-ES_tradnl" noProof="0"/>
              <a:t>Haga clic para modificar el estilo de texto del patrón</a:t>
            </a:r>
          </a:p>
          <a:p>
            <a:pPr lvl="1"/>
            <a:r>
              <a:rPr lang="es-ES_tradnl" noProof="0"/>
              <a:t>Segundo nivel</a:t>
            </a:r>
          </a:p>
          <a:p>
            <a:pPr lvl="2"/>
            <a:r>
              <a:rPr lang="es-ES_tradnl" noProof="0"/>
              <a:t>Tercer nivel</a:t>
            </a:r>
          </a:p>
          <a:p>
            <a:pPr lvl="3"/>
            <a:r>
              <a:rPr lang="es-ES_tradnl" noProof="0"/>
              <a:t>Cuarto nivel</a:t>
            </a:r>
          </a:p>
          <a:p>
            <a:pPr lvl="4"/>
            <a:r>
              <a:rPr lang="es-ES_tradnl" noProof="0"/>
              <a:t>Quinto nivel</a:t>
            </a:r>
            <a:endParaRPr lang="es-ES" noProof="0"/>
          </a:p>
        </p:txBody>
      </p:sp>
      <p:sp>
        <p:nvSpPr>
          <p:cNvPr id="6" name="Marcador de pie de página 5"/>
          <p:cNvSpPr>
            <a:spLocks noGrp="1"/>
          </p:cNvSpPr>
          <p:nvPr>
            <p:ph type="ftr" sz="quarter" idx="4"/>
          </p:nvPr>
        </p:nvSpPr>
        <p:spPr>
          <a:xfrm>
            <a:off x="0" y="9721106"/>
            <a:ext cx="3078427" cy="511731"/>
          </a:xfrm>
          <a:prstGeom prst="rect">
            <a:avLst/>
          </a:prstGeom>
        </p:spPr>
        <p:txBody>
          <a:bodyPr vert="horz" lIns="96661" tIns="48331" rIns="96661" bIns="48331" rtlCol="0" anchor="b"/>
          <a:lstStyle>
            <a:lvl1pPr algn="l" fontAlgn="auto">
              <a:spcBef>
                <a:spcPts val="0"/>
              </a:spcBef>
              <a:spcAft>
                <a:spcPts val="0"/>
              </a:spcAft>
              <a:defRPr sz="1300">
                <a:latin typeface="+mn-lt"/>
                <a:ea typeface="+mn-ea"/>
                <a:cs typeface="+mn-cs"/>
              </a:defRPr>
            </a:lvl1pPr>
          </a:lstStyle>
          <a:p>
            <a:pPr>
              <a:defRPr/>
            </a:pPr>
            <a:r>
              <a:rPr lang="es-ES" dirty="0"/>
              <a:t>http://spectrum.ieee.org/static/index/2016</a:t>
            </a:r>
          </a:p>
        </p:txBody>
      </p:sp>
      <p:sp>
        <p:nvSpPr>
          <p:cNvPr id="7" name="Marcador de número de diapositiva 6"/>
          <p:cNvSpPr>
            <a:spLocks noGrp="1"/>
          </p:cNvSpPr>
          <p:nvPr>
            <p:ph type="sldNum" sz="quarter" idx="5"/>
          </p:nvPr>
        </p:nvSpPr>
        <p:spPr>
          <a:xfrm>
            <a:off x="4023992" y="9721106"/>
            <a:ext cx="3078427" cy="511731"/>
          </a:xfrm>
          <a:prstGeom prst="rect">
            <a:avLst/>
          </a:prstGeom>
        </p:spPr>
        <p:txBody>
          <a:bodyPr vert="horz" wrap="square" lIns="96661" tIns="48331" rIns="96661" bIns="48331" numCol="1" anchor="b" anchorCtr="0" compatLnSpc="1">
            <a:prstTxWarp prst="textNoShape">
              <a:avLst/>
            </a:prstTxWarp>
          </a:bodyPr>
          <a:lstStyle>
            <a:lvl1pPr algn="r">
              <a:defRPr sz="1300"/>
            </a:lvl1pPr>
          </a:lstStyle>
          <a:p>
            <a:pPr>
              <a:defRPr/>
            </a:pPr>
            <a:fld id="{6972CB4E-54E1-4AE6-9E4D-D975D7CF517F}" type="slidenum">
              <a:rPr lang="es-ES"/>
              <a:pPr>
                <a:defRPr/>
              </a:pPr>
              <a:t>‹Nº›</a:t>
            </a:fld>
            <a:endParaRPr lang="es-ES" dirty="0"/>
          </a:p>
        </p:txBody>
      </p:sp>
    </p:spTree>
    <p:extLst>
      <p:ext uri="{BB962C8B-B14F-4D97-AF65-F5344CB8AC3E}">
        <p14:creationId xmlns:p14="http://schemas.microsoft.com/office/powerpoint/2010/main" val="711899288"/>
      </p:ext>
    </p:extLst>
  </p:cSld>
  <p:clrMap bg1="lt1" tx1="dk1" bg2="lt2" tx2="dk2" accent1="accent1" accent2="accent2" accent3="accent3" accent4="accent4" accent5="accent5" accent6="accent6" hlink="hlink" folHlink="folHlink"/>
  <p:hf hdr="0" dt="0"/>
  <p:notesStyle>
    <a:lvl1pPr algn="l" defTabSz="457200" rtl="0" eaLnBrk="0" fontAlgn="base" hangingPunct="0">
      <a:spcBef>
        <a:spcPct val="30000"/>
      </a:spcBef>
      <a:spcAft>
        <a:spcPct val="0"/>
      </a:spcAft>
      <a:defRPr sz="1200" kern="1200">
        <a:solidFill>
          <a:schemeClr val="tx1"/>
        </a:solidFill>
        <a:latin typeface="+mn-lt"/>
        <a:ea typeface="MS PGothic" pitchFamily="34" charset="-128"/>
        <a:cs typeface="ＭＳ Ｐゴシック" charset="0"/>
      </a:defRPr>
    </a:lvl1pPr>
    <a:lvl2pPr marL="457200" algn="l" defTabSz="457200" rtl="0" eaLnBrk="0" fontAlgn="base" hangingPunct="0">
      <a:spcBef>
        <a:spcPct val="30000"/>
      </a:spcBef>
      <a:spcAft>
        <a:spcPct val="0"/>
      </a:spcAft>
      <a:defRPr sz="1200" kern="1200">
        <a:solidFill>
          <a:schemeClr val="tx1"/>
        </a:solidFill>
        <a:latin typeface="+mn-lt"/>
        <a:ea typeface="MS PGothic" pitchFamily="34"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MS PGothic" pitchFamily="34"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MS PGothic" pitchFamily="34"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MS PGothic"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pie de página 3"/>
          <p:cNvSpPr>
            <a:spLocks noGrp="1"/>
          </p:cNvSpPr>
          <p:nvPr>
            <p:ph type="ftr" sz="quarter" idx="10"/>
          </p:nvPr>
        </p:nvSpPr>
        <p:spPr/>
        <p:txBody>
          <a:bodyPr/>
          <a:lstStyle/>
          <a:p>
            <a:pPr>
              <a:defRPr/>
            </a:pPr>
            <a:r>
              <a:rPr lang="es-ES" dirty="0"/>
              <a:t>http://spectrum.ieee.org/static/index/2016</a:t>
            </a:r>
          </a:p>
        </p:txBody>
      </p:sp>
      <p:sp>
        <p:nvSpPr>
          <p:cNvPr id="5" name="Marcador de número de diapositiva 4"/>
          <p:cNvSpPr>
            <a:spLocks noGrp="1"/>
          </p:cNvSpPr>
          <p:nvPr>
            <p:ph type="sldNum" sz="quarter" idx="11"/>
          </p:nvPr>
        </p:nvSpPr>
        <p:spPr/>
        <p:txBody>
          <a:bodyPr/>
          <a:lstStyle/>
          <a:p>
            <a:pPr>
              <a:defRPr/>
            </a:pPr>
            <a:fld id="{6972CB4E-54E1-4AE6-9E4D-D975D7CF517F}" type="slidenum">
              <a:rPr lang="es-ES" smtClean="0"/>
              <a:pPr>
                <a:defRPr/>
              </a:pPr>
              <a:t>1</a:t>
            </a:fld>
            <a:endParaRPr lang="es-ES" dirty="0"/>
          </a:p>
        </p:txBody>
      </p:sp>
    </p:spTree>
    <p:extLst>
      <p:ext uri="{BB962C8B-B14F-4D97-AF65-F5344CB8AC3E}">
        <p14:creationId xmlns:p14="http://schemas.microsoft.com/office/powerpoint/2010/main" val="40336074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CO" dirty="0"/>
          </a:p>
        </p:txBody>
      </p:sp>
      <p:sp>
        <p:nvSpPr>
          <p:cNvPr id="4" name="3 Marcador de número de diapositiva"/>
          <p:cNvSpPr>
            <a:spLocks noGrp="1"/>
          </p:cNvSpPr>
          <p:nvPr>
            <p:ph type="sldNum" sz="quarter" idx="10"/>
          </p:nvPr>
        </p:nvSpPr>
        <p:spPr/>
        <p:txBody>
          <a:bodyPr/>
          <a:lstStyle/>
          <a:p>
            <a:pPr>
              <a:defRPr/>
            </a:pPr>
            <a:fld id="{6972CB4E-54E1-4AE6-9E4D-D975D7CF517F}" type="slidenum">
              <a:rPr lang="es-ES" smtClean="0"/>
              <a:pPr>
                <a:defRPr/>
              </a:pPr>
              <a:t>15</a:t>
            </a:fld>
            <a:endParaRPr lang="es-ES" dirty="0"/>
          </a:p>
        </p:txBody>
      </p:sp>
      <p:sp>
        <p:nvSpPr>
          <p:cNvPr id="5" name="Footer Placeholder 4"/>
          <p:cNvSpPr>
            <a:spLocks noGrp="1"/>
          </p:cNvSpPr>
          <p:nvPr>
            <p:ph type="ftr" sz="quarter" idx="11"/>
          </p:nvPr>
        </p:nvSpPr>
        <p:spPr/>
        <p:txBody>
          <a:bodyPr/>
          <a:lstStyle/>
          <a:p>
            <a:pPr>
              <a:defRPr/>
            </a:pPr>
            <a:r>
              <a:rPr lang="es-ES" dirty="0"/>
              <a:t>http://spectrum.ieee.org/static/index/2016</a:t>
            </a:r>
          </a:p>
        </p:txBody>
      </p:sp>
    </p:spTree>
    <p:extLst>
      <p:ext uri="{BB962C8B-B14F-4D97-AF65-F5344CB8AC3E}">
        <p14:creationId xmlns:p14="http://schemas.microsoft.com/office/powerpoint/2010/main" val="17287763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a:defRPr/>
            </a:pPr>
            <a:r>
              <a:rPr lang="es-ES" dirty="0"/>
              <a:t>http://spectrum.ieee.org/static/index/2016</a:t>
            </a:r>
          </a:p>
        </p:txBody>
      </p:sp>
      <p:sp>
        <p:nvSpPr>
          <p:cNvPr id="5" name="Slide Number Placeholder 4"/>
          <p:cNvSpPr>
            <a:spLocks noGrp="1"/>
          </p:cNvSpPr>
          <p:nvPr>
            <p:ph type="sldNum" sz="quarter" idx="11"/>
          </p:nvPr>
        </p:nvSpPr>
        <p:spPr/>
        <p:txBody>
          <a:bodyPr/>
          <a:lstStyle/>
          <a:p>
            <a:pPr>
              <a:defRPr/>
            </a:pPr>
            <a:fld id="{6972CB4E-54E1-4AE6-9E4D-D975D7CF517F}" type="slidenum">
              <a:rPr lang="es-ES"/>
              <a:pPr>
                <a:defRPr/>
              </a:pPr>
              <a:t>16</a:t>
            </a:fld>
            <a:endParaRPr lang="es-ES" dirty="0"/>
          </a:p>
        </p:txBody>
      </p:sp>
    </p:spTree>
    <p:extLst>
      <p:ext uri="{BB962C8B-B14F-4D97-AF65-F5344CB8AC3E}">
        <p14:creationId xmlns:p14="http://schemas.microsoft.com/office/powerpoint/2010/main" val="31961482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pie de página 3"/>
          <p:cNvSpPr>
            <a:spLocks noGrp="1"/>
          </p:cNvSpPr>
          <p:nvPr>
            <p:ph type="ftr" sz="quarter" idx="10"/>
          </p:nvPr>
        </p:nvSpPr>
        <p:spPr/>
        <p:txBody>
          <a:bodyPr/>
          <a:lstStyle/>
          <a:p>
            <a:pPr>
              <a:defRPr/>
            </a:pPr>
            <a:r>
              <a:rPr lang="es-ES" dirty="0"/>
              <a:t>http://spectrum.ieee.org/static/index/2016</a:t>
            </a:r>
          </a:p>
        </p:txBody>
      </p:sp>
      <p:sp>
        <p:nvSpPr>
          <p:cNvPr id="5" name="Marcador de número de diapositiva 4"/>
          <p:cNvSpPr>
            <a:spLocks noGrp="1"/>
          </p:cNvSpPr>
          <p:nvPr>
            <p:ph type="sldNum" sz="quarter" idx="11"/>
          </p:nvPr>
        </p:nvSpPr>
        <p:spPr/>
        <p:txBody>
          <a:bodyPr/>
          <a:lstStyle/>
          <a:p>
            <a:pPr>
              <a:defRPr/>
            </a:pPr>
            <a:fld id="{6972CB4E-54E1-4AE6-9E4D-D975D7CF517F}" type="slidenum">
              <a:rPr lang="es-ES"/>
              <a:pPr>
                <a:defRPr/>
              </a:pPr>
              <a:t>29</a:t>
            </a:fld>
            <a:endParaRPr lang="es-ES" dirty="0"/>
          </a:p>
        </p:txBody>
      </p:sp>
    </p:spTree>
    <p:extLst>
      <p:ext uri="{BB962C8B-B14F-4D97-AF65-F5344CB8AC3E}">
        <p14:creationId xmlns:p14="http://schemas.microsoft.com/office/powerpoint/2010/main" val="9286488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pie de página 3"/>
          <p:cNvSpPr>
            <a:spLocks noGrp="1"/>
          </p:cNvSpPr>
          <p:nvPr>
            <p:ph type="ftr" sz="quarter" idx="10"/>
          </p:nvPr>
        </p:nvSpPr>
        <p:spPr/>
        <p:txBody>
          <a:bodyPr/>
          <a:lstStyle/>
          <a:p>
            <a:pPr>
              <a:defRPr/>
            </a:pPr>
            <a:r>
              <a:rPr lang="es-ES" dirty="0"/>
              <a:t>http://spectrum.ieee.org/static/index/2016</a:t>
            </a:r>
          </a:p>
        </p:txBody>
      </p:sp>
      <p:sp>
        <p:nvSpPr>
          <p:cNvPr id="5" name="Marcador de número de diapositiva 4"/>
          <p:cNvSpPr>
            <a:spLocks noGrp="1"/>
          </p:cNvSpPr>
          <p:nvPr>
            <p:ph type="sldNum" sz="quarter" idx="11"/>
          </p:nvPr>
        </p:nvSpPr>
        <p:spPr/>
        <p:txBody>
          <a:bodyPr/>
          <a:lstStyle/>
          <a:p>
            <a:pPr>
              <a:defRPr/>
            </a:pPr>
            <a:fld id="{6972CB4E-54E1-4AE6-9E4D-D975D7CF517F}" type="slidenum">
              <a:rPr lang="es-ES"/>
              <a:pPr>
                <a:defRPr/>
              </a:pPr>
              <a:t>34</a:t>
            </a:fld>
            <a:endParaRPr lang="es-ES" dirty="0"/>
          </a:p>
        </p:txBody>
      </p:sp>
    </p:spTree>
    <p:extLst>
      <p:ext uri="{BB962C8B-B14F-4D97-AF65-F5344CB8AC3E}">
        <p14:creationId xmlns:p14="http://schemas.microsoft.com/office/powerpoint/2010/main" val="4164186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pie de página 3"/>
          <p:cNvSpPr>
            <a:spLocks noGrp="1"/>
          </p:cNvSpPr>
          <p:nvPr>
            <p:ph type="ftr" sz="quarter" idx="10"/>
          </p:nvPr>
        </p:nvSpPr>
        <p:spPr/>
        <p:txBody>
          <a:bodyPr/>
          <a:lstStyle/>
          <a:p>
            <a:pPr>
              <a:defRPr/>
            </a:pPr>
            <a:r>
              <a:rPr lang="es-ES" dirty="0"/>
              <a:t>http://spectrum.ieee.org/static/index/2016</a:t>
            </a:r>
          </a:p>
        </p:txBody>
      </p:sp>
      <p:sp>
        <p:nvSpPr>
          <p:cNvPr id="5" name="Marcador de número de diapositiva 4"/>
          <p:cNvSpPr>
            <a:spLocks noGrp="1"/>
          </p:cNvSpPr>
          <p:nvPr>
            <p:ph type="sldNum" sz="quarter" idx="11"/>
          </p:nvPr>
        </p:nvSpPr>
        <p:spPr/>
        <p:txBody>
          <a:bodyPr/>
          <a:lstStyle/>
          <a:p>
            <a:pPr>
              <a:defRPr/>
            </a:pPr>
            <a:fld id="{6972CB4E-54E1-4AE6-9E4D-D975D7CF517F}" type="slidenum">
              <a:rPr lang="es-ES" smtClean="0"/>
              <a:pPr>
                <a:defRPr/>
              </a:pPr>
              <a:t>36</a:t>
            </a:fld>
            <a:endParaRPr lang="es-ES" dirty="0"/>
          </a:p>
        </p:txBody>
      </p:sp>
    </p:spTree>
    <p:extLst>
      <p:ext uri="{BB962C8B-B14F-4D97-AF65-F5344CB8AC3E}">
        <p14:creationId xmlns:p14="http://schemas.microsoft.com/office/powerpoint/2010/main" val="3576094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pie de página 3"/>
          <p:cNvSpPr>
            <a:spLocks noGrp="1"/>
          </p:cNvSpPr>
          <p:nvPr>
            <p:ph type="ftr" sz="quarter" idx="10"/>
          </p:nvPr>
        </p:nvSpPr>
        <p:spPr/>
        <p:txBody>
          <a:bodyPr/>
          <a:lstStyle/>
          <a:p>
            <a:pPr>
              <a:defRPr/>
            </a:pPr>
            <a:r>
              <a:rPr lang="es-ES"/>
              <a:t>http://spectrum.ieee.org/static/index/2016</a:t>
            </a:r>
            <a:endParaRPr lang="es-ES" dirty="0"/>
          </a:p>
        </p:txBody>
      </p:sp>
      <p:sp>
        <p:nvSpPr>
          <p:cNvPr id="5" name="Marcador de número de diapositiva 4"/>
          <p:cNvSpPr>
            <a:spLocks noGrp="1"/>
          </p:cNvSpPr>
          <p:nvPr>
            <p:ph type="sldNum" sz="quarter" idx="11"/>
          </p:nvPr>
        </p:nvSpPr>
        <p:spPr/>
        <p:txBody>
          <a:bodyPr/>
          <a:lstStyle/>
          <a:p>
            <a:pPr>
              <a:defRPr/>
            </a:pPr>
            <a:fld id="{6972CB4E-54E1-4AE6-9E4D-D975D7CF517F}" type="slidenum">
              <a:rPr lang="es-ES" smtClean="0"/>
              <a:pPr>
                <a:defRPr/>
              </a:pPr>
              <a:t>45</a:t>
            </a:fld>
            <a:endParaRPr lang="es-ES" dirty="0"/>
          </a:p>
        </p:txBody>
      </p:sp>
    </p:spTree>
    <p:extLst>
      <p:ext uri="{BB962C8B-B14F-4D97-AF65-F5344CB8AC3E}">
        <p14:creationId xmlns:p14="http://schemas.microsoft.com/office/powerpoint/2010/main" val="34442024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El grafico</a:t>
            </a:r>
            <a:r>
              <a:rPr lang="es-ES" baseline="0" dirty="0"/>
              <a:t> muestra el numero de ataques bloqueados en promedio cada día desde 2013. En promedio un millón de ataques web son bloqueados cada día en el 2015. Hay un incremento de 117% (mas del doble, comparado con el 2014) </a:t>
            </a:r>
            <a:endParaRPr lang="es-ES" dirty="0"/>
          </a:p>
        </p:txBody>
      </p:sp>
      <p:sp>
        <p:nvSpPr>
          <p:cNvPr id="4" name="Marcador de pie de página 3"/>
          <p:cNvSpPr>
            <a:spLocks noGrp="1"/>
          </p:cNvSpPr>
          <p:nvPr>
            <p:ph type="ftr" sz="quarter" idx="10"/>
          </p:nvPr>
        </p:nvSpPr>
        <p:spPr/>
        <p:txBody>
          <a:bodyPr/>
          <a:lstStyle/>
          <a:p>
            <a:pPr>
              <a:defRPr/>
            </a:pPr>
            <a:r>
              <a:rPr lang="es-ES" dirty="0"/>
              <a:t>http://spectrum.ieee.org/static/index/2016</a:t>
            </a:r>
          </a:p>
        </p:txBody>
      </p:sp>
      <p:sp>
        <p:nvSpPr>
          <p:cNvPr id="5" name="Marcador de número de diapositiva 4"/>
          <p:cNvSpPr>
            <a:spLocks noGrp="1"/>
          </p:cNvSpPr>
          <p:nvPr>
            <p:ph type="sldNum" sz="quarter" idx="11"/>
          </p:nvPr>
        </p:nvSpPr>
        <p:spPr/>
        <p:txBody>
          <a:bodyPr/>
          <a:lstStyle/>
          <a:p>
            <a:pPr>
              <a:defRPr/>
            </a:pPr>
            <a:fld id="{6972CB4E-54E1-4AE6-9E4D-D975D7CF517F}" type="slidenum">
              <a:rPr lang="es-ES" smtClean="0"/>
              <a:pPr>
                <a:defRPr/>
              </a:pPr>
              <a:t>46</a:t>
            </a:fld>
            <a:endParaRPr lang="es-ES" dirty="0"/>
          </a:p>
        </p:txBody>
      </p:sp>
    </p:spTree>
    <p:extLst>
      <p:ext uri="{BB962C8B-B14F-4D97-AF65-F5344CB8AC3E}">
        <p14:creationId xmlns:p14="http://schemas.microsoft.com/office/powerpoint/2010/main" val="12476334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Fingerpriting:</a:t>
            </a:r>
          </a:p>
        </p:txBody>
      </p:sp>
      <p:sp>
        <p:nvSpPr>
          <p:cNvPr id="4" name="Marcador de pie de página 3"/>
          <p:cNvSpPr>
            <a:spLocks noGrp="1"/>
          </p:cNvSpPr>
          <p:nvPr>
            <p:ph type="ftr" sz="quarter" idx="10"/>
          </p:nvPr>
        </p:nvSpPr>
        <p:spPr/>
        <p:txBody>
          <a:bodyPr/>
          <a:lstStyle/>
          <a:p>
            <a:pPr>
              <a:defRPr/>
            </a:pPr>
            <a:r>
              <a:rPr lang="es-ES" dirty="0"/>
              <a:t>http://spectrum.ieee.org/static/index/2016</a:t>
            </a:r>
          </a:p>
        </p:txBody>
      </p:sp>
      <p:sp>
        <p:nvSpPr>
          <p:cNvPr id="5" name="Marcador de número de diapositiva 4"/>
          <p:cNvSpPr>
            <a:spLocks noGrp="1"/>
          </p:cNvSpPr>
          <p:nvPr>
            <p:ph type="sldNum" sz="quarter" idx="11"/>
          </p:nvPr>
        </p:nvSpPr>
        <p:spPr/>
        <p:txBody>
          <a:bodyPr/>
          <a:lstStyle/>
          <a:p>
            <a:pPr>
              <a:defRPr/>
            </a:pPr>
            <a:fld id="{6972CB4E-54E1-4AE6-9E4D-D975D7CF517F}" type="slidenum">
              <a:rPr lang="es-ES" smtClean="0"/>
              <a:pPr>
                <a:defRPr/>
              </a:pPr>
              <a:t>48</a:t>
            </a:fld>
            <a:endParaRPr lang="es-ES" dirty="0"/>
          </a:p>
        </p:txBody>
      </p:sp>
    </p:spTree>
    <p:extLst>
      <p:ext uri="{BB962C8B-B14F-4D97-AF65-F5344CB8AC3E}">
        <p14:creationId xmlns:p14="http://schemas.microsoft.com/office/powerpoint/2010/main" val="45355638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a:defRPr/>
            </a:pPr>
            <a:r>
              <a:rPr lang="es-ES" dirty="0"/>
              <a:t>http://spectrum.ieee.org/static/index/2016</a:t>
            </a:r>
          </a:p>
        </p:txBody>
      </p:sp>
      <p:sp>
        <p:nvSpPr>
          <p:cNvPr id="5" name="Slide Number Placeholder 4"/>
          <p:cNvSpPr>
            <a:spLocks noGrp="1"/>
          </p:cNvSpPr>
          <p:nvPr>
            <p:ph type="sldNum" sz="quarter" idx="11"/>
          </p:nvPr>
        </p:nvSpPr>
        <p:spPr/>
        <p:txBody>
          <a:bodyPr/>
          <a:lstStyle/>
          <a:p>
            <a:pPr>
              <a:defRPr/>
            </a:pPr>
            <a:fld id="{6972CB4E-54E1-4AE6-9E4D-D975D7CF517F}" type="slidenum">
              <a:rPr lang="es-ES"/>
              <a:pPr>
                <a:defRPr/>
              </a:pPr>
              <a:t>49</a:t>
            </a:fld>
            <a:endParaRPr lang="es-ES" dirty="0"/>
          </a:p>
        </p:txBody>
      </p:sp>
    </p:spTree>
    <p:extLst>
      <p:ext uri="{BB962C8B-B14F-4D97-AF65-F5344CB8AC3E}">
        <p14:creationId xmlns:p14="http://schemas.microsoft.com/office/powerpoint/2010/main" val="212211239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pie de página 3"/>
          <p:cNvSpPr>
            <a:spLocks noGrp="1"/>
          </p:cNvSpPr>
          <p:nvPr>
            <p:ph type="ftr" sz="quarter" idx="10"/>
          </p:nvPr>
        </p:nvSpPr>
        <p:spPr/>
        <p:txBody>
          <a:bodyPr/>
          <a:lstStyle/>
          <a:p>
            <a:pPr>
              <a:defRPr/>
            </a:pPr>
            <a:r>
              <a:rPr lang="es-ES" dirty="0"/>
              <a:t>http://spectrum.ieee.org/static/index/2016</a:t>
            </a:r>
          </a:p>
        </p:txBody>
      </p:sp>
      <p:sp>
        <p:nvSpPr>
          <p:cNvPr id="5" name="Marcador de número de diapositiva 4"/>
          <p:cNvSpPr>
            <a:spLocks noGrp="1"/>
          </p:cNvSpPr>
          <p:nvPr>
            <p:ph type="sldNum" sz="quarter" idx="11"/>
          </p:nvPr>
        </p:nvSpPr>
        <p:spPr/>
        <p:txBody>
          <a:bodyPr/>
          <a:lstStyle/>
          <a:p>
            <a:pPr>
              <a:defRPr/>
            </a:pPr>
            <a:fld id="{6972CB4E-54E1-4AE6-9E4D-D975D7CF517F}" type="slidenum">
              <a:rPr lang="es-ES"/>
              <a:pPr>
                <a:defRPr/>
              </a:pPr>
              <a:t>50</a:t>
            </a:fld>
            <a:endParaRPr lang="es-ES" dirty="0"/>
          </a:p>
        </p:txBody>
      </p:sp>
    </p:spTree>
    <p:extLst>
      <p:ext uri="{BB962C8B-B14F-4D97-AF65-F5344CB8AC3E}">
        <p14:creationId xmlns:p14="http://schemas.microsoft.com/office/powerpoint/2010/main" val="13056230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a:defRPr/>
            </a:pPr>
            <a:r>
              <a:rPr lang="es-ES" dirty="0"/>
              <a:t>http://spectrum.ieee.org/static/index/2016</a:t>
            </a:r>
          </a:p>
        </p:txBody>
      </p:sp>
      <p:sp>
        <p:nvSpPr>
          <p:cNvPr id="5" name="Slide Number Placeholder 4"/>
          <p:cNvSpPr>
            <a:spLocks noGrp="1"/>
          </p:cNvSpPr>
          <p:nvPr>
            <p:ph type="sldNum" sz="quarter" idx="11"/>
          </p:nvPr>
        </p:nvSpPr>
        <p:spPr/>
        <p:txBody>
          <a:bodyPr/>
          <a:lstStyle/>
          <a:p>
            <a:pPr>
              <a:defRPr/>
            </a:pPr>
            <a:fld id="{6972CB4E-54E1-4AE6-9E4D-D975D7CF517F}" type="slidenum">
              <a:rPr lang="es-ES"/>
              <a:pPr>
                <a:defRPr/>
              </a:pPr>
              <a:t>2</a:t>
            </a:fld>
            <a:endParaRPr lang="es-ES" dirty="0"/>
          </a:p>
        </p:txBody>
      </p:sp>
    </p:spTree>
    <p:extLst>
      <p:ext uri="{BB962C8B-B14F-4D97-AF65-F5344CB8AC3E}">
        <p14:creationId xmlns:p14="http://schemas.microsoft.com/office/powerpoint/2010/main" val="295366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pie de página 3"/>
          <p:cNvSpPr>
            <a:spLocks noGrp="1"/>
          </p:cNvSpPr>
          <p:nvPr>
            <p:ph type="ftr" sz="quarter" idx="10"/>
          </p:nvPr>
        </p:nvSpPr>
        <p:spPr/>
        <p:txBody>
          <a:bodyPr/>
          <a:lstStyle/>
          <a:p>
            <a:pPr>
              <a:defRPr/>
            </a:pPr>
            <a:r>
              <a:rPr lang="es-ES" dirty="0"/>
              <a:t>http://spectrum.ieee.org/static/index/2016</a:t>
            </a:r>
          </a:p>
        </p:txBody>
      </p:sp>
      <p:sp>
        <p:nvSpPr>
          <p:cNvPr id="5" name="Marcador de número de diapositiva 4"/>
          <p:cNvSpPr>
            <a:spLocks noGrp="1"/>
          </p:cNvSpPr>
          <p:nvPr>
            <p:ph type="sldNum" sz="quarter" idx="11"/>
          </p:nvPr>
        </p:nvSpPr>
        <p:spPr/>
        <p:txBody>
          <a:bodyPr/>
          <a:lstStyle/>
          <a:p>
            <a:pPr>
              <a:defRPr/>
            </a:pPr>
            <a:fld id="{6972CB4E-54E1-4AE6-9E4D-D975D7CF517F}" type="slidenum">
              <a:rPr lang="es-ES"/>
              <a:pPr>
                <a:defRPr/>
              </a:pPr>
              <a:t>51</a:t>
            </a:fld>
            <a:endParaRPr lang="es-ES" dirty="0"/>
          </a:p>
        </p:txBody>
      </p:sp>
    </p:spTree>
    <p:extLst>
      <p:ext uri="{BB962C8B-B14F-4D97-AF65-F5344CB8AC3E}">
        <p14:creationId xmlns:p14="http://schemas.microsoft.com/office/powerpoint/2010/main" val="105405864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pie de página 3"/>
          <p:cNvSpPr>
            <a:spLocks noGrp="1"/>
          </p:cNvSpPr>
          <p:nvPr>
            <p:ph type="ftr" sz="quarter" idx="10"/>
          </p:nvPr>
        </p:nvSpPr>
        <p:spPr/>
        <p:txBody>
          <a:bodyPr/>
          <a:lstStyle/>
          <a:p>
            <a:pPr>
              <a:defRPr/>
            </a:pPr>
            <a:r>
              <a:rPr lang="es-ES" dirty="0"/>
              <a:t>http://spectrum.ieee.org/static/index/2016</a:t>
            </a:r>
          </a:p>
        </p:txBody>
      </p:sp>
      <p:sp>
        <p:nvSpPr>
          <p:cNvPr id="5" name="Marcador de número de diapositiva 4"/>
          <p:cNvSpPr>
            <a:spLocks noGrp="1"/>
          </p:cNvSpPr>
          <p:nvPr>
            <p:ph type="sldNum" sz="quarter" idx="11"/>
          </p:nvPr>
        </p:nvSpPr>
        <p:spPr/>
        <p:txBody>
          <a:bodyPr/>
          <a:lstStyle/>
          <a:p>
            <a:pPr>
              <a:defRPr/>
            </a:pPr>
            <a:fld id="{6972CB4E-54E1-4AE6-9E4D-D975D7CF517F}" type="slidenum">
              <a:rPr lang="es-ES"/>
              <a:pPr>
                <a:defRPr/>
              </a:pPr>
              <a:t>52</a:t>
            </a:fld>
            <a:endParaRPr lang="es-ES" dirty="0"/>
          </a:p>
        </p:txBody>
      </p:sp>
    </p:spTree>
    <p:extLst>
      <p:ext uri="{BB962C8B-B14F-4D97-AF65-F5344CB8AC3E}">
        <p14:creationId xmlns:p14="http://schemas.microsoft.com/office/powerpoint/2010/main" val="91419112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a:defRPr/>
            </a:pPr>
            <a:r>
              <a:rPr lang="es-ES" dirty="0"/>
              <a:t>http://spectrum.ieee.org/static/index/2016</a:t>
            </a:r>
          </a:p>
        </p:txBody>
      </p:sp>
      <p:sp>
        <p:nvSpPr>
          <p:cNvPr id="5" name="Slide Number Placeholder 4"/>
          <p:cNvSpPr>
            <a:spLocks noGrp="1"/>
          </p:cNvSpPr>
          <p:nvPr>
            <p:ph type="sldNum" sz="quarter" idx="11"/>
          </p:nvPr>
        </p:nvSpPr>
        <p:spPr/>
        <p:txBody>
          <a:bodyPr/>
          <a:lstStyle/>
          <a:p>
            <a:pPr>
              <a:defRPr/>
            </a:pPr>
            <a:fld id="{6972CB4E-54E1-4AE6-9E4D-D975D7CF517F}" type="slidenum">
              <a:rPr lang="es-ES"/>
              <a:pPr>
                <a:defRPr/>
              </a:pPr>
              <a:t>53</a:t>
            </a:fld>
            <a:endParaRPr lang="es-ES" dirty="0"/>
          </a:p>
        </p:txBody>
      </p:sp>
    </p:spTree>
    <p:extLst>
      <p:ext uri="{BB962C8B-B14F-4D97-AF65-F5344CB8AC3E}">
        <p14:creationId xmlns:p14="http://schemas.microsoft.com/office/powerpoint/2010/main" val="20220005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pie de página 3"/>
          <p:cNvSpPr>
            <a:spLocks noGrp="1"/>
          </p:cNvSpPr>
          <p:nvPr>
            <p:ph type="ftr" sz="quarter" idx="10"/>
          </p:nvPr>
        </p:nvSpPr>
        <p:spPr/>
        <p:txBody>
          <a:bodyPr/>
          <a:lstStyle/>
          <a:p>
            <a:pPr>
              <a:defRPr/>
            </a:pPr>
            <a:r>
              <a:rPr lang="es-ES" dirty="0"/>
              <a:t>http://spectrum.ieee.org/static/index/2016</a:t>
            </a:r>
          </a:p>
        </p:txBody>
      </p:sp>
      <p:sp>
        <p:nvSpPr>
          <p:cNvPr id="5" name="Marcador de número de diapositiva 4"/>
          <p:cNvSpPr>
            <a:spLocks noGrp="1"/>
          </p:cNvSpPr>
          <p:nvPr>
            <p:ph type="sldNum" sz="quarter" idx="11"/>
          </p:nvPr>
        </p:nvSpPr>
        <p:spPr/>
        <p:txBody>
          <a:bodyPr/>
          <a:lstStyle/>
          <a:p>
            <a:pPr>
              <a:defRPr/>
            </a:pPr>
            <a:fld id="{6972CB4E-54E1-4AE6-9E4D-D975D7CF517F}" type="slidenum">
              <a:rPr lang="es-ES" smtClean="0"/>
              <a:pPr>
                <a:defRPr/>
              </a:pPr>
              <a:t>4</a:t>
            </a:fld>
            <a:endParaRPr lang="es-ES" dirty="0"/>
          </a:p>
        </p:txBody>
      </p:sp>
    </p:spTree>
    <p:extLst>
      <p:ext uri="{BB962C8B-B14F-4D97-AF65-F5344CB8AC3E}">
        <p14:creationId xmlns:p14="http://schemas.microsoft.com/office/powerpoint/2010/main" val="28207456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pie de página 3"/>
          <p:cNvSpPr>
            <a:spLocks noGrp="1"/>
          </p:cNvSpPr>
          <p:nvPr>
            <p:ph type="ftr" sz="quarter" idx="10"/>
          </p:nvPr>
        </p:nvSpPr>
        <p:spPr/>
        <p:txBody>
          <a:bodyPr/>
          <a:lstStyle/>
          <a:p>
            <a:pPr>
              <a:defRPr/>
            </a:pPr>
            <a:r>
              <a:rPr lang="es-ES" dirty="0"/>
              <a:t>http://spectrum.ieee.org/static/index/2016</a:t>
            </a:r>
          </a:p>
        </p:txBody>
      </p:sp>
      <p:sp>
        <p:nvSpPr>
          <p:cNvPr id="5" name="Marcador de número de diapositiva 4"/>
          <p:cNvSpPr>
            <a:spLocks noGrp="1"/>
          </p:cNvSpPr>
          <p:nvPr>
            <p:ph type="sldNum" sz="quarter" idx="11"/>
          </p:nvPr>
        </p:nvSpPr>
        <p:spPr/>
        <p:txBody>
          <a:bodyPr/>
          <a:lstStyle/>
          <a:p>
            <a:pPr>
              <a:defRPr/>
            </a:pPr>
            <a:fld id="{6972CB4E-54E1-4AE6-9E4D-D975D7CF517F}" type="slidenum">
              <a:rPr lang="es-ES" smtClean="0"/>
              <a:pPr>
                <a:defRPr/>
              </a:pPr>
              <a:t>5</a:t>
            </a:fld>
            <a:endParaRPr lang="es-ES" dirty="0"/>
          </a:p>
        </p:txBody>
      </p:sp>
    </p:spTree>
    <p:extLst>
      <p:ext uri="{BB962C8B-B14F-4D97-AF65-F5344CB8AC3E}">
        <p14:creationId xmlns:p14="http://schemas.microsoft.com/office/powerpoint/2010/main" val="29097786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a:defRPr/>
            </a:pPr>
            <a:r>
              <a:rPr lang="es-ES" dirty="0"/>
              <a:t>http://spectrum.ieee.org/static/index/2016</a:t>
            </a:r>
          </a:p>
        </p:txBody>
      </p:sp>
      <p:sp>
        <p:nvSpPr>
          <p:cNvPr id="5" name="Slide Number Placeholder 4"/>
          <p:cNvSpPr>
            <a:spLocks noGrp="1"/>
          </p:cNvSpPr>
          <p:nvPr>
            <p:ph type="sldNum" sz="quarter" idx="11"/>
          </p:nvPr>
        </p:nvSpPr>
        <p:spPr/>
        <p:txBody>
          <a:bodyPr/>
          <a:lstStyle/>
          <a:p>
            <a:pPr>
              <a:defRPr/>
            </a:pPr>
            <a:fld id="{6972CB4E-54E1-4AE6-9E4D-D975D7CF517F}" type="slidenum">
              <a:rPr lang="es-ES"/>
              <a:pPr>
                <a:defRPr/>
              </a:pPr>
              <a:t>7</a:t>
            </a:fld>
            <a:endParaRPr lang="es-ES" dirty="0"/>
          </a:p>
        </p:txBody>
      </p:sp>
    </p:spTree>
    <p:extLst>
      <p:ext uri="{BB962C8B-B14F-4D97-AF65-F5344CB8AC3E}">
        <p14:creationId xmlns:p14="http://schemas.microsoft.com/office/powerpoint/2010/main" val="40392432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CO" dirty="0"/>
          </a:p>
        </p:txBody>
      </p:sp>
      <p:sp>
        <p:nvSpPr>
          <p:cNvPr id="4" name="3 Marcador de número de diapositiva"/>
          <p:cNvSpPr>
            <a:spLocks noGrp="1"/>
          </p:cNvSpPr>
          <p:nvPr>
            <p:ph type="sldNum" sz="quarter" idx="10"/>
          </p:nvPr>
        </p:nvSpPr>
        <p:spPr/>
        <p:txBody>
          <a:bodyPr/>
          <a:lstStyle/>
          <a:p>
            <a:pPr>
              <a:defRPr/>
            </a:pPr>
            <a:fld id="{6972CB4E-54E1-4AE6-9E4D-D975D7CF517F}" type="slidenum">
              <a:rPr lang="es-ES" smtClean="0"/>
              <a:pPr>
                <a:defRPr/>
              </a:pPr>
              <a:t>8</a:t>
            </a:fld>
            <a:endParaRPr lang="es-ES" dirty="0"/>
          </a:p>
        </p:txBody>
      </p:sp>
      <p:sp>
        <p:nvSpPr>
          <p:cNvPr id="5" name="Footer Placeholder 4"/>
          <p:cNvSpPr>
            <a:spLocks noGrp="1"/>
          </p:cNvSpPr>
          <p:nvPr>
            <p:ph type="ftr" sz="quarter" idx="11"/>
          </p:nvPr>
        </p:nvSpPr>
        <p:spPr/>
        <p:txBody>
          <a:bodyPr/>
          <a:lstStyle/>
          <a:p>
            <a:pPr>
              <a:defRPr/>
            </a:pPr>
            <a:r>
              <a:rPr lang="es-ES" dirty="0"/>
              <a:t>http://spectrum.ieee.org/static/index/2016</a:t>
            </a:r>
          </a:p>
        </p:txBody>
      </p:sp>
    </p:spTree>
    <p:extLst>
      <p:ext uri="{BB962C8B-B14F-4D97-AF65-F5344CB8AC3E}">
        <p14:creationId xmlns:p14="http://schemas.microsoft.com/office/powerpoint/2010/main" val="15873345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pie de página 3"/>
          <p:cNvSpPr>
            <a:spLocks noGrp="1"/>
          </p:cNvSpPr>
          <p:nvPr>
            <p:ph type="ftr" sz="quarter" idx="10"/>
          </p:nvPr>
        </p:nvSpPr>
        <p:spPr/>
        <p:txBody>
          <a:bodyPr/>
          <a:lstStyle/>
          <a:p>
            <a:pPr>
              <a:defRPr/>
            </a:pPr>
            <a:r>
              <a:rPr lang="es-ES" smtClean="0"/>
              <a:t>http://spectrum.ieee.org/static/index/2016</a:t>
            </a:r>
            <a:endParaRPr lang="es-ES" dirty="0"/>
          </a:p>
        </p:txBody>
      </p:sp>
      <p:sp>
        <p:nvSpPr>
          <p:cNvPr id="5" name="Marcador de número de diapositiva 4"/>
          <p:cNvSpPr>
            <a:spLocks noGrp="1"/>
          </p:cNvSpPr>
          <p:nvPr>
            <p:ph type="sldNum" sz="quarter" idx="11"/>
          </p:nvPr>
        </p:nvSpPr>
        <p:spPr/>
        <p:txBody>
          <a:bodyPr/>
          <a:lstStyle/>
          <a:p>
            <a:pPr>
              <a:defRPr/>
            </a:pPr>
            <a:fld id="{6972CB4E-54E1-4AE6-9E4D-D975D7CF517F}" type="slidenum">
              <a:rPr lang="es-ES" smtClean="0"/>
              <a:pPr>
                <a:defRPr/>
              </a:pPr>
              <a:t>10</a:t>
            </a:fld>
            <a:endParaRPr lang="es-ES" dirty="0"/>
          </a:p>
        </p:txBody>
      </p:sp>
    </p:spTree>
    <p:extLst>
      <p:ext uri="{BB962C8B-B14F-4D97-AF65-F5344CB8AC3E}">
        <p14:creationId xmlns:p14="http://schemas.microsoft.com/office/powerpoint/2010/main" val="35209604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CO" dirty="0"/>
          </a:p>
        </p:txBody>
      </p:sp>
      <p:sp>
        <p:nvSpPr>
          <p:cNvPr id="4" name="3 Marcador de número de diapositiva"/>
          <p:cNvSpPr>
            <a:spLocks noGrp="1"/>
          </p:cNvSpPr>
          <p:nvPr>
            <p:ph type="sldNum" sz="quarter" idx="10"/>
          </p:nvPr>
        </p:nvSpPr>
        <p:spPr/>
        <p:txBody>
          <a:bodyPr/>
          <a:lstStyle/>
          <a:p>
            <a:pPr>
              <a:defRPr/>
            </a:pPr>
            <a:fld id="{6972CB4E-54E1-4AE6-9E4D-D975D7CF517F}" type="slidenum">
              <a:rPr lang="es-ES" smtClean="0"/>
              <a:pPr>
                <a:defRPr/>
              </a:pPr>
              <a:t>13</a:t>
            </a:fld>
            <a:endParaRPr lang="es-ES" dirty="0"/>
          </a:p>
        </p:txBody>
      </p:sp>
      <p:sp>
        <p:nvSpPr>
          <p:cNvPr id="5" name="Footer Placeholder 4"/>
          <p:cNvSpPr>
            <a:spLocks noGrp="1"/>
          </p:cNvSpPr>
          <p:nvPr>
            <p:ph type="ftr" sz="quarter" idx="11"/>
          </p:nvPr>
        </p:nvSpPr>
        <p:spPr/>
        <p:txBody>
          <a:bodyPr/>
          <a:lstStyle/>
          <a:p>
            <a:pPr>
              <a:defRPr/>
            </a:pPr>
            <a:r>
              <a:rPr lang="es-ES" dirty="0"/>
              <a:t>http://spectrum.ieee.org/static/index/2016</a:t>
            </a:r>
          </a:p>
        </p:txBody>
      </p:sp>
    </p:spTree>
    <p:extLst>
      <p:ext uri="{BB962C8B-B14F-4D97-AF65-F5344CB8AC3E}">
        <p14:creationId xmlns:p14="http://schemas.microsoft.com/office/powerpoint/2010/main" val="1499250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CO" dirty="0"/>
          </a:p>
        </p:txBody>
      </p:sp>
      <p:sp>
        <p:nvSpPr>
          <p:cNvPr id="4" name="3 Marcador de número de diapositiva"/>
          <p:cNvSpPr>
            <a:spLocks noGrp="1"/>
          </p:cNvSpPr>
          <p:nvPr>
            <p:ph type="sldNum" sz="quarter" idx="10"/>
          </p:nvPr>
        </p:nvSpPr>
        <p:spPr/>
        <p:txBody>
          <a:bodyPr/>
          <a:lstStyle/>
          <a:p>
            <a:pPr>
              <a:defRPr/>
            </a:pPr>
            <a:fld id="{6972CB4E-54E1-4AE6-9E4D-D975D7CF517F}" type="slidenum">
              <a:rPr lang="es-ES" smtClean="0"/>
              <a:pPr>
                <a:defRPr/>
              </a:pPr>
              <a:t>14</a:t>
            </a:fld>
            <a:endParaRPr lang="es-ES" dirty="0"/>
          </a:p>
        </p:txBody>
      </p:sp>
      <p:sp>
        <p:nvSpPr>
          <p:cNvPr id="5" name="Footer Placeholder 4"/>
          <p:cNvSpPr>
            <a:spLocks noGrp="1"/>
          </p:cNvSpPr>
          <p:nvPr>
            <p:ph type="ftr" sz="quarter" idx="11"/>
          </p:nvPr>
        </p:nvSpPr>
        <p:spPr/>
        <p:txBody>
          <a:bodyPr/>
          <a:lstStyle/>
          <a:p>
            <a:pPr>
              <a:defRPr/>
            </a:pPr>
            <a:r>
              <a:rPr lang="es-ES" dirty="0"/>
              <a:t>http://spectrum.ieee.org/static/index/2016</a:t>
            </a:r>
          </a:p>
        </p:txBody>
      </p:sp>
    </p:spTree>
    <p:extLst>
      <p:ext uri="{BB962C8B-B14F-4D97-AF65-F5344CB8AC3E}">
        <p14:creationId xmlns:p14="http://schemas.microsoft.com/office/powerpoint/2010/main" val="23211788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3275856" y="2130425"/>
            <a:ext cx="5182344" cy="1470025"/>
          </a:xfrm>
        </p:spPr>
        <p:txBody>
          <a:bodyPr>
            <a:noAutofit/>
          </a:bodyPr>
          <a:lstStyle>
            <a:lvl1pPr algn="l">
              <a:defRPr sz="3600"/>
            </a:lvl1pPr>
          </a:lstStyle>
          <a:p>
            <a:r>
              <a:rPr lang="es-ES_tradnl"/>
              <a:t>Clic para editar título</a:t>
            </a:r>
            <a:endParaRPr lang="es-ES"/>
          </a:p>
        </p:txBody>
      </p:sp>
      <p:sp>
        <p:nvSpPr>
          <p:cNvPr id="3" name="2 Subtítulo"/>
          <p:cNvSpPr>
            <a:spLocks noGrp="1"/>
          </p:cNvSpPr>
          <p:nvPr>
            <p:ph type="subTitle" idx="1"/>
          </p:nvPr>
        </p:nvSpPr>
        <p:spPr>
          <a:xfrm>
            <a:off x="3275856" y="3886200"/>
            <a:ext cx="5112568" cy="1126976"/>
          </a:xfrm>
        </p:spPr>
        <p:txBody>
          <a:bodyPr>
            <a:normAutofit/>
          </a:bodyPr>
          <a:lstStyle>
            <a:lvl1pPr marL="0" indent="0" algn="l">
              <a:buNone/>
              <a:defRPr sz="2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_tradnl"/>
              <a:t>Haga clic para modificar el estilo de subtítulo del patrón</a:t>
            </a:r>
            <a:endParaRPr lang="es-ES"/>
          </a:p>
        </p:txBody>
      </p:sp>
      <p:sp>
        <p:nvSpPr>
          <p:cNvPr id="4" name="3 Marcador de fecha"/>
          <p:cNvSpPr>
            <a:spLocks noGrp="1"/>
          </p:cNvSpPr>
          <p:nvPr>
            <p:ph type="dt" sz="half" idx="10"/>
          </p:nvPr>
        </p:nvSpPr>
        <p:spPr/>
        <p:txBody>
          <a:bodyPr/>
          <a:lstStyle>
            <a:lvl1pPr>
              <a:defRPr/>
            </a:lvl1pPr>
          </a:lstStyle>
          <a:p>
            <a:pPr>
              <a:defRPr/>
            </a:pPr>
            <a:endParaRPr lang="es-ES" dirty="0"/>
          </a:p>
        </p:txBody>
      </p:sp>
      <p:sp>
        <p:nvSpPr>
          <p:cNvPr id="5" name="5 Marcador de número de diapositiva"/>
          <p:cNvSpPr>
            <a:spLocks noGrp="1"/>
          </p:cNvSpPr>
          <p:nvPr>
            <p:ph type="sldNum" sz="quarter" idx="11"/>
          </p:nvPr>
        </p:nvSpPr>
        <p:spPr>
          <a:xfrm>
            <a:off x="6300788" y="260350"/>
            <a:ext cx="2133600" cy="365125"/>
          </a:xfrm>
        </p:spPr>
        <p:txBody>
          <a:bodyPr/>
          <a:lstStyle>
            <a:lvl1pPr>
              <a:defRPr/>
            </a:lvl1pPr>
          </a:lstStyle>
          <a:p>
            <a:pPr>
              <a:defRPr/>
            </a:pPr>
            <a:fld id="{CB201CA3-DB31-47D6-95BE-B48E1DB71F83}" type="slidenum">
              <a:rPr lang="es-ES"/>
              <a:pPr>
                <a:defRPr/>
              </a:pPr>
              <a:t>‹Nº›</a:t>
            </a:fld>
            <a:endParaRPr lang="es-E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_tradnl"/>
              <a:t>Clic para editar título</a:t>
            </a:r>
            <a:endParaRPr lang="es-ES"/>
          </a:p>
        </p:txBody>
      </p:sp>
      <p:sp>
        <p:nvSpPr>
          <p:cNvPr id="3" name="2 Marcador de texto vertical"/>
          <p:cNvSpPr>
            <a:spLocks noGrp="1"/>
          </p:cNvSpPr>
          <p:nvPr>
            <p:ph type="body" orient="vert" idx="1"/>
          </p:nvPr>
        </p:nvSpPr>
        <p:spPr/>
        <p:txBody>
          <a:bodyPr vert="eaVert"/>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3 Marcador de fecha"/>
          <p:cNvSpPr>
            <a:spLocks noGrp="1"/>
          </p:cNvSpPr>
          <p:nvPr>
            <p:ph type="dt" sz="half" idx="10"/>
          </p:nvPr>
        </p:nvSpPr>
        <p:spPr/>
        <p:txBody>
          <a:bodyPr/>
          <a:lstStyle>
            <a:lvl1pPr>
              <a:defRPr/>
            </a:lvl1pPr>
          </a:lstStyle>
          <a:p>
            <a:pPr>
              <a:defRPr/>
            </a:pPr>
            <a:endParaRPr lang="es-ES" dirty="0"/>
          </a:p>
        </p:txBody>
      </p:sp>
      <p:sp>
        <p:nvSpPr>
          <p:cNvPr id="5" name="4 Marcador de pie de página"/>
          <p:cNvSpPr>
            <a:spLocks noGrp="1"/>
          </p:cNvSpPr>
          <p:nvPr>
            <p:ph type="ftr" sz="quarter" idx="11"/>
          </p:nvPr>
        </p:nvSpPr>
        <p:spPr/>
        <p:txBody>
          <a:bodyPr/>
          <a:lstStyle>
            <a:lvl1pPr>
              <a:defRPr/>
            </a:lvl1pPr>
          </a:lstStyle>
          <a:p>
            <a:pPr>
              <a:defRPr/>
            </a:pPr>
            <a:r>
              <a:rPr lang="es-CO" dirty="0"/>
              <a:t>Fondo tomado de: http://www.channelbiz.es/2016/11/22/machine-learning-as-a-service-un-mercado-de-gran-potencial/</a:t>
            </a:r>
            <a:endParaRPr lang="es-ES" dirty="0"/>
          </a:p>
        </p:txBody>
      </p:sp>
      <p:sp>
        <p:nvSpPr>
          <p:cNvPr id="6" name="5 Marcador de número de diapositiva"/>
          <p:cNvSpPr>
            <a:spLocks noGrp="1"/>
          </p:cNvSpPr>
          <p:nvPr>
            <p:ph type="sldNum" sz="quarter" idx="12"/>
          </p:nvPr>
        </p:nvSpPr>
        <p:spPr/>
        <p:txBody>
          <a:bodyPr/>
          <a:lstStyle>
            <a:lvl1pPr>
              <a:defRPr/>
            </a:lvl1pPr>
          </a:lstStyle>
          <a:p>
            <a:pPr>
              <a:defRPr/>
            </a:pPr>
            <a:fld id="{C56E3E2B-1894-4FF3-8DB7-327128A1085E}" type="slidenum">
              <a:rPr lang="es-ES"/>
              <a:pPr>
                <a:defRPr/>
              </a:pPr>
              <a:t>‹Nº›</a:t>
            </a:fld>
            <a:endParaRPr lang="es-E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_tradnl"/>
              <a:t>Clic para editar título</a:t>
            </a:r>
            <a:endParaRPr lang="es-ES"/>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3 Marcador de fecha"/>
          <p:cNvSpPr>
            <a:spLocks noGrp="1"/>
          </p:cNvSpPr>
          <p:nvPr>
            <p:ph type="dt" sz="half" idx="10"/>
          </p:nvPr>
        </p:nvSpPr>
        <p:spPr/>
        <p:txBody>
          <a:bodyPr/>
          <a:lstStyle>
            <a:lvl1pPr>
              <a:defRPr/>
            </a:lvl1pPr>
          </a:lstStyle>
          <a:p>
            <a:pPr>
              <a:defRPr/>
            </a:pPr>
            <a:endParaRPr lang="es-ES" dirty="0"/>
          </a:p>
        </p:txBody>
      </p:sp>
      <p:sp>
        <p:nvSpPr>
          <p:cNvPr id="5" name="4 Marcador de pie de página"/>
          <p:cNvSpPr>
            <a:spLocks noGrp="1"/>
          </p:cNvSpPr>
          <p:nvPr>
            <p:ph type="ftr" sz="quarter" idx="11"/>
          </p:nvPr>
        </p:nvSpPr>
        <p:spPr/>
        <p:txBody>
          <a:bodyPr/>
          <a:lstStyle>
            <a:lvl1pPr>
              <a:defRPr/>
            </a:lvl1pPr>
          </a:lstStyle>
          <a:p>
            <a:pPr>
              <a:defRPr/>
            </a:pPr>
            <a:r>
              <a:rPr lang="es-CO" dirty="0"/>
              <a:t>Fondo tomado de: http://www.channelbiz.es/2016/11/22/machine-learning-as-a-service-un-mercado-de-gran-potencial/</a:t>
            </a:r>
            <a:endParaRPr lang="es-ES" dirty="0"/>
          </a:p>
        </p:txBody>
      </p:sp>
      <p:sp>
        <p:nvSpPr>
          <p:cNvPr id="6" name="5 Marcador de número de diapositiva"/>
          <p:cNvSpPr>
            <a:spLocks noGrp="1"/>
          </p:cNvSpPr>
          <p:nvPr>
            <p:ph type="sldNum" sz="quarter" idx="12"/>
          </p:nvPr>
        </p:nvSpPr>
        <p:spPr/>
        <p:txBody>
          <a:bodyPr/>
          <a:lstStyle>
            <a:lvl1pPr>
              <a:defRPr/>
            </a:lvl1pPr>
          </a:lstStyle>
          <a:p>
            <a:pPr>
              <a:defRPr/>
            </a:pPr>
            <a:fld id="{AC70A2F0-0C98-4504-9C2A-5ADE5E0CEF6E}" type="slidenum">
              <a:rPr lang="es-ES"/>
              <a:pPr>
                <a:defRPr/>
              </a:pPr>
              <a:t>‹Nº›</a:t>
            </a:fld>
            <a:endParaRPr lang="es-E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179512" y="188641"/>
            <a:ext cx="7772400" cy="648072"/>
          </a:xfrm>
        </p:spPr>
        <p:txBody>
          <a:bodyPr>
            <a:noAutofit/>
          </a:bodyPr>
          <a:lstStyle>
            <a:lvl1pPr>
              <a:defRPr sz="2800"/>
            </a:lvl1pPr>
          </a:lstStyle>
          <a:p>
            <a:r>
              <a:rPr lang="es-ES"/>
              <a:t>Haga clic para modificar el estilo de título del patrón</a:t>
            </a:r>
          </a:p>
        </p:txBody>
      </p:sp>
      <p:sp>
        <p:nvSpPr>
          <p:cNvPr id="3" name="2 Subtítulo"/>
          <p:cNvSpPr>
            <a:spLocks noGrp="1"/>
          </p:cNvSpPr>
          <p:nvPr>
            <p:ph type="subTitle" idx="1"/>
          </p:nvPr>
        </p:nvSpPr>
        <p:spPr>
          <a:xfrm>
            <a:off x="827584" y="1556792"/>
            <a:ext cx="7776864"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p>
        </p:txBody>
      </p:sp>
      <p:sp>
        <p:nvSpPr>
          <p:cNvPr id="4" name="3 Marcador de fecha"/>
          <p:cNvSpPr>
            <a:spLocks noGrp="1"/>
          </p:cNvSpPr>
          <p:nvPr>
            <p:ph type="dt" sz="half" idx="10"/>
          </p:nvPr>
        </p:nvSpPr>
        <p:spPr/>
        <p:txBody>
          <a:bodyPr/>
          <a:lstStyle>
            <a:lvl1pPr>
              <a:defRPr/>
            </a:lvl1pPr>
          </a:lstStyle>
          <a:p>
            <a:pPr>
              <a:defRPr/>
            </a:pPr>
            <a:endParaRPr lang="es-ES" dirty="0"/>
          </a:p>
        </p:txBody>
      </p:sp>
      <p:sp>
        <p:nvSpPr>
          <p:cNvPr id="5" name="4 Marcador de pie de página"/>
          <p:cNvSpPr>
            <a:spLocks noGrp="1"/>
          </p:cNvSpPr>
          <p:nvPr>
            <p:ph type="ftr" sz="quarter" idx="11"/>
          </p:nvPr>
        </p:nvSpPr>
        <p:spPr/>
        <p:txBody>
          <a:bodyPr/>
          <a:lstStyle>
            <a:lvl1pPr>
              <a:defRPr/>
            </a:lvl1pPr>
          </a:lstStyle>
          <a:p>
            <a:pPr>
              <a:defRPr/>
            </a:pPr>
            <a:r>
              <a:rPr lang="es-CO" dirty="0"/>
              <a:t>Fondo tomado de: http://www.channelbiz.es/2016/11/22/machine-learning-as-a-service-un-mercado-de-gran-potencial/</a:t>
            </a:r>
            <a:endParaRPr lang="es-ES" dirty="0"/>
          </a:p>
        </p:txBody>
      </p:sp>
      <p:sp>
        <p:nvSpPr>
          <p:cNvPr id="6" name="5 Marcador de número de diapositiva"/>
          <p:cNvSpPr>
            <a:spLocks noGrp="1"/>
          </p:cNvSpPr>
          <p:nvPr>
            <p:ph type="sldNum" sz="quarter" idx="12"/>
          </p:nvPr>
        </p:nvSpPr>
        <p:spPr/>
        <p:txBody>
          <a:bodyPr/>
          <a:lstStyle>
            <a:lvl1pPr>
              <a:defRPr/>
            </a:lvl1pPr>
          </a:lstStyle>
          <a:p>
            <a:pPr>
              <a:defRPr/>
            </a:pPr>
            <a:fld id="{205E9DE3-A7F1-43ED-89B0-33C7E805A690}" type="slidenum">
              <a:rPr lang="es-ES"/>
              <a:pPr>
                <a:defRPr/>
              </a:pPr>
              <a:t>‹Nº›</a:t>
            </a:fld>
            <a:endParaRPr lang="es-E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91264" cy="562074"/>
          </a:xfrm>
        </p:spPr>
        <p:txBody>
          <a:bodyPr/>
          <a:lstStyle/>
          <a:p>
            <a:r>
              <a:rPr lang="es-ES"/>
              <a:t>Haga clic para modificar el estilo de título del patrón</a:t>
            </a:r>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10"/>
          </p:nvPr>
        </p:nvSpPr>
        <p:spPr/>
        <p:txBody>
          <a:bodyPr/>
          <a:lstStyle>
            <a:lvl1pPr>
              <a:defRPr/>
            </a:lvl1pPr>
          </a:lstStyle>
          <a:p>
            <a:pPr>
              <a:defRPr/>
            </a:pPr>
            <a:endParaRPr lang="es-ES" dirty="0"/>
          </a:p>
        </p:txBody>
      </p:sp>
      <p:sp>
        <p:nvSpPr>
          <p:cNvPr id="5" name="4 Marcador de pie de página"/>
          <p:cNvSpPr>
            <a:spLocks noGrp="1"/>
          </p:cNvSpPr>
          <p:nvPr>
            <p:ph type="ftr" sz="quarter" idx="11"/>
          </p:nvPr>
        </p:nvSpPr>
        <p:spPr/>
        <p:txBody>
          <a:bodyPr/>
          <a:lstStyle>
            <a:lvl1pPr>
              <a:defRPr/>
            </a:lvl1pPr>
          </a:lstStyle>
          <a:p>
            <a:pPr>
              <a:defRPr/>
            </a:pPr>
            <a:r>
              <a:rPr lang="es-CO" dirty="0"/>
              <a:t>Fondo tomado de: http://www.channelbiz.es/2016/11/22/machine-learning-as-a-service-un-mercado-de-gran-potencial/</a:t>
            </a:r>
            <a:endParaRPr lang="es-ES" dirty="0"/>
          </a:p>
        </p:txBody>
      </p:sp>
      <p:sp>
        <p:nvSpPr>
          <p:cNvPr id="6" name="5 Marcador de número de diapositiva"/>
          <p:cNvSpPr>
            <a:spLocks noGrp="1"/>
          </p:cNvSpPr>
          <p:nvPr>
            <p:ph type="sldNum" sz="quarter" idx="12"/>
          </p:nvPr>
        </p:nvSpPr>
        <p:spPr/>
        <p:txBody>
          <a:bodyPr/>
          <a:lstStyle>
            <a:lvl1pPr>
              <a:defRPr/>
            </a:lvl1pPr>
          </a:lstStyle>
          <a:p>
            <a:pPr>
              <a:defRPr/>
            </a:pPr>
            <a:fld id="{5576AC30-0598-42BF-924C-FC7363718E20}" type="slidenum">
              <a:rPr lang="es-ES"/>
              <a:pPr>
                <a:defRPr/>
              </a:pPr>
              <a:t>‹Nº›</a:t>
            </a:fld>
            <a:endParaRPr lang="es-E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3 Marcador de fecha"/>
          <p:cNvSpPr>
            <a:spLocks noGrp="1"/>
          </p:cNvSpPr>
          <p:nvPr>
            <p:ph type="dt" sz="half" idx="10"/>
          </p:nvPr>
        </p:nvSpPr>
        <p:spPr/>
        <p:txBody>
          <a:bodyPr/>
          <a:lstStyle>
            <a:lvl1pPr>
              <a:defRPr/>
            </a:lvl1pPr>
          </a:lstStyle>
          <a:p>
            <a:pPr>
              <a:defRPr/>
            </a:pPr>
            <a:endParaRPr lang="es-ES" dirty="0"/>
          </a:p>
        </p:txBody>
      </p:sp>
      <p:sp>
        <p:nvSpPr>
          <p:cNvPr id="5" name="4 Marcador de pie de página"/>
          <p:cNvSpPr>
            <a:spLocks noGrp="1"/>
          </p:cNvSpPr>
          <p:nvPr>
            <p:ph type="ftr" sz="quarter" idx="11"/>
          </p:nvPr>
        </p:nvSpPr>
        <p:spPr/>
        <p:txBody>
          <a:bodyPr/>
          <a:lstStyle>
            <a:lvl1pPr>
              <a:defRPr/>
            </a:lvl1pPr>
          </a:lstStyle>
          <a:p>
            <a:pPr>
              <a:defRPr/>
            </a:pPr>
            <a:r>
              <a:rPr lang="es-CO" dirty="0"/>
              <a:t>Fondo tomado de: http://www.channelbiz.es/2016/11/22/machine-learning-as-a-service-un-mercado-de-gran-potencial/</a:t>
            </a:r>
            <a:endParaRPr lang="es-ES" dirty="0"/>
          </a:p>
        </p:txBody>
      </p:sp>
      <p:sp>
        <p:nvSpPr>
          <p:cNvPr id="6" name="5 Marcador de número de diapositiva"/>
          <p:cNvSpPr>
            <a:spLocks noGrp="1"/>
          </p:cNvSpPr>
          <p:nvPr>
            <p:ph type="sldNum" sz="quarter" idx="12"/>
          </p:nvPr>
        </p:nvSpPr>
        <p:spPr/>
        <p:txBody>
          <a:bodyPr/>
          <a:lstStyle>
            <a:lvl1pPr>
              <a:defRPr/>
            </a:lvl1pPr>
          </a:lstStyle>
          <a:p>
            <a:pPr>
              <a:defRPr/>
            </a:pPr>
            <a:fld id="{06CE9429-5607-430A-ADE3-B7B52296E8CE}" type="slidenum">
              <a:rPr lang="es-ES"/>
              <a:pPr>
                <a:defRPr/>
              </a:pPr>
              <a:t>‹Nº›</a:t>
            </a:fld>
            <a:endParaRPr lang="es-E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3 Marcador de fecha"/>
          <p:cNvSpPr>
            <a:spLocks noGrp="1"/>
          </p:cNvSpPr>
          <p:nvPr>
            <p:ph type="dt" sz="half" idx="10"/>
          </p:nvPr>
        </p:nvSpPr>
        <p:spPr/>
        <p:txBody>
          <a:bodyPr/>
          <a:lstStyle>
            <a:lvl1pPr>
              <a:defRPr/>
            </a:lvl1pPr>
          </a:lstStyle>
          <a:p>
            <a:pPr>
              <a:defRPr/>
            </a:pPr>
            <a:endParaRPr lang="es-ES" dirty="0"/>
          </a:p>
        </p:txBody>
      </p:sp>
      <p:sp>
        <p:nvSpPr>
          <p:cNvPr id="6" name="4 Marcador de pie de página"/>
          <p:cNvSpPr>
            <a:spLocks noGrp="1"/>
          </p:cNvSpPr>
          <p:nvPr>
            <p:ph type="ftr" sz="quarter" idx="11"/>
          </p:nvPr>
        </p:nvSpPr>
        <p:spPr/>
        <p:txBody>
          <a:bodyPr/>
          <a:lstStyle>
            <a:lvl1pPr>
              <a:defRPr/>
            </a:lvl1pPr>
          </a:lstStyle>
          <a:p>
            <a:pPr>
              <a:defRPr/>
            </a:pPr>
            <a:r>
              <a:rPr lang="es-CO" dirty="0"/>
              <a:t>Fondo tomado de: http://www.channelbiz.es/2016/11/22/machine-learning-as-a-service-un-mercado-de-gran-potencial/</a:t>
            </a:r>
            <a:endParaRPr lang="es-ES" dirty="0"/>
          </a:p>
        </p:txBody>
      </p:sp>
      <p:sp>
        <p:nvSpPr>
          <p:cNvPr id="7" name="5 Marcador de número de diapositiva"/>
          <p:cNvSpPr>
            <a:spLocks noGrp="1"/>
          </p:cNvSpPr>
          <p:nvPr>
            <p:ph type="sldNum" sz="quarter" idx="12"/>
          </p:nvPr>
        </p:nvSpPr>
        <p:spPr/>
        <p:txBody>
          <a:bodyPr/>
          <a:lstStyle>
            <a:lvl1pPr>
              <a:defRPr/>
            </a:lvl1pPr>
          </a:lstStyle>
          <a:p>
            <a:pPr>
              <a:defRPr/>
            </a:pPr>
            <a:fld id="{96042B51-39B8-4A0F-85F2-C9F436760763}" type="slidenum">
              <a:rPr lang="es-ES"/>
              <a:pPr>
                <a:defRPr/>
              </a:pPr>
              <a:t>‹Nº›</a:t>
            </a:fld>
            <a:endParaRPr lang="es-E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a:t>Haga clic para modificar el estilo de título del patrón</a:t>
            </a:r>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3 Marcador de fecha"/>
          <p:cNvSpPr>
            <a:spLocks noGrp="1"/>
          </p:cNvSpPr>
          <p:nvPr>
            <p:ph type="dt" sz="half" idx="10"/>
          </p:nvPr>
        </p:nvSpPr>
        <p:spPr/>
        <p:txBody>
          <a:bodyPr/>
          <a:lstStyle>
            <a:lvl1pPr>
              <a:defRPr/>
            </a:lvl1pPr>
          </a:lstStyle>
          <a:p>
            <a:pPr>
              <a:defRPr/>
            </a:pPr>
            <a:endParaRPr lang="es-ES" dirty="0"/>
          </a:p>
        </p:txBody>
      </p:sp>
      <p:sp>
        <p:nvSpPr>
          <p:cNvPr id="8" name="4 Marcador de pie de página"/>
          <p:cNvSpPr>
            <a:spLocks noGrp="1"/>
          </p:cNvSpPr>
          <p:nvPr>
            <p:ph type="ftr" sz="quarter" idx="11"/>
          </p:nvPr>
        </p:nvSpPr>
        <p:spPr/>
        <p:txBody>
          <a:bodyPr/>
          <a:lstStyle>
            <a:lvl1pPr>
              <a:defRPr/>
            </a:lvl1pPr>
          </a:lstStyle>
          <a:p>
            <a:pPr>
              <a:defRPr/>
            </a:pPr>
            <a:r>
              <a:rPr lang="es-CO" dirty="0"/>
              <a:t>Fondo tomado de: http://www.channelbiz.es/2016/11/22/machine-learning-as-a-service-un-mercado-de-gran-potencial/</a:t>
            </a:r>
            <a:endParaRPr lang="es-ES" dirty="0"/>
          </a:p>
        </p:txBody>
      </p:sp>
      <p:sp>
        <p:nvSpPr>
          <p:cNvPr id="9" name="5 Marcador de número de diapositiva"/>
          <p:cNvSpPr>
            <a:spLocks noGrp="1"/>
          </p:cNvSpPr>
          <p:nvPr>
            <p:ph type="sldNum" sz="quarter" idx="12"/>
          </p:nvPr>
        </p:nvSpPr>
        <p:spPr/>
        <p:txBody>
          <a:bodyPr/>
          <a:lstStyle>
            <a:lvl1pPr>
              <a:defRPr/>
            </a:lvl1pPr>
          </a:lstStyle>
          <a:p>
            <a:pPr>
              <a:defRPr/>
            </a:pPr>
            <a:fld id="{A8FCEA85-60C9-4F03-83C1-397C5D4363B6}" type="slidenum">
              <a:rPr lang="es-ES"/>
              <a:pPr>
                <a:defRPr/>
              </a:pPr>
              <a:t>‹Nº›</a:t>
            </a:fld>
            <a:endParaRPr lang="es-E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147248" cy="634082"/>
          </a:xfrm>
        </p:spPr>
        <p:txBody>
          <a:bodyPr/>
          <a:lstStyle/>
          <a:p>
            <a:r>
              <a:rPr lang="es-ES" dirty="0"/>
              <a:t>Haga clic para modificar el estilo de título del patrón</a:t>
            </a:r>
          </a:p>
        </p:txBody>
      </p:sp>
      <p:sp>
        <p:nvSpPr>
          <p:cNvPr id="3" name="3 Marcador de fecha"/>
          <p:cNvSpPr>
            <a:spLocks noGrp="1"/>
          </p:cNvSpPr>
          <p:nvPr>
            <p:ph type="dt" sz="half" idx="10"/>
          </p:nvPr>
        </p:nvSpPr>
        <p:spPr/>
        <p:txBody>
          <a:bodyPr/>
          <a:lstStyle>
            <a:lvl1pPr>
              <a:defRPr/>
            </a:lvl1pPr>
          </a:lstStyle>
          <a:p>
            <a:pPr>
              <a:defRPr/>
            </a:pPr>
            <a:endParaRPr lang="es-ES" dirty="0"/>
          </a:p>
        </p:txBody>
      </p:sp>
      <p:sp>
        <p:nvSpPr>
          <p:cNvPr id="4" name="4 Marcador de pie de página"/>
          <p:cNvSpPr>
            <a:spLocks noGrp="1"/>
          </p:cNvSpPr>
          <p:nvPr>
            <p:ph type="ftr" sz="quarter" idx="11"/>
          </p:nvPr>
        </p:nvSpPr>
        <p:spPr/>
        <p:txBody>
          <a:bodyPr/>
          <a:lstStyle>
            <a:lvl1pPr>
              <a:defRPr/>
            </a:lvl1pPr>
          </a:lstStyle>
          <a:p>
            <a:pPr>
              <a:defRPr/>
            </a:pPr>
            <a:r>
              <a:rPr lang="es-CO" dirty="0"/>
              <a:t>Fondo tomado de: http://www.channelbiz.es/2016/11/22/machine-learning-as-a-service-un-mercado-de-gran-potencial/</a:t>
            </a:r>
            <a:endParaRPr lang="es-ES" dirty="0"/>
          </a:p>
        </p:txBody>
      </p:sp>
      <p:sp>
        <p:nvSpPr>
          <p:cNvPr id="5" name="5 Marcador de número de diapositiva"/>
          <p:cNvSpPr>
            <a:spLocks noGrp="1"/>
          </p:cNvSpPr>
          <p:nvPr>
            <p:ph type="sldNum" sz="quarter" idx="12"/>
          </p:nvPr>
        </p:nvSpPr>
        <p:spPr/>
        <p:txBody>
          <a:bodyPr/>
          <a:lstStyle>
            <a:lvl1pPr>
              <a:defRPr/>
            </a:lvl1pPr>
          </a:lstStyle>
          <a:p>
            <a:pPr>
              <a:defRPr/>
            </a:pPr>
            <a:fld id="{DBCAD81B-CEE0-4211-AF67-69C2BD707B57}" type="slidenum">
              <a:rPr lang="es-ES"/>
              <a:pPr>
                <a:defRPr/>
              </a:pPr>
              <a:t>‹Nº›</a:t>
            </a:fld>
            <a:endParaRPr lang="es-E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3 Marcador de fecha"/>
          <p:cNvSpPr>
            <a:spLocks noGrp="1"/>
          </p:cNvSpPr>
          <p:nvPr>
            <p:ph type="dt" sz="half" idx="10"/>
          </p:nvPr>
        </p:nvSpPr>
        <p:spPr/>
        <p:txBody>
          <a:bodyPr/>
          <a:lstStyle>
            <a:lvl1pPr>
              <a:defRPr/>
            </a:lvl1pPr>
          </a:lstStyle>
          <a:p>
            <a:pPr>
              <a:defRPr/>
            </a:pPr>
            <a:endParaRPr lang="es-ES" dirty="0"/>
          </a:p>
        </p:txBody>
      </p:sp>
      <p:sp>
        <p:nvSpPr>
          <p:cNvPr id="3" name="4 Marcador de pie de página"/>
          <p:cNvSpPr>
            <a:spLocks noGrp="1"/>
          </p:cNvSpPr>
          <p:nvPr>
            <p:ph type="ftr" sz="quarter" idx="11"/>
          </p:nvPr>
        </p:nvSpPr>
        <p:spPr/>
        <p:txBody>
          <a:bodyPr/>
          <a:lstStyle>
            <a:lvl1pPr>
              <a:defRPr/>
            </a:lvl1pPr>
          </a:lstStyle>
          <a:p>
            <a:pPr>
              <a:defRPr/>
            </a:pPr>
            <a:r>
              <a:rPr lang="es-CO" dirty="0"/>
              <a:t>Fondo tomado de: http://www.channelbiz.es/2016/11/22/machine-learning-as-a-service-un-mercado-de-gran-potencial/</a:t>
            </a:r>
            <a:endParaRPr lang="es-ES" dirty="0"/>
          </a:p>
        </p:txBody>
      </p:sp>
      <p:sp>
        <p:nvSpPr>
          <p:cNvPr id="4" name="5 Marcador de número de diapositiva"/>
          <p:cNvSpPr>
            <a:spLocks noGrp="1"/>
          </p:cNvSpPr>
          <p:nvPr>
            <p:ph type="sldNum" sz="quarter" idx="12"/>
          </p:nvPr>
        </p:nvSpPr>
        <p:spPr/>
        <p:txBody>
          <a:bodyPr/>
          <a:lstStyle>
            <a:lvl1pPr>
              <a:defRPr/>
            </a:lvl1pPr>
          </a:lstStyle>
          <a:p>
            <a:pPr>
              <a:defRPr/>
            </a:pPr>
            <a:fld id="{4C50FAA0-088F-426E-8CA5-20A98C57C159}" type="slidenum">
              <a:rPr lang="es-ES"/>
              <a:pPr>
                <a:defRPr/>
              </a:pPr>
              <a:t>‹Nº›</a:t>
            </a:fld>
            <a:endParaRPr lang="es-E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3 Marcador de fecha"/>
          <p:cNvSpPr>
            <a:spLocks noGrp="1"/>
          </p:cNvSpPr>
          <p:nvPr>
            <p:ph type="dt" sz="half" idx="10"/>
          </p:nvPr>
        </p:nvSpPr>
        <p:spPr/>
        <p:txBody>
          <a:bodyPr/>
          <a:lstStyle>
            <a:lvl1pPr>
              <a:defRPr/>
            </a:lvl1pPr>
          </a:lstStyle>
          <a:p>
            <a:pPr>
              <a:defRPr/>
            </a:pPr>
            <a:endParaRPr lang="es-ES" dirty="0"/>
          </a:p>
        </p:txBody>
      </p:sp>
      <p:sp>
        <p:nvSpPr>
          <p:cNvPr id="6" name="4 Marcador de pie de página"/>
          <p:cNvSpPr>
            <a:spLocks noGrp="1"/>
          </p:cNvSpPr>
          <p:nvPr>
            <p:ph type="ftr" sz="quarter" idx="11"/>
          </p:nvPr>
        </p:nvSpPr>
        <p:spPr/>
        <p:txBody>
          <a:bodyPr/>
          <a:lstStyle>
            <a:lvl1pPr>
              <a:defRPr/>
            </a:lvl1pPr>
          </a:lstStyle>
          <a:p>
            <a:pPr>
              <a:defRPr/>
            </a:pPr>
            <a:r>
              <a:rPr lang="es-CO" dirty="0"/>
              <a:t>Fondo tomado de: http://www.channelbiz.es/2016/11/22/machine-learning-as-a-service-un-mercado-de-gran-potencial/</a:t>
            </a:r>
            <a:endParaRPr lang="es-ES" dirty="0"/>
          </a:p>
        </p:txBody>
      </p:sp>
      <p:sp>
        <p:nvSpPr>
          <p:cNvPr id="7" name="5 Marcador de número de diapositiva"/>
          <p:cNvSpPr>
            <a:spLocks noGrp="1"/>
          </p:cNvSpPr>
          <p:nvPr>
            <p:ph type="sldNum" sz="quarter" idx="12"/>
          </p:nvPr>
        </p:nvSpPr>
        <p:spPr/>
        <p:txBody>
          <a:bodyPr/>
          <a:lstStyle>
            <a:lvl1pPr>
              <a:defRPr/>
            </a:lvl1pPr>
          </a:lstStyle>
          <a:p>
            <a:pPr>
              <a:defRPr/>
            </a:pPr>
            <a:fld id="{7C2B8A40-4F00-4F07-A0F1-7BF9797FE0AD}" type="slidenum">
              <a:rPr lang="es-ES"/>
              <a:pPr>
                <a:defRPr/>
              </a:pPr>
              <a:t>‹Nº›</a:t>
            </a:fld>
            <a:endParaRPr lang="es-E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_tradnl"/>
              <a:t>Clic para editar título</a:t>
            </a:r>
            <a:endParaRPr lang="es-ES"/>
          </a:p>
        </p:txBody>
      </p:sp>
      <p:sp>
        <p:nvSpPr>
          <p:cNvPr id="3" name="2 Marcador de contenido"/>
          <p:cNvSpPr>
            <a:spLocks noGrp="1"/>
          </p:cNvSpPr>
          <p:nvPr>
            <p:ph idx="1"/>
          </p:nvPr>
        </p:nvSpPr>
        <p:spPr/>
        <p:txBody>
          <a:body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3 Marcador de fecha"/>
          <p:cNvSpPr>
            <a:spLocks noGrp="1"/>
          </p:cNvSpPr>
          <p:nvPr>
            <p:ph type="dt" sz="half" idx="10"/>
          </p:nvPr>
        </p:nvSpPr>
        <p:spPr/>
        <p:txBody>
          <a:bodyPr/>
          <a:lstStyle>
            <a:lvl1pPr>
              <a:defRPr/>
            </a:lvl1pPr>
          </a:lstStyle>
          <a:p>
            <a:pPr>
              <a:defRPr/>
            </a:pPr>
            <a:endParaRPr lang="es-ES" dirty="0"/>
          </a:p>
        </p:txBody>
      </p:sp>
      <p:sp>
        <p:nvSpPr>
          <p:cNvPr id="5" name="4 Marcador de pie de página"/>
          <p:cNvSpPr>
            <a:spLocks noGrp="1"/>
          </p:cNvSpPr>
          <p:nvPr>
            <p:ph type="ftr" sz="quarter" idx="11"/>
          </p:nvPr>
        </p:nvSpPr>
        <p:spPr/>
        <p:txBody>
          <a:bodyPr/>
          <a:lstStyle>
            <a:lvl1pPr>
              <a:defRPr/>
            </a:lvl1pPr>
          </a:lstStyle>
          <a:p>
            <a:pPr>
              <a:defRPr/>
            </a:pPr>
            <a:r>
              <a:rPr lang="es-CO" dirty="0"/>
              <a:t>Fondo tomado de: http://www.channelbiz.es/2016/11/22/machine-learning-as-a-service-un-mercado-de-gran-potencial/</a:t>
            </a:r>
            <a:endParaRPr lang="es-ES" dirty="0"/>
          </a:p>
        </p:txBody>
      </p:sp>
      <p:sp>
        <p:nvSpPr>
          <p:cNvPr id="6" name="5 Marcador de número de diapositiva"/>
          <p:cNvSpPr>
            <a:spLocks noGrp="1"/>
          </p:cNvSpPr>
          <p:nvPr>
            <p:ph type="sldNum" sz="quarter" idx="12"/>
          </p:nvPr>
        </p:nvSpPr>
        <p:spPr/>
        <p:txBody>
          <a:bodyPr/>
          <a:lstStyle>
            <a:lvl1pPr>
              <a:defRPr/>
            </a:lvl1pPr>
          </a:lstStyle>
          <a:p>
            <a:pPr>
              <a:defRPr/>
            </a:pPr>
            <a:fld id="{35D3ABD5-7DFD-429F-A07B-AD349A1C4079}" type="slidenum">
              <a:rPr lang="es-ES"/>
              <a:pPr>
                <a:defRPr/>
              </a:pPr>
              <a:t>‹Nº›</a:t>
            </a:fld>
            <a:endParaRPr lang="es-E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p>
        </p:txBody>
      </p:sp>
      <p:sp>
        <p:nvSpPr>
          <p:cNvPr id="3" name="2 Marcador de posición de imagen"/>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ES" noProof="0" dirty="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3 Marcador de fecha"/>
          <p:cNvSpPr>
            <a:spLocks noGrp="1"/>
          </p:cNvSpPr>
          <p:nvPr>
            <p:ph type="dt" sz="half" idx="10"/>
          </p:nvPr>
        </p:nvSpPr>
        <p:spPr/>
        <p:txBody>
          <a:bodyPr/>
          <a:lstStyle>
            <a:lvl1pPr>
              <a:defRPr/>
            </a:lvl1pPr>
          </a:lstStyle>
          <a:p>
            <a:pPr>
              <a:defRPr/>
            </a:pPr>
            <a:endParaRPr lang="es-ES" dirty="0"/>
          </a:p>
        </p:txBody>
      </p:sp>
      <p:sp>
        <p:nvSpPr>
          <p:cNvPr id="6" name="4 Marcador de pie de página"/>
          <p:cNvSpPr>
            <a:spLocks noGrp="1"/>
          </p:cNvSpPr>
          <p:nvPr>
            <p:ph type="ftr" sz="quarter" idx="11"/>
          </p:nvPr>
        </p:nvSpPr>
        <p:spPr/>
        <p:txBody>
          <a:bodyPr/>
          <a:lstStyle>
            <a:lvl1pPr>
              <a:defRPr/>
            </a:lvl1pPr>
          </a:lstStyle>
          <a:p>
            <a:pPr>
              <a:defRPr/>
            </a:pPr>
            <a:r>
              <a:rPr lang="es-CO" dirty="0"/>
              <a:t>Fondo tomado de: http://www.channelbiz.es/2016/11/22/machine-learning-as-a-service-un-mercado-de-gran-potencial/</a:t>
            </a:r>
            <a:endParaRPr lang="es-ES" dirty="0"/>
          </a:p>
        </p:txBody>
      </p:sp>
      <p:sp>
        <p:nvSpPr>
          <p:cNvPr id="7" name="5 Marcador de número de diapositiva"/>
          <p:cNvSpPr>
            <a:spLocks noGrp="1"/>
          </p:cNvSpPr>
          <p:nvPr>
            <p:ph type="sldNum" sz="quarter" idx="12"/>
          </p:nvPr>
        </p:nvSpPr>
        <p:spPr/>
        <p:txBody>
          <a:bodyPr/>
          <a:lstStyle>
            <a:lvl1pPr>
              <a:defRPr/>
            </a:lvl1pPr>
          </a:lstStyle>
          <a:p>
            <a:pPr>
              <a:defRPr/>
            </a:pPr>
            <a:fld id="{B77D91DE-459E-4545-9DA6-970A5B04ED35}" type="slidenum">
              <a:rPr lang="es-ES"/>
              <a:pPr>
                <a:defRPr/>
              </a:pPr>
              <a:t>‹Nº›</a:t>
            </a:fld>
            <a:endParaRPr lang="es-E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10"/>
          </p:nvPr>
        </p:nvSpPr>
        <p:spPr/>
        <p:txBody>
          <a:bodyPr/>
          <a:lstStyle>
            <a:lvl1pPr>
              <a:defRPr/>
            </a:lvl1pPr>
          </a:lstStyle>
          <a:p>
            <a:pPr>
              <a:defRPr/>
            </a:pPr>
            <a:endParaRPr lang="es-ES" dirty="0"/>
          </a:p>
        </p:txBody>
      </p:sp>
      <p:sp>
        <p:nvSpPr>
          <p:cNvPr id="5" name="4 Marcador de pie de página"/>
          <p:cNvSpPr>
            <a:spLocks noGrp="1"/>
          </p:cNvSpPr>
          <p:nvPr>
            <p:ph type="ftr" sz="quarter" idx="11"/>
          </p:nvPr>
        </p:nvSpPr>
        <p:spPr/>
        <p:txBody>
          <a:bodyPr/>
          <a:lstStyle>
            <a:lvl1pPr>
              <a:defRPr/>
            </a:lvl1pPr>
          </a:lstStyle>
          <a:p>
            <a:pPr>
              <a:defRPr/>
            </a:pPr>
            <a:r>
              <a:rPr lang="es-CO" dirty="0"/>
              <a:t>Fondo tomado de: http://www.channelbiz.es/2016/11/22/machine-learning-as-a-service-un-mercado-de-gran-potencial/</a:t>
            </a:r>
            <a:endParaRPr lang="es-ES" dirty="0"/>
          </a:p>
        </p:txBody>
      </p:sp>
      <p:sp>
        <p:nvSpPr>
          <p:cNvPr id="6" name="5 Marcador de número de diapositiva"/>
          <p:cNvSpPr>
            <a:spLocks noGrp="1"/>
          </p:cNvSpPr>
          <p:nvPr>
            <p:ph type="sldNum" sz="quarter" idx="12"/>
          </p:nvPr>
        </p:nvSpPr>
        <p:spPr/>
        <p:txBody>
          <a:bodyPr/>
          <a:lstStyle>
            <a:lvl1pPr>
              <a:defRPr/>
            </a:lvl1pPr>
          </a:lstStyle>
          <a:p>
            <a:pPr>
              <a:defRPr/>
            </a:pPr>
            <a:fld id="{6011F08F-F259-4C54-BD14-B7CDFB682077}" type="slidenum">
              <a:rPr lang="es-ES"/>
              <a:pPr>
                <a:defRPr/>
              </a:pPr>
              <a:t>‹Nº›</a:t>
            </a:fld>
            <a:endParaRPr lang="es-E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a:t>Haga clic para modificar el estilo de título del patrón</a:t>
            </a:r>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10"/>
          </p:nvPr>
        </p:nvSpPr>
        <p:spPr/>
        <p:txBody>
          <a:bodyPr/>
          <a:lstStyle>
            <a:lvl1pPr>
              <a:defRPr/>
            </a:lvl1pPr>
          </a:lstStyle>
          <a:p>
            <a:pPr>
              <a:defRPr/>
            </a:pPr>
            <a:endParaRPr lang="es-ES" dirty="0"/>
          </a:p>
        </p:txBody>
      </p:sp>
      <p:sp>
        <p:nvSpPr>
          <p:cNvPr id="5" name="4 Marcador de pie de página"/>
          <p:cNvSpPr>
            <a:spLocks noGrp="1"/>
          </p:cNvSpPr>
          <p:nvPr>
            <p:ph type="ftr" sz="quarter" idx="11"/>
          </p:nvPr>
        </p:nvSpPr>
        <p:spPr/>
        <p:txBody>
          <a:bodyPr/>
          <a:lstStyle>
            <a:lvl1pPr>
              <a:defRPr/>
            </a:lvl1pPr>
          </a:lstStyle>
          <a:p>
            <a:pPr>
              <a:defRPr/>
            </a:pPr>
            <a:r>
              <a:rPr lang="es-CO" dirty="0"/>
              <a:t>Fondo tomado de: http://www.channelbiz.es/2016/11/22/machine-learning-as-a-service-un-mercado-de-gran-potencial/</a:t>
            </a:r>
            <a:endParaRPr lang="es-ES" dirty="0"/>
          </a:p>
        </p:txBody>
      </p:sp>
      <p:sp>
        <p:nvSpPr>
          <p:cNvPr id="6" name="5 Marcador de número de diapositiva"/>
          <p:cNvSpPr>
            <a:spLocks noGrp="1"/>
          </p:cNvSpPr>
          <p:nvPr>
            <p:ph type="sldNum" sz="quarter" idx="12"/>
          </p:nvPr>
        </p:nvSpPr>
        <p:spPr/>
        <p:txBody>
          <a:bodyPr/>
          <a:lstStyle>
            <a:lvl1pPr>
              <a:defRPr/>
            </a:lvl1pPr>
          </a:lstStyle>
          <a:p>
            <a:pPr>
              <a:defRPr/>
            </a:pPr>
            <a:fld id="{948448A7-3905-49EF-A7A9-04BD593617C1}" type="slidenum">
              <a:rPr lang="es-ES"/>
              <a:pPr>
                <a:defRPr/>
              </a:pPr>
              <a:t>‹Nº›</a:t>
            </a:fld>
            <a:endParaRPr lang="es-E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Only">
  <p:cSld name="Contenido">
    <p:spTree>
      <p:nvGrpSpPr>
        <p:cNvPr id="1" name=""/>
        <p:cNvGrpSpPr/>
        <p:nvPr/>
      </p:nvGrpSpPr>
      <p:grpSpPr>
        <a:xfrm>
          <a:off x="0" y="0"/>
          <a:ext cx="0" cy="0"/>
          <a:chOff x="0" y="0"/>
          <a:chExt cx="0" cy="0"/>
        </a:xfrm>
      </p:grpSpPr>
      <p:sp>
        <p:nvSpPr>
          <p:cNvPr id="2" name="1 Marcador de contenido"/>
          <p:cNvSpPr>
            <a:spLocks noGrp="1"/>
          </p:cNvSpPr>
          <p:nvPr>
            <p:ph/>
          </p:nvPr>
        </p:nvSpPr>
        <p:spPr>
          <a:xfrm>
            <a:off x="457200" y="277813"/>
            <a:ext cx="8229600" cy="5853112"/>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ES_tradnl"/>
          </a:p>
        </p:txBody>
      </p:sp>
      <p:sp>
        <p:nvSpPr>
          <p:cNvPr id="3" name="2 Marcador de fecha"/>
          <p:cNvSpPr>
            <a:spLocks noGrp="1"/>
          </p:cNvSpPr>
          <p:nvPr>
            <p:ph type="dt" sz="half" idx="10"/>
          </p:nvPr>
        </p:nvSpPr>
        <p:spPr>
          <a:xfrm>
            <a:off x="457200" y="6324600"/>
            <a:ext cx="2133600" cy="457200"/>
          </a:xfrm>
        </p:spPr>
        <p:txBody>
          <a:bodyPr/>
          <a:lstStyle>
            <a:lvl1pPr>
              <a:defRPr/>
            </a:lvl1pPr>
          </a:lstStyle>
          <a:p>
            <a:pPr>
              <a:defRPr/>
            </a:pPr>
            <a:endParaRPr lang="en-US" altLang="en-US" dirty="0"/>
          </a:p>
        </p:txBody>
      </p:sp>
      <p:sp>
        <p:nvSpPr>
          <p:cNvPr id="4" name="3 Marcador de pie de página"/>
          <p:cNvSpPr>
            <a:spLocks noGrp="1"/>
          </p:cNvSpPr>
          <p:nvPr>
            <p:ph type="ftr" sz="quarter" idx="11"/>
          </p:nvPr>
        </p:nvSpPr>
        <p:spPr>
          <a:xfrm>
            <a:off x="3124200" y="6324600"/>
            <a:ext cx="2895600" cy="457200"/>
          </a:xfrm>
        </p:spPr>
        <p:txBody>
          <a:bodyPr/>
          <a:lstStyle>
            <a:lvl1pPr>
              <a:defRPr/>
            </a:lvl1pPr>
          </a:lstStyle>
          <a:p>
            <a:pPr>
              <a:defRPr/>
            </a:pPr>
            <a:endParaRPr lang="en-US" altLang="en-US" dirty="0"/>
          </a:p>
        </p:txBody>
      </p:sp>
      <p:sp>
        <p:nvSpPr>
          <p:cNvPr id="5" name="4 Marcador de número de diapositiva"/>
          <p:cNvSpPr>
            <a:spLocks noGrp="1"/>
          </p:cNvSpPr>
          <p:nvPr>
            <p:ph type="sldNum" sz="quarter" idx="12"/>
          </p:nvPr>
        </p:nvSpPr>
        <p:spPr>
          <a:xfrm>
            <a:off x="6553200" y="6324600"/>
            <a:ext cx="2133600" cy="457200"/>
          </a:xfrm>
        </p:spPr>
        <p:txBody>
          <a:bodyPr/>
          <a:lstStyle>
            <a:lvl1pPr>
              <a:defRPr/>
            </a:lvl1pPr>
          </a:lstStyle>
          <a:p>
            <a:pPr>
              <a:defRPr/>
            </a:pPr>
            <a:fld id="{DF8C3A7C-8897-47C6-873D-D0E3DDEA6DF7}" type="slidenum">
              <a:rPr lang="en-US" altLang="en-US"/>
              <a:pPr>
                <a:defRPr/>
              </a:pPr>
              <a:t>‹Nº›</a:t>
            </a:fld>
            <a:endParaRPr lang="en-US" altLang="en-US" dirty="0"/>
          </a:p>
        </p:txBody>
      </p:sp>
    </p:spTree>
    <p:extLst>
      <p:ext uri="{BB962C8B-B14F-4D97-AF65-F5344CB8AC3E}">
        <p14:creationId xmlns:p14="http://schemas.microsoft.com/office/powerpoint/2010/main" val="393484221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3124200" y="2209800"/>
            <a:ext cx="5715000" cy="1676400"/>
          </a:xfrm>
        </p:spPr>
        <p:txBody>
          <a:bodyPr/>
          <a:lstStyle>
            <a:lvl1pPr>
              <a:defRPr sz="3200" b="1"/>
            </a:lvl1pPr>
          </a:lstStyle>
          <a:p>
            <a:r>
              <a:rPr lang="es-ES" dirty="0"/>
              <a:t>Haga clic para modificar el estilo de título del patrón</a:t>
            </a:r>
          </a:p>
        </p:txBody>
      </p:sp>
      <p:sp>
        <p:nvSpPr>
          <p:cNvPr id="3" name="2 Subtítulo"/>
          <p:cNvSpPr>
            <a:spLocks noGrp="1"/>
          </p:cNvSpPr>
          <p:nvPr>
            <p:ph type="subTitle" idx="1"/>
          </p:nvPr>
        </p:nvSpPr>
        <p:spPr>
          <a:xfrm>
            <a:off x="4267200" y="4114800"/>
            <a:ext cx="3657600" cy="1371600"/>
          </a:xfrm>
        </p:spPr>
        <p:txBody>
          <a:bodyPr/>
          <a:lstStyle>
            <a:lvl1pPr marL="0" indent="0" algn="ctr">
              <a:buNone/>
              <a:defRPr sz="2000"/>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s-ES"/>
              <a:t>Haga clic para modificar el estilo de subtítulo del patrón</a:t>
            </a:r>
          </a:p>
        </p:txBody>
      </p:sp>
      <p:sp>
        <p:nvSpPr>
          <p:cNvPr id="4" name="Rectangle 4"/>
          <p:cNvSpPr>
            <a:spLocks noGrp="1" noChangeArrowheads="1"/>
          </p:cNvSpPr>
          <p:nvPr>
            <p:ph type="dt" sz="half" idx="10"/>
          </p:nvPr>
        </p:nvSpPr>
        <p:spPr>
          <a:ln/>
        </p:spPr>
        <p:txBody>
          <a:bodyPr/>
          <a:lstStyle>
            <a:lvl1pPr>
              <a:defRPr/>
            </a:lvl1pPr>
          </a:lstStyle>
          <a:p>
            <a:pPr>
              <a:defRPr/>
            </a:pPr>
            <a:endParaRPr lang="es-ES" dirty="0"/>
          </a:p>
        </p:txBody>
      </p:sp>
      <p:sp>
        <p:nvSpPr>
          <p:cNvPr id="5" name="Rectangle 5"/>
          <p:cNvSpPr>
            <a:spLocks noGrp="1" noChangeArrowheads="1"/>
          </p:cNvSpPr>
          <p:nvPr>
            <p:ph type="ftr" sz="quarter" idx="11"/>
          </p:nvPr>
        </p:nvSpPr>
        <p:spPr>
          <a:ln/>
        </p:spPr>
        <p:txBody>
          <a:bodyPr/>
          <a:lstStyle>
            <a:lvl1pPr>
              <a:defRPr/>
            </a:lvl1pPr>
          </a:lstStyle>
          <a:p>
            <a:pPr>
              <a:defRPr/>
            </a:pPr>
            <a:r>
              <a:rPr lang="es-CO" dirty="0"/>
              <a:t>Fondo tomado de: http://www.channelbiz.es/2016/11/22/machine-learning-as-a-service-un-mercado-de-gran-potencial/</a:t>
            </a:r>
            <a:endParaRPr lang="es-ES" dirty="0"/>
          </a:p>
        </p:txBody>
      </p:sp>
      <p:sp>
        <p:nvSpPr>
          <p:cNvPr id="6" name="Rectangle 6"/>
          <p:cNvSpPr>
            <a:spLocks noGrp="1" noChangeArrowheads="1"/>
          </p:cNvSpPr>
          <p:nvPr>
            <p:ph type="sldNum" sz="quarter" idx="12"/>
          </p:nvPr>
        </p:nvSpPr>
        <p:spPr>
          <a:ln/>
        </p:spPr>
        <p:txBody>
          <a:bodyPr/>
          <a:lstStyle>
            <a:lvl1pPr>
              <a:defRPr/>
            </a:lvl1pPr>
          </a:lstStyle>
          <a:p>
            <a:pPr>
              <a:defRPr/>
            </a:pPr>
            <a:fld id="{AF1D7EEB-4897-4236-BD0F-BE5E5635EBAF}" type="slidenum">
              <a:rPr lang="es-ES"/>
              <a:pPr>
                <a:defRPr/>
              </a:pPr>
              <a:t>‹Nº›</a:t>
            </a:fld>
            <a:endParaRPr lang="es-E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u="none" baseline="0">
                <a:effectLst/>
                <a:latin typeface="Calibri Light" panose="020F0302020204030204" pitchFamily="34" charset="0"/>
              </a:defRPr>
            </a:lvl1pPr>
          </a:lstStyle>
          <a:p>
            <a:r>
              <a:rPr lang="es-ES" dirty="0"/>
              <a:t>Haga clic para modificar el estilo de título del patrón</a:t>
            </a:r>
          </a:p>
        </p:txBody>
      </p:sp>
      <p:sp>
        <p:nvSpPr>
          <p:cNvPr id="3" name="2 Marcador de contenido"/>
          <p:cNvSpPr>
            <a:spLocks noGrp="1"/>
          </p:cNvSpPr>
          <p:nvPr>
            <p:ph idx="1"/>
          </p:nvPr>
        </p:nvSpPr>
        <p:spPr/>
        <p:txBody>
          <a:bodyPr/>
          <a:lstStyle>
            <a:lvl1pPr>
              <a:defRPr>
                <a:latin typeface="Calibri Light" panose="020F0302020204030204" pitchFamily="34" charset="0"/>
              </a:defRPr>
            </a:lvl1pPr>
            <a:lvl2pPr>
              <a:defRPr>
                <a:latin typeface="Calibri Light" panose="020F0302020204030204" pitchFamily="34" charset="0"/>
              </a:defRPr>
            </a:lvl2pPr>
            <a:lvl3pPr>
              <a:defRPr>
                <a:latin typeface="Calibri Light" panose="020F0302020204030204" pitchFamily="34" charset="0"/>
              </a:defRPr>
            </a:lvl3pPr>
            <a:lvl4pPr>
              <a:defRPr>
                <a:latin typeface="Calibri Light" panose="020F0302020204030204" pitchFamily="34" charset="0"/>
              </a:defRPr>
            </a:lvl4pPr>
            <a:lvl5pPr>
              <a:defRPr>
                <a:latin typeface="Calibri Light" panose="020F0302020204030204" pitchFamily="34" charset="0"/>
              </a:defRPr>
            </a:lvl5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Rectangle 4"/>
          <p:cNvSpPr>
            <a:spLocks noGrp="1" noChangeArrowheads="1"/>
          </p:cNvSpPr>
          <p:nvPr>
            <p:ph type="dt" sz="half" idx="10"/>
          </p:nvPr>
        </p:nvSpPr>
        <p:spPr>
          <a:ln/>
        </p:spPr>
        <p:txBody>
          <a:bodyPr/>
          <a:lstStyle>
            <a:lvl1pPr>
              <a:defRPr>
                <a:latin typeface="Calibri Light" panose="020F0302020204030204" pitchFamily="34" charset="0"/>
              </a:defRPr>
            </a:lvl1pPr>
          </a:lstStyle>
          <a:p>
            <a:pPr>
              <a:defRPr/>
            </a:pPr>
            <a:endParaRPr lang="es-ES" dirty="0"/>
          </a:p>
        </p:txBody>
      </p:sp>
      <p:sp>
        <p:nvSpPr>
          <p:cNvPr id="5" name="Rectangle 5"/>
          <p:cNvSpPr>
            <a:spLocks noGrp="1" noChangeArrowheads="1"/>
          </p:cNvSpPr>
          <p:nvPr>
            <p:ph type="ftr" sz="quarter" idx="11"/>
          </p:nvPr>
        </p:nvSpPr>
        <p:spPr>
          <a:ln/>
        </p:spPr>
        <p:txBody>
          <a:bodyPr/>
          <a:lstStyle>
            <a:lvl1pPr>
              <a:defRPr>
                <a:latin typeface="Calibri Light" panose="020F0302020204030204" pitchFamily="34" charset="0"/>
              </a:defRPr>
            </a:lvl1pPr>
          </a:lstStyle>
          <a:p>
            <a:pPr>
              <a:defRPr/>
            </a:pPr>
            <a:r>
              <a:rPr lang="es-CO" dirty="0"/>
              <a:t>Fondo tomado de: http://www.channelbiz.es/2016/11/22/machine-learning-as-a-service-un-mercado-de-gran-potencial/</a:t>
            </a:r>
            <a:endParaRPr lang="es-ES" dirty="0"/>
          </a:p>
        </p:txBody>
      </p:sp>
      <p:sp>
        <p:nvSpPr>
          <p:cNvPr id="6" name="Rectangle 6"/>
          <p:cNvSpPr>
            <a:spLocks noGrp="1" noChangeArrowheads="1"/>
          </p:cNvSpPr>
          <p:nvPr>
            <p:ph type="sldNum" sz="quarter" idx="12"/>
          </p:nvPr>
        </p:nvSpPr>
        <p:spPr>
          <a:ln/>
        </p:spPr>
        <p:txBody>
          <a:bodyPr/>
          <a:lstStyle>
            <a:lvl1pPr>
              <a:defRPr>
                <a:latin typeface="Calibri Light" panose="020F0302020204030204" pitchFamily="34" charset="0"/>
              </a:defRPr>
            </a:lvl1pPr>
          </a:lstStyle>
          <a:p>
            <a:pPr>
              <a:defRPr/>
            </a:pPr>
            <a:fld id="{70BFC5D7-D62C-4EFD-989B-B77C1B6A83C5}" type="slidenum">
              <a:rPr lang="es-ES" smtClean="0"/>
              <a:pPr>
                <a:defRPr/>
              </a:pPr>
              <a:t>‹Nº›</a:t>
            </a:fld>
            <a:endParaRPr lang="es-ES"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a:t>Haga clic para modificar el estilo de texto del patrón</a:t>
            </a:r>
          </a:p>
        </p:txBody>
      </p:sp>
      <p:sp>
        <p:nvSpPr>
          <p:cNvPr id="4" name="Rectangle 4"/>
          <p:cNvSpPr>
            <a:spLocks noGrp="1" noChangeArrowheads="1"/>
          </p:cNvSpPr>
          <p:nvPr>
            <p:ph type="dt" sz="half" idx="10"/>
          </p:nvPr>
        </p:nvSpPr>
        <p:spPr>
          <a:ln/>
        </p:spPr>
        <p:txBody>
          <a:bodyPr/>
          <a:lstStyle>
            <a:lvl1pPr>
              <a:defRPr/>
            </a:lvl1pPr>
          </a:lstStyle>
          <a:p>
            <a:pPr>
              <a:defRPr/>
            </a:pPr>
            <a:endParaRPr lang="es-ES" dirty="0"/>
          </a:p>
        </p:txBody>
      </p:sp>
      <p:sp>
        <p:nvSpPr>
          <p:cNvPr id="5" name="Rectangle 5"/>
          <p:cNvSpPr>
            <a:spLocks noGrp="1" noChangeArrowheads="1"/>
          </p:cNvSpPr>
          <p:nvPr>
            <p:ph type="ftr" sz="quarter" idx="11"/>
          </p:nvPr>
        </p:nvSpPr>
        <p:spPr>
          <a:ln/>
        </p:spPr>
        <p:txBody>
          <a:bodyPr/>
          <a:lstStyle>
            <a:lvl1pPr>
              <a:defRPr/>
            </a:lvl1pPr>
          </a:lstStyle>
          <a:p>
            <a:pPr>
              <a:defRPr/>
            </a:pPr>
            <a:r>
              <a:rPr lang="es-CO" dirty="0"/>
              <a:t>Fondo tomado de: http://www.channelbiz.es/2016/11/22/machine-learning-as-a-service-un-mercado-de-gran-potencial/</a:t>
            </a:r>
            <a:endParaRPr lang="es-ES" dirty="0"/>
          </a:p>
        </p:txBody>
      </p:sp>
      <p:sp>
        <p:nvSpPr>
          <p:cNvPr id="6" name="Rectangle 6"/>
          <p:cNvSpPr>
            <a:spLocks noGrp="1" noChangeArrowheads="1"/>
          </p:cNvSpPr>
          <p:nvPr>
            <p:ph type="sldNum" sz="quarter" idx="12"/>
          </p:nvPr>
        </p:nvSpPr>
        <p:spPr>
          <a:ln/>
        </p:spPr>
        <p:txBody>
          <a:bodyPr/>
          <a:lstStyle>
            <a:lvl1pPr>
              <a:defRPr/>
            </a:lvl1pPr>
          </a:lstStyle>
          <a:p>
            <a:pPr>
              <a:defRPr/>
            </a:pPr>
            <a:fld id="{23000EE7-FA99-4D21-93F8-0F235599C4B5}" type="slidenum">
              <a:rPr lang="es-ES"/>
              <a:pPr>
                <a:defRPr/>
              </a:pPr>
              <a:t>‹Nº›</a:t>
            </a:fld>
            <a:endParaRPr lang="es-ES"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i="0">
                <a:effectLst/>
                <a:latin typeface="Calibri" panose="020F0502020204030204" pitchFamily="34" charset="0"/>
              </a:defRPr>
            </a:lvl1pPr>
          </a:lstStyle>
          <a:p>
            <a:r>
              <a:rPr lang="es-ES" dirty="0"/>
              <a:t>Haga clic para modificar el estilo de título del patrón</a:t>
            </a:r>
          </a:p>
        </p:txBody>
      </p:sp>
      <p:sp>
        <p:nvSpPr>
          <p:cNvPr id="3" name="2 Marcador de contenido"/>
          <p:cNvSpPr>
            <a:spLocks noGrp="1"/>
          </p:cNvSpPr>
          <p:nvPr>
            <p:ph sz="half" idx="1"/>
          </p:nvPr>
        </p:nvSpPr>
        <p:spPr>
          <a:xfrm>
            <a:off x="457200" y="1600200"/>
            <a:ext cx="4038600" cy="4525963"/>
          </a:xfrm>
        </p:spPr>
        <p:txBody>
          <a:bodyPr/>
          <a:lstStyle>
            <a:lvl1pPr>
              <a:defRPr sz="2800">
                <a:latin typeface="Calibri Light" panose="020F0302020204030204" pitchFamily="34" charset="0"/>
              </a:defRPr>
            </a:lvl1pPr>
            <a:lvl2pPr>
              <a:defRPr sz="2400">
                <a:latin typeface="Calibri Light" panose="020F0302020204030204" pitchFamily="34" charset="0"/>
              </a:defRPr>
            </a:lvl2pPr>
            <a:lvl3pPr>
              <a:defRPr sz="2000">
                <a:latin typeface="Calibri Light" panose="020F0302020204030204" pitchFamily="34" charset="0"/>
              </a:defRPr>
            </a:lvl3pPr>
            <a:lvl4pPr>
              <a:defRPr sz="1800">
                <a:latin typeface="Calibri Light" panose="020F0302020204030204" pitchFamily="34" charset="0"/>
              </a:defRPr>
            </a:lvl4pPr>
            <a:lvl5pPr>
              <a:defRPr sz="1800">
                <a:latin typeface="Calibri Light" panose="020F0302020204030204" pitchFamily="34" charset="0"/>
              </a:defRPr>
            </a:lvl5pPr>
            <a:lvl6pPr>
              <a:defRPr sz="1800"/>
            </a:lvl6pPr>
            <a:lvl7pPr>
              <a:defRPr sz="1800"/>
            </a:lvl7pPr>
            <a:lvl8pPr>
              <a:defRPr sz="1800"/>
            </a:lvl8pPr>
            <a:lvl9pPr>
              <a:defRPr sz="1800"/>
            </a:lvl9p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p>
        </p:txBody>
      </p:sp>
      <p:sp>
        <p:nvSpPr>
          <p:cNvPr id="4" name="3 Marcador de contenido"/>
          <p:cNvSpPr>
            <a:spLocks noGrp="1"/>
          </p:cNvSpPr>
          <p:nvPr>
            <p:ph sz="half" idx="2"/>
          </p:nvPr>
        </p:nvSpPr>
        <p:spPr>
          <a:xfrm>
            <a:off x="4648200" y="1600200"/>
            <a:ext cx="4038600" cy="4525963"/>
          </a:xfrm>
        </p:spPr>
        <p:txBody>
          <a:bodyPr/>
          <a:lstStyle>
            <a:lvl1pPr>
              <a:defRPr sz="2800">
                <a:latin typeface="Calibri Light" panose="020F0302020204030204" pitchFamily="34" charset="0"/>
              </a:defRPr>
            </a:lvl1pPr>
            <a:lvl2pPr>
              <a:defRPr sz="2400">
                <a:latin typeface="Calibri Light" panose="020F0302020204030204" pitchFamily="34" charset="0"/>
              </a:defRPr>
            </a:lvl2pPr>
            <a:lvl3pPr>
              <a:defRPr sz="2000">
                <a:latin typeface="Calibri Light" panose="020F0302020204030204" pitchFamily="34" charset="0"/>
              </a:defRPr>
            </a:lvl3pPr>
            <a:lvl4pPr>
              <a:defRPr sz="1800">
                <a:latin typeface="Calibri Light" panose="020F0302020204030204" pitchFamily="34" charset="0"/>
              </a:defRPr>
            </a:lvl4pPr>
            <a:lvl5pPr>
              <a:defRPr sz="1800">
                <a:latin typeface="Calibri Light" panose="020F0302020204030204" pitchFamily="34" charset="0"/>
              </a:defRPr>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Rectangle 4"/>
          <p:cNvSpPr>
            <a:spLocks noGrp="1" noChangeArrowheads="1"/>
          </p:cNvSpPr>
          <p:nvPr>
            <p:ph type="dt" sz="half" idx="10"/>
          </p:nvPr>
        </p:nvSpPr>
        <p:spPr>
          <a:ln/>
        </p:spPr>
        <p:txBody>
          <a:bodyPr/>
          <a:lstStyle>
            <a:lvl1pPr>
              <a:defRPr>
                <a:latin typeface="Calibri Light" panose="020F0302020204030204" pitchFamily="34" charset="0"/>
              </a:defRPr>
            </a:lvl1pPr>
          </a:lstStyle>
          <a:p>
            <a:pPr>
              <a:defRPr/>
            </a:pPr>
            <a:endParaRPr lang="es-ES" dirty="0"/>
          </a:p>
        </p:txBody>
      </p:sp>
      <p:sp>
        <p:nvSpPr>
          <p:cNvPr id="6" name="Rectangle 5"/>
          <p:cNvSpPr>
            <a:spLocks noGrp="1" noChangeArrowheads="1"/>
          </p:cNvSpPr>
          <p:nvPr>
            <p:ph type="ftr" sz="quarter" idx="11"/>
          </p:nvPr>
        </p:nvSpPr>
        <p:spPr>
          <a:ln/>
        </p:spPr>
        <p:txBody>
          <a:bodyPr/>
          <a:lstStyle>
            <a:lvl1pPr>
              <a:defRPr>
                <a:latin typeface="Calibri Light" panose="020F0302020204030204" pitchFamily="34" charset="0"/>
              </a:defRPr>
            </a:lvl1pPr>
          </a:lstStyle>
          <a:p>
            <a:pPr>
              <a:defRPr/>
            </a:pPr>
            <a:r>
              <a:rPr lang="es-CO" dirty="0"/>
              <a:t>Fondo tomado de: http://www.channelbiz.es/2016/11/22/machine-learning-as-a-service-un-mercado-de-gran-potencial/</a:t>
            </a:r>
            <a:endParaRPr lang="es-ES" dirty="0"/>
          </a:p>
        </p:txBody>
      </p:sp>
      <p:sp>
        <p:nvSpPr>
          <p:cNvPr id="7" name="Rectangle 6"/>
          <p:cNvSpPr>
            <a:spLocks noGrp="1" noChangeArrowheads="1"/>
          </p:cNvSpPr>
          <p:nvPr>
            <p:ph type="sldNum" sz="quarter" idx="12"/>
          </p:nvPr>
        </p:nvSpPr>
        <p:spPr>
          <a:ln/>
        </p:spPr>
        <p:txBody>
          <a:bodyPr/>
          <a:lstStyle>
            <a:lvl1pPr>
              <a:defRPr>
                <a:latin typeface="Calibri Light" panose="020F0302020204030204" pitchFamily="34" charset="0"/>
              </a:defRPr>
            </a:lvl1pPr>
          </a:lstStyle>
          <a:p>
            <a:pPr>
              <a:defRPr/>
            </a:pPr>
            <a:fld id="{9D5B0F99-7DB5-4E06-961B-403BDB86896F}" type="slidenum">
              <a:rPr lang="es-ES" smtClean="0"/>
              <a:pPr>
                <a:defRPr/>
              </a:pPr>
              <a:t>‹Nº›</a:t>
            </a:fld>
            <a:endParaRPr lang="es-ES"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a:t>Haga clic para modificar el estilo de título del patrón</a:t>
            </a:r>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Rectangle 4"/>
          <p:cNvSpPr>
            <a:spLocks noGrp="1" noChangeArrowheads="1"/>
          </p:cNvSpPr>
          <p:nvPr>
            <p:ph type="dt" sz="half" idx="10"/>
          </p:nvPr>
        </p:nvSpPr>
        <p:spPr>
          <a:ln/>
        </p:spPr>
        <p:txBody>
          <a:bodyPr/>
          <a:lstStyle>
            <a:lvl1pPr>
              <a:defRPr/>
            </a:lvl1pPr>
          </a:lstStyle>
          <a:p>
            <a:pPr>
              <a:defRPr/>
            </a:pPr>
            <a:endParaRPr lang="es-ES" dirty="0"/>
          </a:p>
        </p:txBody>
      </p:sp>
      <p:sp>
        <p:nvSpPr>
          <p:cNvPr id="8" name="Rectangle 5"/>
          <p:cNvSpPr>
            <a:spLocks noGrp="1" noChangeArrowheads="1"/>
          </p:cNvSpPr>
          <p:nvPr>
            <p:ph type="ftr" sz="quarter" idx="11"/>
          </p:nvPr>
        </p:nvSpPr>
        <p:spPr>
          <a:ln/>
        </p:spPr>
        <p:txBody>
          <a:bodyPr/>
          <a:lstStyle>
            <a:lvl1pPr>
              <a:defRPr/>
            </a:lvl1pPr>
          </a:lstStyle>
          <a:p>
            <a:pPr>
              <a:defRPr/>
            </a:pPr>
            <a:r>
              <a:rPr lang="es-CO" dirty="0"/>
              <a:t>Fondo tomado de: http://www.channelbiz.es/2016/11/22/machine-learning-as-a-service-un-mercado-de-gran-potencial/</a:t>
            </a:r>
            <a:endParaRPr lang="es-ES" dirty="0"/>
          </a:p>
        </p:txBody>
      </p:sp>
      <p:sp>
        <p:nvSpPr>
          <p:cNvPr id="9" name="Rectangle 6"/>
          <p:cNvSpPr>
            <a:spLocks noGrp="1" noChangeArrowheads="1"/>
          </p:cNvSpPr>
          <p:nvPr>
            <p:ph type="sldNum" sz="quarter" idx="12"/>
          </p:nvPr>
        </p:nvSpPr>
        <p:spPr>
          <a:ln/>
        </p:spPr>
        <p:txBody>
          <a:bodyPr/>
          <a:lstStyle>
            <a:lvl1pPr>
              <a:defRPr/>
            </a:lvl1pPr>
          </a:lstStyle>
          <a:p>
            <a:pPr>
              <a:defRPr/>
            </a:pPr>
            <a:fld id="{2F209A69-9E1F-48C6-A16E-52CC2BE138A9}" type="slidenum">
              <a:rPr lang="es-ES"/>
              <a:pPr>
                <a:defRPr/>
              </a:pPr>
              <a:t>‹Nº›</a:t>
            </a:fld>
            <a:endParaRPr lang="es-ES" dirty="0"/>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Rectangle 4"/>
          <p:cNvSpPr>
            <a:spLocks noGrp="1" noChangeArrowheads="1"/>
          </p:cNvSpPr>
          <p:nvPr>
            <p:ph type="dt" sz="half" idx="10"/>
          </p:nvPr>
        </p:nvSpPr>
        <p:spPr>
          <a:ln/>
        </p:spPr>
        <p:txBody>
          <a:bodyPr/>
          <a:lstStyle>
            <a:lvl1pPr>
              <a:defRPr/>
            </a:lvl1pPr>
          </a:lstStyle>
          <a:p>
            <a:pPr>
              <a:defRPr/>
            </a:pPr>
            <a:endParaRPr lang="es-ES" dirty="0"/>
          </a:p>
        </p:txBody>
      </p:sp>
      <p:sp>
        <p:nvSpPr>
          <p:cNvPr id="4" name="Rectangle 5"/>
          <p:cNvSpPr>
            <a:spLocks noGrp="1" noChangeArrowheads="1"/>
          </p:cNvSpPr>
          <p:nvPr>
            <p:ph type="ftr" sz="quarter" idx="11"/>
          </p:nvPr>
        </p:nvSpPr>
        <p:spPr>
          <a:ln/>
        </p:spPr>
        <p:txBody>
          <a:bodyPr/>
          <a:lstStyle>
            <a:lvl1pPr>
              <a:defRPr/>
            </a:lvl1pPr>
          </a:lstStyle>
          <a:p>
            <a:pPr>
              <a:defRPr/>
            </a:pPr>
            <a:r>
              <a:rPr lang="es-CO" dirty="0"/>
              <a:t>Fondo tomado de: http://www.channelbiz.es/2016/11/22/machine-learning-as-a-service-un-mercado-de-gran-potencial/</a:t>
            </a:r>
            <a:endParaRPr lang="es-ES" dirty="0"/>
          </a:p>
        </p:txBody>
      </p:sp>
      <p:sp>
        <p:nvSpPr>
          <p:cNvPr id="5" name="Rectangle 6"/>
          <p:cNvSpPr>
            <a:spLocks noGrp="1" noChangeArrowheads="1"/>
          </p:cNvSpPr>
          <p:nvPr>
            <p:ph type="sldNum" sz="quarter" idx="12"/>
          </p:nvPr>
        </p:nvSpPr>
        <p:spPr>
          <a:ln/>
        </p:spPr>
        <p:txBody>
          <a:bodyPr/>
          <a:lstStyle>
            <a:lvl1pPr>
              <a:defRPr/>
            </a:lvl1pPr>
          </a:lstStyle>
          <a:p>
            <a:pPr>
              <a:defRPr/>
            </a:pPr>
            <a:fld id="{926B4CBE-F046-4736-9F97-5722870C3DF7}" type="slidenum">
              <a:rPr lang="es-ES"/>
              <a:pPr>
                <a:defRPr/>
              </a:pPr>
              <a:t>‹Nº›</a:t>
            </a:fld>
            <a:endParaRPr lang="es-E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_tradnl"/>
              <a:t>Clic para editar título</a:t>
            </a:r>
            <a:endParaRPr lang="es-ES"/>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_tradnl"/>
              <a:t>Haga clic para modificar el estilo de texto del patrón</a:t>
            </a:r>
          </a:p>
        </p:txBody>
      </p:sp>
      <p:sp>
        <p:nvSpPr>
          <p:cNvPr id="4" name="3 Marcador de fecha"/>
          <p:cNvSpPr>
            <a:spLocks noGrp="1"/>
          </p:cNvSpPr>
          <p:nvPr>
            <p:ph type="dt" sz="half" idx="10"/>
          </p:nvPr>
        </p:nvSpPr>
        <p:spPr/>
        <p:txBody>
          <a:bodyPr/>
          <a:lstStyle>
            <a:lvl1pPr>
              <a:defRPr/>
            </a:lvl1pPr>
          </a:lstStyle>
          <a:p>
            <a:pPr>
              <a:defRPr/>
            </a:pPr>
            <a:endParaRPr lang="es-ES" dirty="0"/>
          </a:p>
        </p:txBody>
      </p:sp>
      <p:sp>
        <p:nvSpPr>
          <p:cNvPr id="5" name="4 Marcador de pie de página"/>
          <p:cNvSpPr>
            <a:spLocks noGrp="1"/>
          </p:cNvSpPr>
          <p:nvPr>
            <p:ph type="ftr" sz="quarter" idx="11"/>
          </p:nvPr>
        </p:nvSpPr>
        <p:spPr/>
        <p:txBody>
          <a:bodyPr/>
          <a:lstStyle>
            <a:lvl1pPr>
              <a:defRPr/>
            </a:lvl1pPr>
          </a:lstStyle>
          <a:p>
            <a:pPr>
              <a:defRPr/>
            </a:pPr>
            <a:r>
              <a:rPr lang="es-CO" dirty="0"/>
              <a:t>Fondo tomado de: http://www.channelbiz.es/2016/11/22/machine-learning-as-a-service-un-mercado-de-gran-potencial/</a:t>
            </a:r>
            <a:endParaRPr lang="es-ES" dirty="0"/>
          </a:p>
        </p:txBody>
      </p:sp>
      <p:sp>
        <p:nvSpPr>
          <p:cNvPr id="6" name="5 Marcador de número de diapositiva"/>
          <p:cNvSpPr>
            <a:spLocks noGrp="1"/>
          </p:cNvSpPr>
          <p:nvPr>
            <p:ph type="sldNum" sz="quarter" idx="12"/>
          </p:nvPr>
        </p:nvSpPr>
        <p:spPr/>
        <p:txBody>
          <a:bodyPr/>
          <a:lstStyle>
            <a:lvl1pPr>
              <a:defRPr/>
            </a:lvl1pPr>
          </a:lstStyle>
          <a:p>
            <a:pPr>
              <a:defRPr/>
            </a:pPr>
            <a:fld id="{911EBEC6-6FD1-4486-886A-C47D627A1749}" type="slidenum">
              <a:rPr lang="es-ES"/>
              <a:pPr>
                <a:defRPr/>
              </a:pPr>
              <a:t>‹Nº›</a:t>
            </a:fld>
            <a:endParaRPr lang="es-ES"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s-ES" dirty="0"/>
          </a:p>
        </p:txBody>
      </p:sp>
      <p:sp>
        <p:nvSpPr>
          <p:cNvPr id="3" name="Rectangle 5"/>
          <p:cNvSpPr>
            <a:spLocks noGrp="1" noChangeArrowheads="1"/>
          </p:cNvSpPr>
          <p:nvPr>
            <p:ph type="ftr" sz="quarter" idx="11"/>
          </p:nvPr>
        </p:nvSpPr>
        <p:spPr>
          <a:ln/>
        </p:spPr>
        <p:txBody>
          <a:bodyPr/>
          <a:lstStyle>
            <a:lvl1pPr>
              <a:defRPr/>
            </a:lvl1pPr>
          </a:lstStyle>
          <a:p>
            <a:pPr>
              <a:defRPr/>
            </a:pPr>
            <a:r>
              <a:rPr lang="es-CO" dirty="0"/>
              <a:t>Fondo tomado de: http://www.channelbiz.es/2016/11/22/machine-learning-as-a-service-un-mercado-de-gran-potencial/</a:t>
            </a:r>
            <a:endParaRPr lang="es-ES" dirty="0"/>
          </a:p>
        </p:txBody>
      </p:sp>
      <p:sp>
        <p:nvSpPr>
          <p:cNvPr id="4" name="Rectangle 6"/>
          <p:cNvSpPr>
            <a:spLocks noGrp="1" noChangeArrowheads="1"/>
          </p:cNvSpPr>
          <p:nvPr>
            <p:ph type="sldNum" sz="quarter" idx="12"/>
          </p:nvPr>
        </p:nvSpPr>
        <p:spPr>
          <a:ln/>
        </p:spPr>
        <p:txBody>
          <a:bodyPr/>
          <a:lstStyle>
            <a:lvl1pPr>
              <a:defRPr/>
            </a:lvl1pPr>
          </a:lstStyle>
          <a:p>
            <a:pPr>
              <a:defRPr/>
            </a:pPr>
            <a:fld id="{64E7AC50-B2DC-4ADB-B7D7-8E68E7E0763B}" type="slidenum">
              <a:rPr lang="es-ES"/>
              <a:pPr>
                <a:defRPr/>
              </a:pPr>
              <a:t>‹Nº›</a:t>
            </a:fld>
            <a:endParaRPr lang="es-ES" dirty="0"/>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Rectangle 4"/>
          <p:cNvSpPr>
            <a:spLocks noGrp="1" noChangeArrowheads="1"/>
          </p:cNvSpPr>
          <p:nvPr>
            <p:ph type="dt" sz="half" idx="10"/>
          </p:nvPr>
        </p:nvSpPr>
        <p:spPr>
          <a:ln/>
        </p:spPr>
        <p:txBody>
          <a:bodyPr/>
          <a:lstStyle>
            <a:lvl1pPr>
              <a:defRPr/>
            </a:lvl1pPr>
          </a:lstStyle>
          <a:p>
            <a:pPr>
              <a:defRPr/>
            </a:pPr>
            <a:endParaRPr lang="es-ES" dirty="0"/>
          </a:p>
        </p:txBody>
      </p:sp>
      <p:sp>
        <p:nvSpPr>
          <p:cNvPr id="6" name="Rectangle 5"/>
          <p:cNvSpPr>
            <a:spLocks noGrp="1" noChangeArrowheads="1"/>
          </p:cNvSpPr>
          <p:nvPr>
            <p:ph type="ftr" sz="quarter" idx="11"/>
          </p:nvPr>
        </p:nvSpPr>
        <p:spPr>
          <a:ln/>
        </p:spPr>
        <p:txBody>
          <a:bodyPr/>
          <a:lstStyle>
            <a:lvl1pPr>
              <a:defRPr/>
            </a:lvl1pPr>
          </a:lstStyle>
          <a:p>
            <a:pPr>
              <a:defRPr/>
            </a:pPr>
            <a:r>
              <a:rPr lang="es-CO" dirty="0"/>
              <a:t>Fondo tomado de: http://www.channelbiz.es/2016/11/22/machine-learning-as-a-service-un-mercado-de-gran-potencial/</a:t>
            </a:r>
            <a:endParaRPr lang="es-ES" dirty="0"/>
          </a:p>
        </p:txBody>
      </p:sp>
      <p:sp>
        <p:nvSpPr>
          <p:cNvPr id="7" name="Rectangle 6"/>
          <p:cNvSpPr>
            <a:spLocks noGrp="1" noChangeArrowheads="1"/>
          </p:cNvSpPr>
          <p:nvPr>
            <p:ph type="sldNum" sz="quarter" idx="12"/>
          </p:nvPr>
        </p:nvSpPr>
        <p:spPr>
          <a:ln/>
        </p:spPr>
        <p:txBody>
          <a:bodyPr/>
          <a:lstStyle>
            <a:lvl1pPr>
              <a:defRPr/>
            </a:lvl1pPr>
          </a:lstStyle>
          <a:p>
            <a:pPr>
              <a:defRPr/>
            </a:pPr>
            <a:fld id="{DE827339-7185-4A79-8D72-EACCA613D06E}" type="slidenum">
              <a:rPr lang="es-ES"/>
              <a:pPr>
                <a:defRPr/>
              </a:pPr>
              <a:t>‹Nº›</a:t>
            </a:fld>
            <a:endParaRPr lang="es-ES" dirty="0"/>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ES" noProof="0" dirty="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Rectangle 4"/>
          <p:cNvSpPr>
            <a:spLocks noGrp="1" noChangeArrowheads="1"/>
          </p:cNvSpPr>
          <p:nvPr>
            <p:ph type="dt" sz="half" idx="10"/>
          </p:nvPr>
        </p:nvSpPr>
        <p:spPr>
          <a:ln/>
        </p:spPr>
        <p:txBody>
          <a:bodyPr/>
          <a:lstStyle>
            <a:lvl1pPr>
              <a:defRPr/>
            </a:lvl1pPr>
          </a:lstStyle>
          <a:p>
            <a:pPr>
              <a:defRPr/>
            </a:pPr>
            <a:endParaRPr lang="es-ES" dirty="0"/>
          </a:p>
        </p:txBody>
      </p:sp>
      <p:sp>
        <p:nvSpPr>
          <p:cNvPr id="6" name="Rectangle 5"/>
          <p:cNvSpPr>
            <a:spLocks noGrp="1" noChangeArrowheads="1"/>
          </p:cNvSpPr>
          <p:nvPr>
            <p:ph type="ftr" sz="quarter" idx="11"/>
          </p:nvPr>
        </p:nvSpPr>
        <p:spPr>
          <a:ln/>
        </p:spPr>
        <p:txBody>
          <a:bodyPr/>
          <a:lstStyle>
            <a:lvl1pPr>
              <a:defRPr/>
            </a:lvl1pPr>
          </a:lstStyle>
          <a:p>
            <a:pPr>
              <a:defRPr/>
            </a:pPr>
            <a:r>
              <a:rPr lang="es-CO" dirty="0"/>
              <a:t>Fondo tomado de: http://www.channelbiz.es/2016/11/22/machine-learning-as-a-service-un-mercado-de-gran-potencial/</a:t>
            </a:r>
            <a:endParaRPr lang="es-ES" dirty="0"/>
          </a:p>
        </p:txBody>
      </p:sp>
      <p:sp>
        <p:nvSpPr>
          <p:cNvPr id="7" name="Rectangle 6"/>
          <p:cNvSpPr>
            <a:spLocks noGrp="1" noChangeArrowheads="1"/>
          </p:cNvSpPr>
          <p:nvPr>
            <p:ph type="sldNum" sz="quarter" idx="12"/>
          </p:nvPr>
        </p:nvSpPr>
        <p:spPr>
          <a:ln/>
        </p:spPr>
        <p:txBody>
          <a:bodyPr/>
          <a:lstStyle>
            <a:lvl1pPr>
              <a:defRPr/>
            </a:lvl1pPr>
          </a:lstStyle>
          <a:p>
            <a:pPr>
              <a:defRPr/>
            </a:pPr>
            <a:fld id="{9C045C0D-8B64-4976-A49E-A918ACABD846}" type="slidenum">
              <a:rPr lang="es-ES"/>
              <a:pPr>
                <a:defRPr/>
              </a:pPr>
              <a:t>‹Nº›</a:t>
            </a:fld>
            <a:endParaRPr lang="es-ES" dirty="0"/>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Rectangle 4"/>
          <p:cNvSpPr>
            <a:spLocks noGrp="1" noChangeArrowheads="1"/>
          </p:cNvSpPr>
          <p:nvPr>
            <p:ph type="dt" sz="half" idx="10"/>
          </p:nvPr>
        </p:nvSpPr>
        <p:spPr>
          <a:ln/>
        </p:spPr>
        <p:txBody>
          <a:bodyPr/>
          <a:lstStyle>
            <a:lvl1pPr>
              <a:defRPr/>
            </a:lvl1pPr>
          </a:lstStyle>
          <a:p>
            <a:pPr>
              <a:defRPr/>
            </a:pPr>
            <a:endParaRPr lang="es-ES" dirty="0"/>
          </a:p>
        </p:txBody>
      </p:sp>
      <p:sp>
        <p:nvSpPr>
          <p:cNvPr id="5" name="Rectangle 5"/>
          <p:cNvSpPr>
            <a:spLocks noGrp="1" noChangeArrowheads="1"/>
          </p:cNvSpPr>
          <p:nvPr>
            <p:ph type="ftr" sz="quarter" idx="11"/>
          </p:nvPr>
        </p:nvSpPr>
        <p:spPr>
          <a:ln/>
        </p:spPr>
        <p:txBody>
          <a:bodyPr/>
          <a:lstStyle>
            <a:lvl1pPr>
              <a:defRPr/>
            </a:lvl1pPr>
          </a:lstStyle>
          <a:p>
            <a:pPr>
              <a:defRPr/>
            </a:pPr>
            <a:r>
              <a:rPr lang="es-CO" dirty="0"/>
              <a:t>Fondo tomado de: http://www.channelbiz.es/2016/11/22/machine-learning-as-a-service-un-mercado-de-gran-potencial/</a:t>
            </a:r>
            <a:endParaRPr lang="es-ES" dirty="0"/>
          </a:p>
        </p:txBody>
      </p:sp>
      <p:sp>
        <p:nvSpPr>
          <p:cNvPr id="6" name="Rectangle 6"/>
          <p:cNvSpPr>
            <a:spLocks noGrp="1" noChangeArrowheads="1"/>
          </p:cNvSpPr>
          <p:nvPr>
            <p:ph type="sldNum" sz="quarter" idx="12"/>
          </p:nvPr>
        </p:nvSpPr>
        <p:spPr>
          <a:ln/>
        </p:spPr>
        <p:txBody>
          <a:bodyPr/>
          <a:lstStyle>
            <a:lvl1pPr>
              <a:defRPr/>
            </a:lvl1pPr>
          </a:lstStyle>
          <a:p>
            <a:pPr>
              <a:defRPr/>
            </a:pPr>
            <a:fld id="{64CB92D4-D4F6-422C-8690-D76CD669362A}" type="slidenum">
              <a:rPr lang="es-ES"/>
              <a:pPr>
                <a:defRPr/>
              </a:pPr>
              <a:t>‹Nº›</a:t>
            </a:fld>
            <a:endParaRPr lang="es-ES" dirty="0"/>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a:t>Haga clic para modificar el estilo de título del patrón</a:t>
            </a:r>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Rectangle 4"/>
          <p:cNvSpPr>
            <a:spLocks noGrp="1" noChangeArrowheads="1"/>
          </p:cNvSpPr>
          <p:nvPr>
            <p:ph type="dt" sz="half" idx="10"/>
          </p:nvPr>
        </p:nvSpPr>
        <p:spPr>
          <a:ln/>
        </p:spPr>
        <p:txBody>
          <a:bodyPr/>
          <a:lstStyle>
            <a:lvl1pPr>
              <a:defRPr/>
            </a:lvl1pPr>
          </a:lstStyle>
          <a:p>
            <a:pPr>
              <a:defRPr/>
            </a:pPr>
            <a:endParaRPr lang="es-ES" dirty="0"/>
          </a:p>
        </p:txBody>
      </p:sp>
      <p:sp>
        <p:nvSpPr>
          <p:cNvPr id="5" name="Rectangle 5"/>
          <p:cNvSpPr>
            <a:spLocks noGrp="1" noChangeArrowheads="1"/>
          </p:cNvSpPr>
          <p:nvPr>
            <p:ph type="ftr" sz="quarter" idx="11"/>
          </p:nvPr>
        </p:nvSpPr>
        <p:spPr>
          <a:ln/>
        </p:spPr>
        <p:txBody>
          <a:bodyPr/>
          <a:lstStyle>
            <a:lvl1pPr>
              <a:defRPr/>
            </a:lvl1pPr>
          </a:lstStyle>
          <a:p>
            <a:pPr>
              <a:defRPr/>
            </a:pPr>
            <a:r>
              <a:rPr lang="es-CO" dirty="0"/>
              <a:t>Fondo tomado de: http://www.channelbiz.es/2016/11/22/machine-learning-as-a-service-un-mercado-de-gran-potencial/</a:t>
            </a:r>
            <a:endParaRPr lang="es-ES" dirty="0"/>
          </a:p>
        </p:txBody>
      </p:sp>
      <p:sp>
        <p:nvSpPr>
          <p:cNvPr id="6" name="Rectangle 6"/>
          <p:cNvSpPr>
            <a:spLocks noGrp="1" noChangeArrowheads="1"/>
          </p:cNvSpPr>
          <p:nvPr>
            <p:ph type="sldNum" sz="quarter" idx="12"/>
          </p:nvPr>
        </p:nvSpPr>
        <p:spPr>
          <a:ln/>
        </p:spPr>
        <p:txBody>
          <a:bodyPr/>
          <a:lstStyle>
            <a:lvl1pPr>
              <a:defRPr/>
            </a:lvl1pPr>
          </a:lstStyle>
          <a:p>
            <a:pPr>
              <a:defRPr/>
            </a:pPr>
            <a:fld id="{5B20A1F2-0549-41D4-AAAA-14CFD1F6B2AB}" type="slidenum">
              <a:rPr lang="es-ES"/>
              <a:pPr>
                <a:defRPr/>
              </a:pPr>
              <a:t>‹Nº›</a:t>
            </a:fld>
            <a:endParaRPr lang="es-ES" dirty="0"/>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Only" preserve="1">
  <p:cSld name="Contenido">
    <p:spTree>
      <p:nvGrpSpPr>
        <p:cNvPr id="1" name=""/>
        <p:cNvGrpSpPr/>
        <p:nvPr/>
      </p:nvGrpSpPr>
      <p:grpSpPr>
        <a:xfrm>
          <a:off x="0" y="0"/>
          <a:ext cx="0" cy="0"/>
          <a:chOff x="0" y="0"/>
          <a:chExt cx="0" cy="0"/>
        </a:xfrm>
      </p:grpSpPr>
      <p:sp>
        <p:nvSpPr>
          <p:cNvPr id="2" name="1 Marcador de contenido"/>
          <p:cNvSpPr>
            <a:spLocks noGrp="1"/>
          </p:cNvSpPr>
          <p:nvPr>
            <p:ph/>
          </p:nvPr>
        </p:nvSpPr>
        <p:spPr>
          <a:xfrm>
            <a:off x="457200" y="277813"/>
            <a:ext cx="8229600" cy="5853112"/>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ES_tradnl"/>
          </a:p>
        </p:txBody>
      </p:sp>
      <p:sp>
        <p:nvSpPr>
          <p:cNvPr id="3" name="2 Marcador de fecha"/>
          <p:cNvSpPr>
            <a:spLocks noGrp="1"/>
          </p:cNvSpPr>
          <p:nvPr>
            <p:ph type="dt" sz="half" idx="10"/>
          </p:nvPr>
        </p:nvSpPr>
        <p:spPr>
          <a:xfrm>
            <a:off x="457200" y="6324600"/>
            <a:ext cx="2133600" cy="457200"/>
          </a:xfrm>
        </p:spPr>
        <p:txBody>
          <a:bodyPr/>
          <a:lstStyle>
            <a:lvl1pPr>
              <a:defRPr/>
            </a:lvl1pPr>
          </a:lstStyle>
          <a:p>
            <a:pPr>
              <a:defRPr/>
            </a:pPr>
            <a:endParaRPr lang="en-US" altLang="en-US" dirty="0"/>
          </a:p>
        </p:txBody>
      </p:sp>
      <p:sp>
        <p:nvSpPr>
          <p:cNvPr id="4" name="3 Marcador de pie de página"/>
          <p:cNvSpPr>
            <a:spLocks noGrp="1"/>
          </p:cNvSpPr>
          <p:nvPr>
            <p:ph type="ftr" sz="quarter" idx="11"/>
          </p:nvPr>
        </p:nvSpPr>
        <p:spPr>
          <a:xfrm>
            <a:off x="3124200" y="6324600"/>
            <a:ext cx="2895600" cy="457200"/>
          </a:xfrm>
        </p:spPr>
        <p:txBody>
          <a:bodyPr/>
          <a:lstStyle>
            <a:lvl1pPr>
              <a:defRPr/>
            </a:lvl1pPr>
          </a:lstStyle>
          <a:p>
            <a:pPr>
              <a:defRPr/>
            </a:pPr>
            <a:r>
              <a:rPr lang="es-CO" altLang="en-US" dirty="0"/>
              <a:t>Fondo tomado de: http://www.channelbiz.es/2016/11/22/machine-learning-as-a-service-un-mercado-de-gran-potencial/</a:t>
            </a:r>
            <a:endParaRPr lang="en-US" altLang="en-US" dirty="0"/>
          </a:p>
        </p:txBody>
      </p:sp>
      <p:sp>
        <p:nvSpPr>
          <p:cNvPr id="5" name="4 Marcador de número de diapositiva"/>
          <p:cNvSpPr>
            <a:spLocks noGrp="1"/>
          </p:cNvSpPr>
          <p:nvPr>
            <p:ph type="sldNum" sz="quarter" idx="12"/>
          </p:nvPr>
        </p:nvSpPr>
        <p:spPr>
          <a:xfrm>
            <a:off x="6553200" y="6324600"/>
            <a:ext cx="2133600" cy="457200"/>
          </a:xfrm>
        </p:spPr>
        <p:txBody>
          <a:bodyPr/>
          <a:lstStyle>
            <a:lvl1pPr>
              <a:defRPr/>
            </a:lvl1pPr>
          </a:lstStyle>
          <a:p>
            <a:pPr>
              <a:defRPr/>
            </a:pPr>
            <a:fld id="{42282B52-6165-4A9A-960A-19404D4753AD}" type="slidenum">
              <a:rPr lang="en-US" altLang="en-US"/>
              <a:pPr>
                <a:defRPr/>
              </a:pPr>
              <a:t>‹Nº›</a:t>
            </a:fld>
            <a:endParaRPr lang="en-US" altLang="en-US" dirty="0"/>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a:t>Haga clic para modificar el estilo de título del patrón</a:t>
            </a:r>
            <a:endParaRPr lang="en-US"/>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a:p>
        </p:txBody>
      </p:sp>
      <p:sp>
        <p:nvSpPr>
          <p:cNvPr id="4" name="3 Marcador de fecha"/>
          <p:cNvSpPr>
            <a:spLocks noGrp="1"/>
          </p:cNvSpPr>
          <p:nvPr>
            <p:ph type="dt" sz="half" idx="10"/>
          </p:nvPr>
        </p:nvSpPr>
        <p:spPr/>
        <p:txBody>
          <a:bodyPr/>
          <a:lstStyle>
            <a:lvl1pPr>
              <a:defRPr/>
            </a:lvl1pPr>
          </a:lstStyle>
          <a:p>
            <a:pPr>
              <a:defRPr/>
            </a:pPr>
            <a:endParaRPr lang="en-US" dirty="0"/>
          </a:p>
        </p:txBody>
      </p:sp>
      <p:sp>
        <p:nvSpPr>
          <p:cNvPr id="5" name="4 Marcador de pie de página"/>
          <p:cNvSpPr>
            <a:spLocks noGrp="1"/>
          </p:cNvSpPr>
          <p:nvPr>
            <p:ph type="ftr" sz="quarter" idx="11"/>
          </p:nvPr>
        </p:nvSpPr>
        <p:spPr/>
        <p:txBody>
          <a:bodyPr/>
          <a:lstStyle>
            <a:lvl1pPr>
              <a:defRPr/>
            </a:lvl1pPr>
          </a:lstStyle>
          <a:p>
            <a:pPr>
              <a:defRPr/>
            </a:pPr>
            <a:r>
              <a:rPr lang="es-CO" dirty="0"/>
              <a:t>Fondo tomado de: http://www.channelbiz.es/2016/11/22/machine-learning-as-a-service-un-mercado-de-gran-potencial/</a:t>
            </a:r>
            <a:endParaRPr lang="en-US" dirty="0"/>
          </a:p>
        </p:txBody>
      </p:sp>
      <p:sp>
        <p:nvSpPr>
          <p:cNvPr id="6" name="5 Marcador de número de diapositiva"/>
          <p:cNvSpPr>
            <a:spLocks noGrp="1"/>
          </p:cNvSpPr>
          <p:nvPr>
            <p:ph type="sldNum" sz="quarter" idx="12"/>
          </p:nvPr>
        </p:nvSpPr>
        <p:spPr/>
        <p:txBody>
          <a:bodyPr/>
          <a:lstStyle>
            <a:lvl1pPr>
              <a:defRPr/>
            </a:lvl1pPr>
          </a:lstStyle>
          <a:p>
            <a:pPr>
              <a:defRPr/>
            </a:pPr>
            <a:fld id="{A8C6B8B4-1658-40E5-AD2B-4F3A53ADB213}" type="slidenum">
              <a:rPr lang="en-US"/>
              <a:pPr>
                <a:defRPr/>
              </a:pPr>
              <a:t>‹Nº›</a:t>
            </a:fld>
            <a:endParaRPr lang="en-US" dirty="0"/>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n-US"/>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3 Marcador de fecha"/>
          <p:cNvSpPr>
            <a:spLocks noGrp="1"/>
          </p:cNvSpPr>
          <p:nvPr>
            <p:ph type="dt" sz="half" idx="10"/>
          </p:nvPr>
        </p:nvSpPr>
        <p:spPr/>
        <p:txBody>
          <a:bodyPr/>
          <a:lstStyle>
            <a:lvl1pPr>
              <a:defRPr/>
            </a:lvl1pPr>
          </a:lstStyle>
          <a:p>
            <a:pPr>
              <a:defRPr/>
            </a:pPr>
            <a:endParaRPr lang="en-US" dirty="0"/>
          </a:p>
        </p:txBody>
      </p:sp>
      <p:sp>
        <p:nvSpPr>
          <p:cNvPr id="5" name="4 Marcador de pie de página"/>
          <p:cNvSpPr>
            <a:spLocks noGrp="1"/>
          </p:cNvSpPr>
          <p:nvPr>
            <p:ph type="ftr" sz="quarter" idx="11"/>
          </p:nvPr>
        </p:nvSpPr>
        <p:spPr/>
        <p:txBody>
          <a:bodyPr/>
          <a:lstStyle>
            <a:lvl1pPr>
              <a:defRPr/>
            </a:lvl1pPr>
          </a:lstStyle>
          <a:p>
            <a:pPr>
              <a:defRPr/>
            </a:pPr>
            <a:r>
              <a:rPr lang="es-CO" dirty="0"/>
              <a:t>Fondo tomado de: http://www.channelbiz.es/2016/11/22/machine-learning-as-a-service-un-mercado-de-gran-potencial/</a:t>
            </a:r>
            <a:endParaRPr lang="en-US" dirty="0"/>
          </a:p>
        </p:txBody>
      </p:sp>
      <p:sp>
        <p:nvSpPr>
          <p:cNvPr id="6" name="5 Marcador de número de diapositiva"/>
          <p:cNvSpPr>
            <a:spLocks noGrp="1"/>
          </p:cNvSpPr>
          <p:nvPr>
            <p:ph type="sldNum" sz="quarter" idx="12"/>
          </p:nvPr>
        </p:nvSpPr>
        <p:spPr/>
        <p:txBody>
          <a:bodyPr/>
          <a:lstStyle>
            <a:lvl1pPr>
              <a:defRPr/>
            </a:lvl1pPr>
          </a:lstStyle>
          <a:p>
            <a:pPr>
              <a:defRPr/>
            </a:pPr>
            <a:fld id="{F0D30062-545C-4E1A-8C12-315CE458C197}" type="slidenum">
              <a:rPr lang="en-US"/>
              <a:pPr>
                <a:defRPr/>
              </a:pPr>
              <a:t>‹Nº›</a:t>
            </a:fld>
            <a:endParaRPr lang="en-US" dirty="0"/>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endParaRPr lang="en-US"/>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3 Marcador de fecha"/>
          <p:cNvSpPr>
            <a:spLocks noGrp="1"/>
          </p:cNvSpPr>
          <p:nvPr>
            <p:ph type="dt" sz="half" idx="10"/>
          </p:nvPr>
        </p:nvSpPr>
        <p:spPr/>
        <p:txBody>
          <a:bodyPr/>
          <a:lstStyle>
            <a:lvl1pPr>
              <a:defRPr/>
            </a:lvl1pPr>
          </a:lstStyle>
          <a:p>
            <a:pPr>
              <a:defRPr/>
            </a:pPr>
            <a:endParaRPr lang="en-US" dirty="0"/>
          </a:p>
        </p:txBody>
      </p:sp>
      <p:sp>
        <p:nvSpPr>
          <p:cNvPr id="5" name="4 Marcador de pie de página"/>
          <p:cNvSpPr>
            <a:spLocks noGrp="1"/>
          </p:cNvSpPr>
          <p:nvPr>
            <p:ph type="ftr" sz="quarter" idx="11"/>
          </p:nvPr>
        </p:nvSpPr>
        <p:spPr/>
        <p:txBody>
          <a:bodyPr/>
          <a:lstStyle>
            <a:lvl1pPr>
              <a:defRPr/>
            </a:lvl1pPr>
          </a:lstStyle>
          <a:p>
            <a:pPr>
              <a:defRPr/>
            </a:pPr>
            <a:r>
              <a:rPr lang="es-CO" dirty="0"/>
              <a:t>Fondo tomado de: http://www.channelbiz.es/2016/11/22/machine-learning-as-a-service-un-mercado-de-gran-potencial/</a:t>
            </a:r>
            <a:endParaRPr lang="en-US" dirty="0"/>
          </a:p>
        </p:txBody>
      </p:sp>
      <p:sp>
        <p:nvSpPr>
          <p:cNvPr id="6" name="5 Marcador de número de diapositiva"/>
          <p:cNvSpPr>
            <a:spLocks noGrp="1"/>
          </p:cNvSpPr>
          <p:nvPr>
            <p:ph type="sldNum" sz="quarter" idx="12"/>
          </p:nvPr>
        </p:nvSpPr>
        <p:spPr/>
        <p:txBody>
          <a:bodyPr/>
          <a:lstStyle>
            <a:lvl1pPr>
              <a:defRPr/>
            </a:lvl1pPr>
          </a:lstStyle>
          <a:p>
            <a:pPr>
              <a:defRPr/>
            </a:pPr>
            <a:fld id="{D770E82E-D917-4BF5-8D55-3DA9E250CED6}" type="slidenum">
              <a:rPr lang="en-US"/>
              <a:pPr>
                <a:defRPr/>
              </a:pPr>
              <a:t>‹Nº›</a:t>
            </a:fld>
            <a:endParaRPr lang="en-US" dirty="0"/>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n-US"/>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3 Marcador de fecha"/>
          <p:cNvSpPr>
            <a:spLocks noGrp="1"/>
          </p:cNvSpPr>
          <p:nvPr>
            <p:ph type="dt" sz="half" idx="10"/>
          </p:nvPr>
        </p:nvSpPr>
        <p:spPr/>
        <p:txBody>
          <a:bodyPr/>
          <a:lstStyle>
            <a:lvl1pPr>
              <a:defRPr/>
            </a:lvl1pPr>
          </a:lstStyle>
          <a:p>
            <a:pPr>
              <a:defRPr/>
            </a:pPr>
            <a:endParaRPr lang="en-US" dirty="0"/>
          </a:p>
        </p:txBody>
      </p:sp>
      <p:sp>
        <p:nvSpPr>
          <p:cNvPr id="6" name="4 Marcador de pie de página"/>
          <p:cNvSpPr>
            <a:spLocks noGrp="1"/>
          </p:cNvSpPr>
          <p:nvPr>
            <p:ph type="ftr" sz="quarter" idx="11"/>
          </p:nvPr>
        </p:nvSpPr>
        <p:spPr/>
        <p:txBody>
          <a:bodyPr/>
          <a:lstStyle>
            <a:lvl1pPr>
              <a:defRPr/>
            </a:lvl1pPr>
          </a:lstStyle>
          <a:p>
            <a:pPr>
              <a:defRPr/>
            </a:pPr>
            <a:r>
              <a:rPr lang="es-CO" dirty="0"/>
              <a:t>Fondo tomado de: http://www.channelbiz.es/2016/11/22/machine-learning-as-a-service-un-mercado-de-gran-potencial/</a:t>
            </a:r>
            <a:endParaRPr lang="en-US" dirty="0"/>
          </a:p>
        </p:txBody>
      </p:sp>
      <p:sp>
        <p:nvSpPr>
          <p:cNvPr id="7" name="5 Marcador de número de diapositiva"/>
          <p:cNvSpPr>
            <a:spLocks noGrp="1"/>
          </p:cNvSpPr>
          <p:nvPr>
            <p:ph type="sldNum" sz="quarter" idx="12"/>
          </p:nvPr>
        </p:nvSpPr>
        <p:spPr/>
        <p:txBody>
          <a:bodyPr/>
          <a:lstStyle>
            <a:lvl1pPr>
              <a:defRPr/>
            </a:lvl1pPr>
          </a:lstStyle>
          <a:p>
            <a:pPr>
              <a:defRPr/>
            </a:pPr>
            <a:fld id="{251210B5-6781-4F52-966B-5D7F6DC6EAE9}" type="slidenum">
              <a:rPr lang="en-US"/>
              <a:pPr>
                <a:defRPr/>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_tradnl"/>
              <a:t>Clic para editar título</a:t>
            </a:r>
            <a:endParaRPr lang="es-ES"/>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5" name="3 Marcador de fecha"/>
          <p:cNvSpPr>
            <a:spLocks noGrp="1"/>
          </p:cNvSpPr>
          <p:nvPr>
            <p:ph type="dt" sz="half" idx="10"/>
          </p:nvPr>
        </p:nvSpPr>
        <p:spPr/>
        <p:txBody>
          <a:bodyPr/>
          <a:lstStyle>
            <a:lvl1pPr>
              <a:defRPr/>
            </a:lvl1pPr>
          </a:lstStyle>
          <a:p>
            <a:pPr>
              <a:defRPr/>
            </a:pPr>
            <a:endParaRPr lang="es-ES" dirty="0"/>
          </a:p>
        </p:txBody>
      </p:sp>
      <p:sp>
        <p:nvSpPr>
          <p:cNvPr id="6" name="4 Marcador de pie de página"/>
          <p:cNvSpPr>
            <a:spLocks noGrp="1"/>
          </p:cNvSpPr>
          <p:nvPr>
            <p:ph type="ftr" sz="quarter" idx="11"/>
          </p:nvPr>
        </p:nvSpPr>
        <p:spPr/>
        <p:txBody>
          <a:bodyPr/>
          <a:lstStyle>
            <a:lvl1pPr>
              <a:defRPr/>
            </a:lvl1pPr>
          </a:lstStyle>
          <a:p>
            <a:pPr>
              <a:defRPr/>
            </a:pPr>
            <a:r>
              <a:rPr lang="es-CO" dirty="0"/>
              <a:t>Fondo tomado de: http://www.channelbiz.es/2016/11/22/machine-learning-as-a-service-un-mercado-de-gran-potencial/</a:t>
            </a:r>
            <a:endParaRPr lang="es-ES" dirty="0"/>
          </a:p>
        </p:txBody>
      </p:sp>
      <p:sp>
        <p:nvSpPr>
          <p:cNvPr id="7" name="5 Marcador de número de diapositiva"/>
          <p:cNvSpPr>
            <a:spLocks noGrp="1"/>
          </p:cNvSpPr>
          <p:nvPr>
            <p:ph type="sldNum" sz="quarter" idx="12"/>
          </p:nvPr>
        </p:nvSpPr>
        <p:spPr/>
        <p:txBody>
          <a:bodyPr/>
          <a:lstStyle>
            <a:lvl1pPr>
              <a:defRPr/>
            </a:lvl1pPr>
          </a:lstStyle>
          <a:p>
            <a:pPr>
              <a:defRPr/>
            </a:pPr>
            <a:fld id="{830F2B6E-9CD8-4C1D-92FA-BECC6E1E9986}" type="slidenum">
              <a:rPr lang="es-ES"/>
              <a:pPr>
                <a:defRPr/>
              </a:pPr>
              <a:t>‹Nº›</a:t>
            </a:fld>
            <a:endParaRPr lang="es-ES" dirty="0"/>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a:t>Haga clic para modificar el estilo de título del patrón</a:t>
            </a:r>
            <a:endParaRPr lang="en-US"/>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3 Marcador de fecha"/>
          <p:cNvSpPr>
            <a:spLocks noGrp="1"/>
          </p:cNvSpPr>
          <p:nvPr>
            <p:ph type="dt" sz="half" idx="10"/>
          </p:nvPr>
        </p:nvSpPr>
        <p:spPr/>
        <p:txBody>
          <a:bodyPr/>
          <a:lstStyle>
            <a:lvl1pPr>
              <a:defRPr/>
            </a:lvl1pPr>
          </a:lstStyle>
          <a:p>
            <a:pPr>
              <a:defRPr/>
            </a:pPr>
            <a:endParaRPr lang="en-US" dirty="0"/>
          </a:p>
        </p:txBody>
      </p:sp>
      <p:sp>
        <p:nvSpPr>
          <p:cNvPr id="8" name="4 Marcador de pie de página"/>
          <p:cNvSpPr>
            <a:spLocks noGrp="1"/>
          </p:cNvSpPr>
          <p:nvPr>
            <p:ph type="ftr" sz="quarter" idx="11"/>
          </p:nvPr>
        </p:nvSpPr>
        <p:spPr/>
        <p:txBody>
          <a:bodyPr/>
          <a:lstStyle>
            <a:lvl1pPr>
              <a:defRPr/>
            </a:lvl1pPr>
          </a:lstStyle>
          <a:p>
            <a:pPr>
              <a:defRPr/>
            </a:pPr>
            <a:r>
              <a:rPr lang="es-CO" dirty="0"/>
              <a:t>Fondo tomado de: http://www.channelbiz.es/2016/11/22/machine-learning-as-a-service-un-mercado-de-gran-potencial/</a:t>
            </a:r>
            <a:endParaRPr lang="en-US" dirty="0"/>
          </a:p>
        </p:txBody>
      </p:sp>
      <p:sp>
        <p:nvSpPr>
          <p:cNvPr id="9" name="5 Marcador de número de diapositiva"/>
          <p:cNvSpPr>
            <a:spLocks noGrp="1"/>
          </p:cNvSpPr>
          <p:nvPr>
            <p:ph type="sldNum" sz="quarter" idx="12"/>
          </p:nvPr>
        </p:nvSpPr>
        <p:spPr/>
        <p:txBody>
          <a:bodyPr/>
          <a:lstStyle>
            <a:lvl1pPr>
              <a:defRPr/>
            </a:lvl1pPr>
          </a:lstStyle>
          <a:p>
            <a:pPr>
              <a:defRPr/>
            </a:pPr>
            <a:fld id="{EE8E8B0E-4A52-430C-BB6C-348F6E2CF09D}" type="slidenum">
              <a:rPr lang="en-US"/>
              <a:pPr>
                <a:defRPr/>
              </a:pPr>
              <a:t>‹Nº›</a:t>
            </a:fld>
            <a:endParaRPr lang="en-US" dirty="0"/>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n-US"/>
          </a:p>
        </p:txBody>
      </p:sp>
      <p:sp>
        <p:nvSpPr>
          <p:cNvPr id="3" name="3 Marcador de fecha"/>
          <p:cNvSpPr>
            <a:spLocks noGrp="1"/>
          </p:cNvSpPr>
          <p:nvPr>
            <p:ph type="dt" sz="half" idx="10"/>
          </p:nvPr>
        </p:nvSpPr>
        <p:spPr/>
        <p:txBody>
          <a:bodyPr/>
          <a:lstStyle>
            <a:lvl1pPr>
              <a:defRPr/>
            </a:lvl1pPr>
          </a:lstStyle>
          <a:p>
            <a:pPr>
              <a:defRPr/>
            </a:pPr>
            <a:endParaRPr lang="en-US" dirty="0"/>
          </a:p>
        </p:txBody>
      </p:sp>
      <p:sp>
        <p:nvSpPr>
          <p:cNvPr id="4" name="4 Marcador de pie de página"/>
          <p:cNvSpPr>
            <a:spLocks noGrp="1"/>
          </p:cNvSpPr>
          <p:nvPr>
            <p:ph type="ftr" sz="quarter" idx="11"/>
          </p:nvPr>
        </p:nvSpPr>
        <p:spPr/>
        <p:txBody>
          <a:bodyPr/>
          <a:lstStyle>
            <a:lvl1pPr>
              <a:defRPr/>
            </a:lvl1pPr>
          </a:lstStyle>
          <a:p>
            <a:pPr>
              <a:defRPr/>
            </a:pPr>
            <a:r>
              <a:rPr lang="es-CO" dirty="0"/>
              <a:t>Fondo tomado de: http://www.channelbiz.es/2016/11/22/machine-learning-as-a-service-un-mercado-de-gran-potencial/</a:t>
            </a:r>
            <a:endParaRPr lang="en-US" dirty="0"/>
          </a:p>
        </p:txBody>
      </p:sp>
      <p:sp>
        <p:nvSpPr>
          <p:cNvPr id="5" name="5 Marcador de número de diapositiva"/>
          <p:cNvSpPr>
            <a:spLocks noGrp="1"/>
          </p:cNvSpPr>
          <p:nvPr>
            <p:ph type="sldNum" sz="quarter" idx="12"/>
          </p:nvPr>
        </p:nvSpPr>
        <p:spPr/>
        <p:txBody>
          <a:bodyPr/>
          <a:lstStyle>
            <a:lvl1pPr>
              <a:defRPr/>
            </a:lvl1pPr>
          </a:lstStyle>
          <a:p>
            <a:pPr>
              <a:defRPr/>
            </a:pPr>
            <a:fld id="{12F83E49-20BB-4973-A75D-96C02DA8620C}" type="slidenum">
              <a:rPr lang="en-US"/>
              <a:pPr>
                <a:defRPr/>
              </a:pPr>
              <a:t>‹Nº›</a:t>
            </a:fld>
            <a:endParaRPr lang="en-US" dirty="0"/>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3 Marcador de fecha"/>
          <p:cNvSpPr>
            <a:spLocks noGrp="1"/>
          </p:cNvSpPr>
          <p:nvPr>
            <p:ph type="dt" sz="half" idx="10"/>
          </p:nvPr>
        </p:nvSpPr>
        <p:spPr/>
        <p:txBody>
          <a:bodyPr/>
          <a:lstStyle>
            <a:lvl1pPr>
              <a:defRPr/>
            </a:lvl1pPr>
          </a:lstStyle>
          <a:p>
            <a:pPr>
              <a:defRPr/>
            </a:pPr>
            <a:endParaRPr lang="en-US" dirty="0"/>
          </a:p>
        </p:txBody>
      </p:sp>
      <p:sp>
        <p:nvSpPr>
          <p:cNvPr id="3" name="4 Marcador de pie de página"/>
          <p:cNvSpPr>
            <a:spLocks noGrp="1"/>
          </p:cNvSpPr>
          <p:nvPr>
            <p:ph type="ftr" sz="quarter" idx="11"/>
          </p:nvPr>
        </p:nvSpPr>
        <p:spPr/>
        <p:txBody>
          <a:bodyPr/>
          <a:lstStyle>
            <a:lvl1pPr>
              <a:defRPr/>
            </a:lvl1pPr>
          </a:lstStyle>
          <a:p>
            <a:pPr>
              <a:defRPr/>
            </a:pPr>
            <a:r>
              <a:rPr lang="es-CO" dirty="0"/>
              <a:t>Fondo tomado de: http://www.channelbiz.es/2016/11/22/machine-learning-as-a-service-un-mercado-de-gran-potencial/</a:t>
            </a:r>
            <a:endParaRPr lang="en-US" dirty="0"/>
          </a:p>
        </p:txBody>
      </p:sp>
      <p:sp>
        <p:nvSpPr>
          <p:cNvPr id="4" name="5 Marcador de número de diapositiva"/>
          <p:cNvSpPr>
            <a:spLocks noGrp="1"/>
          </p:cNvSpPr>
          <p:nvPr>
            <p:ph type="sldNum" sz="quarter" idx="12"/>
          </p:nvPr>
        </p:nvSpPr>
        <p:spPr/>
        <p:txBody>
          <a:bodyPr/>
          <a:lstStyle>
            <a:lvl1pPr>
              <a:defRPr/>
            </a:lvl1pPr>
          </a:lstStyle>
          <a:p>
            <a:pPr>
              <a:defRPr/>
            </a:pPr>
            <a:fld id="{0A3C07A3-5A68-40AB-A4DB-FBD2E5827572}" type="slidenum">
              <a:rPr lang="en-US"/>
              <a:pPr>
                <a:defRPr/>
              </a:pPr>
              <a:t>‹Nº›</a:t>
            </a:fld>
            <a:endParaRPr lang="en-US" dirty="0"/>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endParaRPr lang="en-US"/>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3 Marcador de fecha"/>
          <p:cNvSpPr>
            <a:spLocks noGrp="1"/>
          </p:cNvSpPr>
          <p:nvPr>
            <p:ph type="dt" sz="half" idx="10"/>
          </p:nvPr>
        </p:nvSpPr>
        <p:spPr/>
        <p:txBody>
          <a:bodyPr/>
          <a:lstStyle>
            <a:lvl1pPr>
              <a:defRPr/>
            </a:lvl1pPr>
          </a:lstStyle>
          <a:p>
            <a:pPr>
              <a:defRPr/>
            </a:pPr>
            <a:endParaRPr lang="en-US" dirty="0"/>
          </a:p>
        </p:txBody>
      </p:sp>
      <p:sp>
        <p:nvSpPr>
          <p:cNvPr id="6" name="4 Marcador de pie de página"/>
          <p:cNvSpPr>
            <a:spLocks noGrp="1"/>
          </p:cNvSpPr>
          <p:nvPr>
            <p:ph type="ftr" sz="quarter" idx="11"/>
          </p:nvPr>
        </p:nvSpPr>
        <p:spPr/>
        <p:txBody>
          <a:bodyPr/>
          <a:lstStyle>
            <a:lvl1pPr>
              <a:defRPr/>
            </a:lvl1pPr>
          </a:lstStyle>
          <a:p>
            <a:pPr>
              <a:defRPr/>
            </a:pPr>
            <a:r>
              <a:rPr lang="es-CO" dirty="0"/>
              <a:t>Fondo tomado de: http://www.channelbiz.es/2016/11/22/machine-learning-as-a-service-un-mercado-de-gran-potencial/</a:t>
            </a:r>
            <a:endParaRPr lang="en-US" dirty="0"/>
          </a:p>
        </p:txBody>
      </p:sp>
      <p:sp>
        <p:nvSpPr>
          <p:cNvPr id="7" name="5 Marcador de número de diapositiva"/>
          <p:cNvSpPr>
            <a:spLocks noGrp="1"/>
          </p:cNvSpPr>
          <p:nvPr>
            <p:ph type="sldNum" sz="quarter" idx="12"/>
          </p:nvPr>
        </p:nvSpPr>
        <p:spPr/>
        <p:txBody>
          <a:bodyPr/>
          <a:lstStyle>
            <a:lvl1pPr>
              <a:defRPr/>
            </a:lvl1pPr>
          </a:lstStyle>
          <a:p>
            <a:pPr>
              <a:defRPr/>
            </a:pPr>
            <a:fld id="{63B454D7-6FD0-4591-86DB-5B545AB99B71}" type="slidenum">
              <a:rPr lang="en-US"/>
              <a:pPr>
                <a:defRPr/>
              </a:pPr>
              <a:t>‹Nº›</a:t>
            </a:fld>
            <a:endParaRPr lang="en-US" dirty="0"/>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endParaRPr lang="en-US"/>
          </a:p>
        </p:txBody>
      </p:sp>
      <p:sp>
        <p:nvSpPr>
          <p:cNvPr id="3" name="2 Marcador de posición de imagen"/>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3 Marcador de fecha"/>
          <p:cNvSpPr>
            <a:spLocks noGrp="1"/>
          </p:cNvSpPr>
          <p:nvPr>
            <p:ph type="dt" sz="half" idx="10"/>
          </p:nvPr>
        </p:nvSpPr>
        <p:spPr/>
        <p:txBody>
          <a:bodyPr/>
          <a:lstStyle>
            <a:lvl1pPr>
              <a:defRPr/>
            </a:lvl1pPr>
          </a:lstStyle>
          <a:p>
            <a:pPr>
              <a:defRPr/>
            </a:pPr>
            <a:endParaRPr lang="en-US" dirty="0"/>
          </a:p>
        </p:txBody>
      </p:sp>
      <p:sp>
        <p:nvSpPr>
          <p:cNvPr id="6" name="4 Marcador de pie de página"/>
          <p:cNvSpPr>
            <a:spLocks noGrp="1"/>
          </p:cNvSpPr>
          <p:nvPr>
            <p:ph type="ftr" sz="quarter" idx="11"/>
          </p:nvPr>
        </p:nvSpPr>
        <p:spPr/>
        <p:txBody>
          <a:bodyPr/>
          <a:lstStyle>
            <a:lvl1pPr>
              <a:defRPr/>
            </a:lvl1pPr>
          </a:lstStyle>
          <a:p>
            <a:pPr>
              <a:defRPr/>
            </a:pPr>
            <a:r>
              <a:rPr lang="es-CO" dirty="0"/>
              <a:t>Fondo tomado de: http://www.channelbiz.es/2016/11/22/machine-learning-as-a-service-un-mercado-de-gran-potencial/</a:t>
            </a:r>
            <a:endParaRPr lang="en-US" dirty="0"/>
          </a:p>
        </p:txBody>
      </p:sp>
      <p:sp>
        <p:nvSpPr>
          <p:cNvPr id="7" name="5 Marcador de número de diapositiva"/>
          <p:cNvSpPr>
            <a:spLocks noGrp="1"/>
          </p:cNvSpPr>
          <p:nvPr>
            <p:ph type="sldNum" sz="quarter" idx="12"/>
          </p:nvPr>
        </p:nvSpPr>
        <p:spPr/>
        <p:txBody>
          <a:bodyPr/>
          <a:lstStyle>
            <a:lvl1pPr>
              <a:defRPr/>
            </a:lvl1pPr>
          </a:lstStyle>
          <a:p>
            <a:pPr>
              <a:defRPr/>
            </a:pPr>
            <a:fld id="{EE3F40C6-E7E1-434E-84AB-0E2F90384AA1}" type="slidenum">
              <a:rPr lang="en-US"/>
              <a:pPr>
                <a:defRPr/>
              </a:pPr>
              <a:t>‹Nº›</a:t>
            </a:fld>
            <a:endParaRPr lang="en-US" dirty="0"/>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n-US"/>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3 Marcador de fecha"/>
          <p:cNvSpPr>
            <a:spLocks noGrp="1"/>
          </p:cNvSpPr>
          <p:nvPr>
            <p:ph type="dt" sz="half" idx="10"/>
          </p:nvPr>
        </p:nvSpPr>
        <p:spPr/>
        <p:txBody>
          <a:bodyPr/>
          <a:lstStyle>
            <a:lvl1pPr>
              <a:defRPr/>
            </a:lvl1pPr>
          </a:lstStyle>
          <a:p>
            <a:pPr>
              <a:defRPr/>
            </a:pPr>
            <a:endParaRPr lang="en-US" dirty="0"/>
          </a:p>
        </p:txBody>
      </p:sp>
      <p:sp>
        <p:nvSpPr>
          <p:cNvPr id="5" name="4 Marcador de pie de página"/>
          <p:cNvSpPr>
            <a:spLocks noGrp="1"/>
          </p:cNvSpPr>
          <p:nvPr>
            <p:ph type="ftr" sz="quarter" idx="11"/>
          </p:nvPr>
        </p:nvSpPr>
        <p:spPr/>
        <p:txBody>
          <a:bodyPr/>
          <a:lstStyle>
            <a:lvl1pPr>
              <a:defRPr/>
            </a:lvl1pPr>
          </a:lstStyle>
          <a:p>
            <a:pPr>
              <a:defRPr/>
            </a:pPr>
            <a:r>
              <a:rPr lang="es-CO" dirty="0"/>
              <a:t>Fondo tomado de: http://www.channelbiz.es/2016/11/22/machine-learning-as-a-service-un-mercado-de-gran-potencial/</a:t>
            </a:r>
            <a:endParaRPr lang="en-US" dirty="0"/>
          </a:p>
        </p:txBody>
      </p:sp>
      <p:sp>
        <p:nvSpPr>
          <p:cNvPr id="6" name="5 Marcador de número de diapositiva"/>
          <p:cNvSpPr>
            <a:spLocks noGrp="1"/>
          </p:cNvSpPr>
          <p:nvPr>
            <p:ph type="sldNum" sz="quarter" idx="12"/>
          </p:nvPr>
        </p:nvSpPr>
        <p:spPr/>
        <p:txBody>
          <a:bodyPr/>
          <a:lstStyle>
            <a:lvl1pPr>
              <a:defRPr/>
            </a:lvl1pPr>
          </a:lstStyle>
          <a:p>
            <a:pPr>
              <a:defRPr/>
            </a:pPr>
            <a:fld id="{64CBAD9C-3BCA-4140-AC21-F8974B03F432}" type="slidenum">
              <a:rPr lang="en-US"/>
              <a:pPr>
                <a:defRPr/>
              </a:pPr>
              <a:t>‹Nº›</a:t>
            </a:fld>
            <a:endParaRPr lang="en-US" dirty="0"/>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a:t>Haga clic para modificar el estilo de título del patrón</a:t>
            </a:r>
            <a:endParaRPr lang="en-US"/>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3 Marcador de fecha"/>
          <p:cNvSpPr>
            <a:spLocks noGrp="1"/>
          </p:cNvSpPr>
          <p:nvPr>
            <p:ph type="dt" sz="half" idx="10"/>
          </p:nvPr>
        </p:nvSpPr>
        <p:spPr/>
        <p:txBody>
          <a:bodyPr/>
          <a:lstStyle>
            <a:lvl1pPr>
              <a:defRPr/>
            </a:lvl1pPr>
          </a:lstStyle>
          <a:p>
            <a:pPr>
              <a:defRPr/>
            </a:pPr>
            <a:endParaRPr lang="en-US" dirty="0"/>
          </a:p>
        </p:txBody>
      </p:sp>
      <p:sp>
        <p:nvSpPr>
          <p:cNvPr id="5" name="4 Marcador de pie de página"/>
          <p:cNvSpPr>
            <a:spLocks noGrp="1"/>
          </p:cNvSpPr>
          <p:nvPr>
            <p:ph type="ftr" sz="quarter" idx="11"/>
          </p:nvPr>
        </p:nvSpPr>
        <p:spPr/>
        <p:txBody>
          <a:bodyPr/>
          <a:lstStyle>
            <a:lvl1pPr>
              <a:defRPr/>
            </a:lvl1pPr>
          </a:lstStyle>
          <a:p>
            <a:pPr>
              <a:defRPr/>
            </a:pPr>
            <a:r>
              <a:rPr lang="es-CO" dirty="0"/>
              <a:t>Fondo tomado de: http://www.channelbiz.es/2016/11/22/machine-learning-as-a-service-un-mercado-de-gran-potencial/</a:t>
            </a:r>
            <a:endParaRPr lang="en-US" dirty="0"/>
          </a:p>
        </p:txBody>
      </p:sp>
      <p:sp>
        <p:nvSpPr>
          <p:cNvPr id="6" name="5 Marcador de número de diapositiva"/>
          <p:cNvSpPr>
            <a:spLocks noGrp="1"/>
          </p:cNvSpPr>
          <p:nvPr>
            <p:ph type="sldNum" sz="quarter" idx="12"/>
          </p:nvPr>
        </p:nvSpPr>
        <p:spPr/>
        <p:txBody>
          <a:bodyPr/>
          <a:lstStyle>
            <a:lvl1pPr>
              <a:defRPr/>
            </a:lvl1pPr>
          </a:lstStyle>
          <a:p>
            <a:pPr>
              <a:defRPr/>
            </a:pPr>
            <a:fld id="{EE86136F-08A2-4BCF-BB73-89A0E0CD8003}" type="slidenum">
              <a:rPr lang="en-US"/>
              <a:pPr>
                <a:defRPr/>
              </a:pPr>
              <a:t>‹Nº›</a:t>
            </a:fld>
            <a:endParaRPr lang="en-US" dirty="0"/>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objOnly" preserve="1">
  <p:cSld name="Contenido">
    <p:spTree>
      <p:nvGrpSpPr>
        <p:cNvPr id="1" name=""/>
        <p:cNvGrpSpPr/>
        <p:nvPr/>
      </p:nvGrpSpPr>
      <p:grpSpPr>
        <a:xfrm>
          <a:off x="0" y="0"/>
          <a:ext cx="0" cy="0"/>
          <a:chOff x="0" y="0"/>
          <a:chExt cx="0" cy="0"/>
        </a:xfrm>
      </p:grpSpPr>
      <p:sp>
        <p:nvSpPr>
          <p:cNvPr id="2" name="1 Marcador de contenido"/>
          <p:cNvSpPr>
            <a:spLocks noGrp="1"/>
          </p:cNvSpPr>
          <p:nvPr>
            <p:ph/>
          </p:nvPr>
        </p:nvSpPr>
        <p:spPr>
          <a:xfrm>
            <a:off x="457200" y="277813"/>
            <a:ext cx="8229600" cy="5853112"/>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ES_tradnl"/>
          </a:p>
        </p:txBody>
      </p:sp>
      <p:sp>
        <p:nvSpPr>
          <p:cNvPr id="3" name="2 Marcador de fecha"/>
          <p:cNvSpPr>
            <a:spLocks noGrp="1"/>
          </p:cNvSpPr>
          <p:nvPr>
            <p:ph type="dt" sz="half" idx="10"/>
          </p:nvPr>
        </p:nvSpPr>
        <p:spPr>
          <a:xfrm>
            <a:off x="457200" y="6324600"/>
            <a:ext cx="2133600" cy="457200"/>
          </a:xfrm>
        </p:spPr>
        <p:txBody>
          <a:bodyPr/>
          <a:lstStyle>
            <a:lvl1pPr>
              <a:defRPr/>
            </a:lvl1pPr>
          </a:lstStyle>
          <a:p>
            <a:pPr>
              <a:defRPr/>
            </a:pPr>
            <a:endParaRPr lang="en-US" altLang="en-US" dirty="0"/>
          </a:p>
        </p:txBody>
      </p:sp>
      <p:sp>
        <p:nvSpPr>
          <p:cNvPr id="4" name="3 Marcador de pie de página"/>
          <p:cNvSpPr>
            <a:spLocks noGrp="1"/>
          </p:cNvSpPr>
          <p:nvPr>
            <p:ph type="ftr" sz="quarter" idx="11"/>
          </p:nvPr>
        </p:nvSpPr>
        <p:spPr>
          <a:xfrm>
            <a:off x="3124200" y="6324600"/>
            <a:ext cx="2895600" cy="457200"/>
          </a:xfrm>
        </p:spPr>
        <p:txBody>
          <a:bodyPr/>
          <a:lstStyle>
            <a:lvl1pPr>
              <a:defRPr/>
            </a:lvl1pPr>
          </a:lstStyle>
          <a:p>
            <a:pPr>
              <a:defRPr/>
            </a:pPr>
            <a:r>
              <a:rPr lang="es-CO" altLang="en-US" dirty="0"/>
              <a:t>Fondo tomado de: http://www.channelbiz.es/2016/11/22/machine-learning-as-a-service-un-mercado-de-gran-potencial/</a:t>
            </a:r>
            <a:endParaRPr lang="en-US" altLang="en-US" dirty="0"/>
          </a:p>
        </p:txBody>
      </p:sp>
      <p:sp>
        <p:nvSpPr>
          <p:cNvPr id="5" name="4 Marcador de número de diapositiva"/>
          <p:cNvSpPr>
            <a:spLocks noGrp="1"/>
          </p:cNvSpPr>
          <p:nvPr>
            <p:ph type="sldNum" sz="quarter" idx="12"/>
          </p:nvPr>
        </p:nvSpPr>
        <p:spPr>
          <a:xfrm>
            <a:off x="6553200" y="6324600"/>
            <a:ext cx="2133600" cy="457200"/>
          </a:xfrm>
        </p:spPr>
        <p:txBody>
          <a:bodyPr/>
          <a:lstStyle>
            <a:lvl1pPr>
              <a:defRPr/>
            </a:lvl1pPr>
          </a:lstStyle>
          <a:p>
            <a:pPr>
              <a:defRPr/>
            </a:pPr>
            <a:fld id="{DF8C3A7C-8897-47C6-873D-D0E3DDEA6DF7}" type="slidenum">
              <a:rPr lang="en-US" altLang="en-US"/>
              <a:pPr>
                <a:defRPr/>
              </a:pPr>
              <a:t>‹Nº›</a:t>
            </a:fld>
            <a:endParaRPr lang="en-US"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_tradnl"/>
              <a:t>Clic para editar título</a:t>
            </a:r>
            <a:endParaRPr lang="es-ES"/>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7" name="3 Marcador de fecha"/>
          <p:cNvSpPr>
            <a:spLocks noGrp="1"/>
          </p:cNvSpPr>
          <p:nvPr>
            <p:ph type="dt" sz="half" idx="10"/>
          </p:nvPr>
        </p:nvSpPr>
        <p:spPr/>
        <p:txBody>
          <a:bodyPr/>
          <a:lstStyle>
            <a:lvl1pPr>
              <a:defRPr/>
            </a:lvl1pPr>
          </a:lstStyle>
          <a:p>
            <a:pPr>
              <a:defRPr/>
            </a:pPr>
            <a:endParaRPr lang="es-ES" dirty="0"/>
          </a:p>
        </p:txBody>
      </p:sp>
      <p:sp>
        <p:nvSpPr>
          <p:cNvPr id="8" name="4 Marcador de pie de página"/>
          <p:cNvSpPr>
            <a:spLocks noGrp="1"/>
          </p:cNvSpPr>
          <p:nvPr>
            <p:ph type="ftr" sz="quarter" idx="11"/>
          </p:nvPr>
        </p:nvSpPr>
        <p:spPr/>
        <p:txBody>
          <a:bodyPr/>
          <a:lstStyle>
            <a:lvl1pPr>
              <a:defRPr/>
            </a:lvl1pPr>
          </a:lstStyle>
          <a:p>
            <a:pPr>
              <a:defRPr/>
            </a:pPr>
            <a:r>
              <a:rPr lang="es-CO" dirty="0"/>
              <a:t>Fondo tomado de: http://www.channelbiz.es/2016/11/22/machine-learning-as-a-service-un-mercado-de-gran-potencial/</a:t>
            </a:r>
            <a:endParaRPr lang="es-ES" dirty="0"/>
          </a:p>
        </p:txBody>
      </p:sp>
      <p:sp>
        <p:nvSpPr>
          <p:cNvPr id="9" name="5 Marcador de número de diapositiva"/>
          <p:cNvSpPr>
            <a:spLocks noGrp="1"/>
          </p:cNvSpPr>
          <p:nvPr>
            <p:ph type="sldNum" sz="quarter" idx="12"/>
          </p:nvPr>
        </p:nvSpPr>
        <p:spPr/>
        <p:txBody>
          <a:bodyPr/>
          <a:lstStyle>
            <a:lvl1pPr>
              <a:defRPr/>
            </a:lvl1pPr>
          </a:lstStyle>
          <a:p>
            <a:pPr>
              <a:defRPr/>
            </a:pPr>
            <a:fld id="{7DCF2788-3659-4C21-A861-E8840E0BF59D}" type="slidenum">
              <a:rPr lang="es-ES"/>
              <a:pPr>
                <a:defRPr/>
              </a:pPr>
              <a:t>‹Nº›</a:t>
            </a:fld>
            <a:endParaRPr lang="es-E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_tradnl"/>
              <a:t>Clic para editar título</a:t>
            </a:r>
            <a:endParaRPr lang="es-ES"/>
          </a:p>
        </p:txBody>
      </p:sp>
      <p:sp>
        <p:nvSpPr>
          <p:cNvPr id="3" name="3 Marcador de fecha"/>
          <p:cNvSpPr>
            <a:spLocks noGrp="1"/>
          </p:cNvSpPr>
          <p:nvPr>
            <p:ph type="dt" sz="half" idx="10"/>
          </p:nvPr>
        </p:nvSpPr>
        <p:spPr/>
        <p:txBody>
          <a:bodyPr/>
          <a:lstStyle>
            <a:lvl1pPr>
              <a:defRPr/>
            </a:lvl1pPr>
          </a:lstStyle>
          <a:p>
            <a:pPr>
              <a:defRPr/>
            </a:pPr>
            <a:endParaRPr lang="es-ES" dirty="0"/>
          </a:p>
        </p:txBody>
      </p:sp>
      <p:sp>
        <p:nvSpPr>
          <p:cNvPr id="4" name="4 Marcador de pie de página"/>
          <p:cNvSpPr>
            <a:spLocks noGrp="1"/>
          </p:cNvSpPr>
          <p:nvPr>
            <p:ph type="ftr" sz="quarter" idx="11"/>
          </p:nvPr>
        </p:nvSpPr>
        <p:spPr/>
        <p:txBody>
          <a:bodyPr/>
          <a:lstStyle>
            <a:lvl1pPr>
              <a:defRPr/>
            </a:lvl1pPr>
          </a:lstStyle>
          <a:p>
            <a:pPr>
              <a:defRPr/>
            </a:pPr>
            <a:r>
              <a:rPr lang="es-CO" dirty="0"/>
              <a:t>Fondo tomado de: http://www.channelbiz.es/2016/11/22/machine-learning-as-a-service-un-mercado-de-gran-potencial/</a:t>
            </a:r>
            <a:endParaRPr lang="es-ES" dirty="0"/>
          </a:p>
        </p:txBody>
      </p:sp>
      <p:sp>
        <p:nvSpPr>
          <p:cNvPr id="5" name="5 Marcador de número de diapositiva"/>
          <p:cNvSpPr>
            <a:spLocks noGrp="1"/>
          </p:cNvSpPr>
          <p:nvPr>
            <p:ph type="sldNum" sz="quarter" idx="12"/>
          </p:nvPr>
        </p:nvSpPr>
        <p:spPr/>
        <p:txBody>
          <a:bodyPr/>
          <a:lstStyle>
            <a:lvl1pPr>
              <a:defRPr/>
            </a:lvl1pPr>
          </a:lstStyle>
          <a:p>
            <a:pPr>
              <a:defRPr/>
            </a:pPr>
            <a:fld id="{0BAC4D53-8112-47DA-8BDB-3237918CB9E2}" type="slidenum">
              <a:rPr lang="es-ES"/>
              <a:pPr>
                <a:defRPr/>
              </a:pPr>
              <a:t>‹Nº›</a:t>
            </a:fld>
            <a:endParaRPr lang="es-E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3 Marcador de fecha"/>
          <p:cNvSpPr>
            <a:spLocks noGrp="1"/>
          </p:cNvSpPr>
          <p:nvPr>
            <p:ph type="dt" sz="half" idx="10"/>
          </p:nvPr>
        </p:nvSpPr>
        <p:spPr/>
        <p:txBody>
          <a:bodyPr/>
          <a:lstStyle>
            <a:lvl1pPr>
              <a:defRPr/>
            </a:lvl1pPr>
          </a:lstStyle>
          <a:p>
            <a:pPr>
              <a:defRPr/>
            </a:pPr>
            <a:endParaRPr lang="es-ES" dirty="0"/>
          </a:p>
        </p:txBody>
      </p:sp>
      <p:sp>
        <p:nvSpPr>
          <p:cNvPr id="3" name="4 Marcador de pie de página"/>
          <p:cNvSpPr>
            <a:spLocks noGrp="1"/>
          </p:cNvSpPr>
          <p:nvPr>
            <p:ph type="ftr" sz="quarter" idx="11"/>
          </p:nvPr>
        </p:nvSpPr>
        <p:spPr/>
        <p:txBody>
          <a:bodyPr/>
          <a:lstStyle>
            <a:lvl1pPr>
              <a:defRPr/>
            </a:lvl1pPr>
          </a:lstStyle>
          <a:p>
            <a:pPr>
              <a:defRPr/>
            </a:pPr>
            <a:r>
              <a:rPr lang="es-CO" dirty="0"/>
              <a:t>Fondo tomado de: http://www.channelbiz.es/2016/11/22/machine-learning-as-a-service-un-mercado-de-gran-potencial/</a:t>
            </a:r>
            <a:endParaRPr lang="es-ES" dirty="0"/>
          </a:p>
        </p:txBody>
      </p:sp>
      <p:sp>
        <p:nvSpPr>
          <p:cNvPr id="4" name="5 Marcador de número de diapositiva"/>
          <p:cNvSpPr>
            <a:spLocks noGrp="1"/>
          </p:cNvSpPr>
          <p:nvPr>
            <p:ph type="sldNum" sz="quarter" idx="12"/>
          </p:nvPr>
        </p:nvSpPr>
        <p:spPr/>
        <p:txBody>
          <a:bodyPr/>
          <a:lstStyle>
            <a:lvl1pPr>
              <a:defRPr/>
            </a:lvl1pPr>
          </a:lstStyle>
          <a:p>
            <a:pPr>
              <a:defRPr/>
            </a:pPr>
            <a:fld id="{FB15161E-C4B8-45B3-AEFA-2A2BA0644FC9}" type="slidenum">
              <a:rPr lang="es-ES"/>
              <a:pPr>
                <a:defRPr/>
              </a:pPr>
              <a:t>‹Nº›</a:t>
            </a:fld>
            <a:endParaRPr lang="es-E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_tradnl"/>
              <a:t>Clic para editar título</a:t>
            </a:r>
            <a:endParaRPr lang="es-ES"/>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a:t>Haga clic para modificar el estilo de texto del patrón</a:t>
            </a:r>
          </a:p>
        </p:txBody>
      </p:sp>
      <p:sp>
        <p:nvSpPr>
          <p:cNvPr id="5" name="3 Marcador de fecha"/>
          <p:cNvSpPr>
            <a:spLocks noGrp="1"/>
          </p:cNvSpPr>
          <p:nvPr>
            <p:ph type="dt" sz="half" idx="10"/>
          </p:nvPr>
        </p:nvSpPr>
        <p:spPr/>
        <p:txBody>
          <a:bodyPr/>
          <a:lstStyle>
            <a:lvl1pPr>
              <a:defRPr/>
            </a:lvl1pPr>
          </a:lstStyle>
          <a:p>
            <a:pPr>
              <a:defRPr/>
            </a:pPr>
            <a:endParaRPr lang="es-ES" dirty="0"/>
          </a:p>
        </p:txBody>
      </p:sp>
      <p:sp>
        <p:nvSpPr>
          <p:cNvPr id="6" name="4 Marcador de pie de página"/>
          <p:cNvSpPr>
            <a:spLocks noGrp="1"/>
          </p:cNvSpPr>
          <p:nvPr>
            <p:ph type="ftr" sz="quarter" idx="11"/>
          </p:nvPr>
        </p:nvSpPr>
        <p:spPr/>
        <p:txBody>
          <a:bodyPr/>
          <a:lstStyle>
            <a:lvl1pPr>
              <a:defRPr/>
            </a:lvl1pPr>
          </a:lstStyle>
          <a:p>
            <a:pPr>
              <a:defRPr/>
            </a:pPr>
            <a:r>
              <a:rPr lang="es-CO" dirty="0"/>
              <a:t>Fondo tomado de: http://www.channelbiz.es/2016/11/22/machine-learning-as-a-service-un-mercado-de-gran-potencial/</a:t>
            </a:r>
            <a:endParaRPr lang="es-ES" dirty="0"/>
          </a:p>
        </p:txBody>
      </p:sp>
      <p:sp>
        <p:nvSpPr>
          <p:cNvPr id="7" name="5 Marcador de número de diapositiva"/>
          <p:cNvSpPr>
            <a:spLocks noGrp="1"/>
          </p:cNvSpPr>
          <p:nvPr>
            <p:ph type="sldNum" sz="quarter" idx="12"/>
          </p:nvPr>
        </p:nvSpPr>
        <p:spPr/>
        <p:txBody>
          <a:bodyPr/>
          <a:lstStyle>
            <a:lvl1pPr>
              <a:defRPr/>
            </a:lvl1pPr>
          </a:lstStyle>
          <a:p>
            <a:pPr>
              <a:defRPr/>
            </a:pPr>
            <a:fld id="{8F934AF9-153F-43A6-AC6B-503579B3C274}" type="slidenum">
              <a:rPr lang="es-ES"/>
              <a:pPr>
                <a:defRPr/>
              </a:pPr>
              <a:t>‹Nº›</a:t>
            </a:fld>
            <a:endParaRPr lang="es-E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_tradnl"/>
              <a:t>Clic para editar título</a:t>
            </a:r>
            <a:endParaRPr lang="es-ES"/>
          </a:p>
        </p:txBody>
      </p:sp>
      <p:sp>
        <p:nvSpPr>
          <p:cNvPr id="3" name="2 Marcador de posición de imagen"/>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s-ES_tradnl" noProof="0" dirty="0"/>
              <a:t>Arrastre la imagen al marcador de posición o haga clic en el icono para agregar</a:t>
            </a:r>
            <a:endParaRPr lang="es-ES" noProof="0" dirty="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a:t>Haga clic para modificar el estilo de texto del patrón</a:t>
            </a:r>
          </a:p>
        </p:txBody>
      </p:sp>
      <p:sp>
        <p:nvSpPr>
          <p:cNvPr id="5" name="3 Marcador de fecha"/>
          <p:cNvSpPr>
            <a:spLocks noGrp="1"/>
          </p:cNvSpPr>
          <p:nvPr>
            <p:ph type="dt" sz="half" idx="10"/>
          </p:nvPr>
        </p:nvSpPr>
        <p:spPr/>
        <p:txBody>
          <a:bodyPr/>
          <a:lstStyle>
            <a:lvl1pPr>
              <a:defRPr/>
            </a:lvl1pPr>
          </a:lstStyle>
          <a:p>
            <a:pPr>
              <a:defRPr/>
            </a:pPr>
            <a:endParaRPr lang="es-ES" dirty="0"/>
          </a:p>
        </p:txBody>
      </p:sp>
      <p:sp>
        <p:nvSpPr>
          <p:cNvPr id="6" name="4 Marcador de pie de página"/>
          <p:cNvSpPr>
            <a:spLocks noGrp="1"/>
          </p:cNvSpPr>
          <p:nvPr>
            <p:ph type="ftr" sz="quarter" idx="11"/>
          </p:nvPr>
        </p:nvSpPr>
        <p:spPr/>
        <p:txBody>
          <a:bodyPr/>
          <a:lstStyle>
            <a:lvl1pPr>
              <a:defRPr/>
            </a:lvl1pPr>
          </a:lstStyle>
          <a:p>
            <a:pPr>
              <a:defRPr/>
            </a:pPr>
            <a:r>
              <a:rPr lang="es-CO" dirty="0"/>
              <a:t>Fondo tomado de: http://www.channelbiz.es/2016/11/22/machine-learning-as-a-service-un-mercado-de-gran-potencial/</a:t>
            </a:r>
            <a:endParaRPr lang="es-ES" dirty="0"/>
          </a:p>
        </p:txBody>
      </p:sp>
      <p:sp>
        <p:nvSpPr>
          <p:cNvPr id="7" name="5 Marcador de número de diapositiva"/>
          <p:cNvSpPr>
            <a:spLocks noGrp="1"/>
          </p:cNvSpPr>
          <p:nvPr>
            <p:ph type="sldNum" sz="quarter" idx="12"/>
          </p:nvPr>
        </p:nvSpPr>
        <p:spPr/>
        <p:txBody>
          <a:bodyPr/>
          <a:lstStyle>
            <a:lvl1pPr>
              <a:defRPr/>
            </a:lvl1pPr>
          </a:lstStyle>
          <a:p>
            <a:pPr>
              <a:defRPr/>
            </a:pPr>
            <a:fld id="{150B0248-0011-4D9A-B7C0-F482CE06CA64}" type="slidenum">
              <a:rPr lang="es-ES"/>
              <a:pPr>
                <a:defRPr/>
              </a:pPr>
              <a:t>‹Nº›</a:t>
            </a:fld>
            <a:endParaRPr lang="es-E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3.jpe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theme" Target="../theme/theme3.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image" Target="../media/image1.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3.xml"/><Relationship Id="rId13" Type="http://schemas.openxmlformats.org/officeDocument/2006/relationships/theme" Target="../theme/theme4.xml"/><Relationship Id="rId3" Type="http://schemas.openxmlformats.org/officeDocument/2006/relationships/slideLayout" Target="../slideLayouts/slideLayout38.xml"/><Relationship Id="rId7" Type="http://schemas.openxmlformats.org/officeDocument/2006/relationships/slideLayout" Target="../slideLayouts/slideLayout42.xml"/><Relationship Id="rId12" Type="http://schemas.openxmlformats.org/officeDocument/2006/relationships/slideLayout" Target="../slideLayouts/slideLayout47.xml"/><Relationship Id="rId2" Type="http://schemas.openxmlformats.org/officeDocument/2006/relationships/slideLayout" Target="../slideLayouts/slideLayout37.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5" Type="http://schemas.openxmlformats.org/officeDocument/2006/relationships/slideLayout" Target="../slideLayouts/slideLayout40.xml"/><Relationship Id="rId10" Type="http://schemas.openxmlformats.org/officeDocument/2006/relationships/slideLayout" Target="../slideLayouts/slideLayout45.xml"/><Relationship Id="rId4" Type="http://schemas.openxmlformats.org/officeDocument/2006/relationships/slideLayout" Target="../slideLayouts/slideLayout39.xml"/><Relationship Id="rId9" Type="http://schemas.openxmlformats.org/officeDocument/2006/relationships/slideLayout" Target="../slideLayouts/slideLayout44.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90000"/>
            <a:lum/>
          </a:blip>
          <a:srcRect/>
          <a:stretch>
            <a:fillRect l="-17000" r="-17000"/>
          </a:stretch>
        </a:blipFill>
        <a:effectLst/>
      </p:bgPr>
    </p:bg>
    <p:spTree>
      <p:nvGrpSpPr>
        <p:cNvPr id="1" name=""/>
        <p:cNvGrpSpPr/>
        <p:nvPr/>
      </p:nvGrpSpPr>
      <p:grpSpPr>
        <a:xfrm>
          <a:off x="0" y="0"/>
          <a:ext cx="0" cy="0"/>
          <a:chOff x="0" y="0"/>
          <a:chExt cx="0" cy="0"/>
        </a:xfrm>
      </p:grpSpPr>
      <p:sp>
        <p:nvSpPr>
          <p:cNvPr id="1026" name="1 Marcador de título"/>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s-ES"/>
              <a:t>Haga clic para modificar el estilo de título del patrón</a:t>
            </a:r>
          </a:p>
        </p:txBody>
      </p:sp>
      <p:sp>
        <p:nvSpPr>
          <p:cNvPr id="1027" name="2 Marcador de texto"/>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defRPr>
            </a:lvl1pPr>
          </a:lstStyle>
          <a:p>
            <a:pPr>
              <a:defRPr/>
            </a:pPr>
            <a:endParaRPr lang="es-ES" dirty="0"/>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r>
              <a:rPr lang="es-CO" dirty="0"/>
              <a:t>Fondo tomado de: http://www.channelbiz.es/2016/11/22/machine-learning-as-a-service-un-mercado-de-gran-potencial/</a:t>
            </a:r>
            <a:endParaRPr lang="es-ES" dirty="0"/>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pPr>
              <a:defRPr/>
            </a:pPr>
            <a:fld id="{7F1F4A5C-AB5F-4CBF-A26C-77713EFB6D1D}" type="slidenum">
              <a:rPr lang="es-ES"/>
              <a:pPr>
                <a:defRPr/>
              </a:pPr>
              <a:t>‹Nº›</a:t>
            </a:fld>
            <a:endParaRPr lang="es-ES" dirty="0"/>
          </a:p>
        </p:txBody>
      </p:sp>
      <p:pic>
        <p:nvPicPr>
          <p:cNvPr id="1031" name="7 Imagen" descr="Plantilla_Icesi_Acreditacion-01.jpg"/>
          <p:cNvPicPr>
            <a:picLocks noChangeAspect="1"/>
          </p:cNvPicPr>
          <p:nvPr/>
        </p:nvPicPr>
        <p:blipFill>
          <a:blip r:embed="rId14" cstate="print"/>
          <a:srcRect/>
          <a:stretch>
            <a:fillRect/>
          </a:stretch>
        </p:blipFill>
        <p:spPr bwMode="auto">
          <a:xfrm>
            <a:off x="0" y="0"/>
            <a:ext cx="9144000" cy="68580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4447" r:id="rId1"/>
    <p:sldLayoutId id="2147484404" r:id="rId2"/>
    <p:sldLayoutId id="2147484405" r:id="rId3"/>
    <p:sldLayoutId id="2147484406" r:id="rId4"/>
    <p:sldLayoutId id="2147484407" r:id="rId5"/>
    <p:sldLayoutId id="2147484408" r:id="rId6"/>
    <p:sldLayoutId id="2147484409" r:id="rId7"/>
    <p:sldLayoutId id="2147484410" r:id="rId8"/>
    <p:sldLayoutId id="2147484411" r:id="rId9"/>
    <p:sldLayoutId id="2147484412" r:id="rId10"/>
    <p:sldLayoutId id="2147484413" r:id="rId11"/>
  </p:sldLayoutIdLst>
  <p:hf hdr="0" dt="0"/>
  <p:txStyles>
    <p:titleStyle>
      <a:lvl1pPr algn="ctr" rtl="0" eaLnBrk="0" fontAlgn="base" hangingPunct="0">
        <a:spcBef>
          <a:spcPct val="0"/>
        </a:spcBef>
        <a:spcAft>
          <a:spcPct val="0"/>
        </a:spcAft>
        <a:defRPr sz="4400" kern="1200">
          <a:solidFill>
            <a:schemeClr val="tx1"/>
          </a:solidFill>
          <a:latin typeface="+mj-lt"/>
          <a:ea typeface="MS PGothic" pitchFamily="34" charset="-128"/>
          <a:cs typeface="ＭＳ Ｐゴシック" charset="0"/>
        </a:defRPr>
      </a:lvl1pPr>
      <a:lvl2pPr algn="ctr" rtl="0" eaLnBrk="0" fontAlgn="base" hangingPunct="0">
        <a:spcBef>
          <a:spcPct val="0"/>
        </a:spcBef>
        <a:spcAft>
          <a:spcPct val="0"/>
        </a:spcAft>
        <a:defRPr sz="4400">
          <a:solidFill>
            <a:schemeClr val="tx1"/>
          </a:solidFill>
          <a:latin typeface="Calibri" charset="0"/>
          <a:ea typeface="MS PGothic" pitchFamily="34" charset="-128"/>
          <a:cs typeface="ＭＳ Ｐゴシック" charset="0"/>
        </a:defRPr>
      </a:lvl2pPr>
      <a:lvl3pPr algn="ctr" rtl="0" eaLnBrk="0" fontAlgn="base" hangingPunct="0">
        <a:spcBef>
          <a:spcPct val="0"/>
        </a:spcBef>
        <a:spcAft>
          <a:spcPct val="0"/>
        </a:spcAft>
        <a:defRPr sz="4400">
          <a:solidFill>
            <a:schemeClr val="tx1"/>
          </a:solidFill>
          <a:latin typeface="Calibri" charset="0"/>
          <a:ea typeface="MS PGothic" pitchFamily="34" charset="-128"/>
          <a:cs typeface="ＭＳ Ｐゴシック" charset="0"/>
        </a:defRPr>
      </a:lvl3pPr>
      <a:lvl4pPr algn="ctr" rtl="0" eaLnBrk="0" fontAlgn="base" hangingPunct="0">
        <a:spcBef>
          <a:spcPct val="0"/>
        </a:spcBef>
        <a:spcAft>
          <a:spcPct val="0"/>
        </a:spcAft>
        <a:defRPr sz="4400">
          <a:solidFill>
            <a:schemeClr val="tx1"/>
          </a:solidFill>
          <a:latin typeface="Calibri" charset="0"/>
          <a:ea typeface="MS PGothic" pitchFamily="34" charset="-128"/>
          <a:cs typeface="ＭＳ Ｐゴシック" charset="0"/>
        </a:defRPr>
      </a:lvl4pPr>
      <a:lvl5pPr algn="ctr" rtl="0" eaLnBrk="0" fontAlgn="base" hangingPunct="0">
        <a:spcBef>
          <a:spcPct val="0"/>
        </a:spcBef>
        <a:spcAft>
          <a:spcPct val="0"/>
        </a:spcAft>
        <a:defRPr sz="4400">
          <a:solidFill>
            <a:schemeClr val="tx1"/>
          </a:solidFill>
          <a:latin typeface="Calibri" charset="0"/>
          <a:ea typeface="MS PGothic" pitchFamily="34" charset="-128"/>
          <a:cs typeface="ＭＳ Ｐゴシック" charset="0"/>
        </a:defRPr>
      </a:lvl5pPr>
      <a:lvl6pPr marL="457200" algn="ctr"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rtl="0" fontAlgn="base">
        <a:spcBef>
          <a:spcPct val="0"/>
        </a:spcBef>
        <a:spcAft>
          <a:spcPct val="0"/>
        </a:spcAft>
        <a:defRPr sz="4400">
          <a:solidFill>
            <a:schemeClr val="tx1"/>
          </a:solidFill>
          <a:latin typeface="Calibri" charset="0"/>
          <a:ea typeface="ＭＳ Ｐゴシック" charset="0"/>
          <a:cs typeface="ＭＳ Ｐゴシック"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S PGothic" pitchFamily="34" charset="-128"/>
          <a:cs typeface="ＭＳ Ｐゴシック" charset="0"/>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S PGothic" pitchFamily="34" charset="-128"/>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S PGothic" pitchFamily="34" charset="-128"/>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S PGothic" pitchFamily="34" charset="-128"/>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S PGothic" pitchFamily="34" charset="-128"/>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4">
            <a:alphaModFix amt="90000"/>
            <a:lum/>
          </a:blip>
          <a:srcRect/>
          <a:stretch>
            <a:fillRect l="-17000" r="-17000"/>
          </a:stretch>
        </a:blipFill>
        <a:effectLst/>
      </p:bgPr>
    </p:bg>
    <p:spTree>
      <p:nvGrpSpPr>
        <p:cNvPr id="1" name=""/>
        <p:cNvGrpSpPr/>
        <p:nvPr/>
      </p:nvGrpSpPr>
      <p:grpSpPr>
        <a:xfrm>
          <a:off x="0" y="0"/>
          <a:ext cx="0" cy="0"/>
          <a:chOff x="0" y="0"/>
          <a:chExt cx="0" cy="0"/>
        </a:xfrm>
      </p:grpSpPr>
      <p:sp>
        <p:nvSpPr>
          <p:cNvPr id="2050" name="1 Marcador de título"/>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s-ES"/>
              <a:t>Haga clic para modificar el estilo de título del patrón</a:t>
            </a:r>
          </a:p>
        </p:txBody>
      </p:sp>
      <p:sp>
        <p:nvSpPr>
          <p:cNvPr id="2051" name="2 Marcador de texto"/>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defRPr>
            </a:lvl1pPr>
          </a:lstStyle>
          <a:p>
            <a:pPr>
              <a:defRPr/>
            </a:pPr>
            <a:endParaRPr lang="es-ES" dirty="0"/>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r>
              <a:rPr lang="es-CO" dirty="0"/>
              <a:t>Fondo tomado de: http://www.channelbiz.es/2016/11/22/machine-learning-as-a-service-un-mercado-de-gran-potencial/</a:t>
            </a:r>
            <a:endParaRPr lang="es-ES" dirty="0"/>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pPr>
              <a:defRPr/>
            </a:pPr>
            <a:fld id="{AB16D549-CFA7-4FDF-BA4D-C5F1E06503D8}" type="slidenum">
              <a:rPr lang="es-ES"/>
              <a:pPr>
                <a:defRPr/>
              </a:pPr>
              <a:t>‹Nº›</a:t>
            </a:fld>
            <a:endParaRPr lang="es-ES" dirty="0"/>
          </a:p>
        </p:txBody>
      </p:sp>
      <p:pic>
        <p:nvPicPr>
          <p:cNvPr id="2055" name="6 Imagen" descr="Plantilla_Icesi_Acreditacion-02.jpg"/>
          <p:cNvPicPr>
            <a:picLocks noChangeAspect="1"/>
          </p:cNvPicPr>
          <p:nvPr/>
        </p:nvPicPr>
        <p:blipFill>
          <a:blip r:embed="rId15" cstate="print"/>
          <a:srcRect/>
          <a:stretch>
            <a:fillRect/>
          </a:stretch>
        </p:blipFill>
        <p:spPr bwMode="auto">
          <a:xfrm>
            <a:off x="0" y="0"/>
            <a:ext cx="9144000" cy="68580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4414" r:id="rId1"/>
    <p:sldLayoutId id="2147484415" r:id="rId2"/>
    <p:sldLayoutId id="2147484416" r:id="rId3"/>
    <p:sldLayoutId id="2147484417" r:id="rId4"/>
    <p:sldLayoutId id="2147484418" r:id="rId5"/>
    <p:sldLayoutId id="2147484419" r:id="rId6"/>
    <p:sldLayoutId id="2147484420" r:id="rId7"/>
    <p:sldLayoutId id="2147484421" r:id="rId8"/>
    <p:sldLayoutId id="2147484422" r:id="rId9"/>
    <p:sldLayoutId id="2147484423" r:id="rId10"/>
    <p:sldLayoutId id="2147484424" r:id="rId11"/>
    <p:sldLayoutId id="2147484474" r:id="rId12"/>
  </p:sldLayoutIdLst>
  <p:hf hdr="0" dt="0"/>
  <p:txStyles>
    <p:titleStyle>
      <a:lvl1pPr algn="ctr" rtl="0" eaLnBrk="0" fontAlgn="base" hangingPunct="0">
        <a:spcBef>
          <a:spcPct val="0"/>
        </a:spcBef>
        <a:spcAft>
          <a:spcPct val="0"/>
        </a:spcAft>
        <a:defRPr sz="4400" kern="1200">
          <a:solidFill>
            <a:schemeClr val="tx1"/>
          </a:solidFill>
          <a:latin typeface="+mj-lt"/>
          <a:ea typeface="MS PGothic" pitchFamily="34" charset="-128"/>
          <a:cs typeface="ＭＳ Ｐゴシック" charset="0"/>
        </a:defRPr>
      </a:lvl1pPr>
      <a:lvl2pPr algn="ctr" rtl="0" eaLnBrk="0" fontAlgn="base" hangingPunct="0">
        <a:spcBef>
          <a:spcPct val="0"/>
        </a:spcBef>
        <a:spcAft>
          <a:spcPct val="0"/>
        </a:spcAft>
        <a:defRPr sz="4400">
          <a:solidFill>
            <a:schemeClr val="tx1"/>
          </a:solidFill>
          <a:latin typeface="Calibri" charset="0"/>
          <a:ea typeface="MS PGothic" pitchFamily="34" charset="-128"/>
          <a:cs typeface="ＭＳ Ｐゴシック" charset="0"/>
        </a:defRPr>
      </a:lvl2pPr>
      <a:lvl3pPr algn="ctr" rtl="0" eaLnBrk="0" fontAlgn="base" hangingPunct="0">
        <a:spcBef>
          <a:spcPct val="0"/>
        </a:spcBef>
        <a:spcAft>
          <a:spcPct val="0"/>
        </a:spcAft>
        <a:defRPr sz="4400">
          <a:solidFill>
            <a:schemeClr val="tx1"/>
          </a:solidFill>
          <a:latin typeface="Calibri" charset="0"/>
          <a:ea typeface="MS PGothic" pitchFamily="34" charset="-128"/>
          <a:cs typeface="ＭＳ Ｐゴシック" charset="0"/>
        </a:defRPr>
      </a:lvl3pPr>
      <a:lvl4pPr algn="ctr" rtl="0" eaLnBrk="0" fontAlgn="base" hangingPunct="0">
        <a:spcBef>
          <a:spcPct val="0"/>
        </a:spcBef>
        <a:spcAft>
          <a:spcPct val="0"/>
        </a:spcAft>
        <a:defRPr sz="4400">
          <a:solidFill>
            <a:schemeClr val="tx1"/>
          </a:solidFill>
          <a:latin typeface="Calibri" charset="0"/>
          <a:ea typeface="MS PGothic" pitchFamily="34" charset="-128"/>
          <a:cs typeface="ＭＳ Ｐゴシック" charset="0"/>
        </a:defRPr>
      </a:lvl4pPr>
      <a:lvl5pPr algn="ctr" rtl="0" eaLnBrk="0" fontAlgn="base" hangingPunct="0">
        <a:spcBef>
          <a:spcPct val="0"/>
        </a:spcBef>
        <a:spcAft>
          <a:spcPct val="0"/>
        </a:spcAft>
        <a:defRPr sz="4400">
          <a:solidFill>
            <a:schemeClr val="tx1"/>
          </a:solidFill>
          <a:latin typeface="Calibri" charset="0"/>
          <a:ea typeface="MS PGothic" pitchFamily="34" charset="-128"/>
          <a:cs typeface="ＭＳ Ｐゴシック" charset="0"/>
        </a:defRPr>
      </a:lvl5pPr>
      <a:lvl6pPr marL="457200" algn="ctr"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rtl="0" fontAlgn="base">
        <a:spcBef>
          <a:spcPct val="0"/>
        </a:spcBef>
        <a:spcAft>
          <a:spcPct val="0"/>
        </a:spcAft>
        <a:defRPr sz="4400">
          <a:solidFill>
            <a:schemeClr val="tx1"/>
          </a:solidFill>
          <a:latin typeface="Calibri" charset="0"/>
          <a:ea typeface="ＭＳ Ｐゴシック" charset="0"/>
          <a:cs typeface="ＭＳ Ｐゴシック"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S PGothic" pitchFamily="34" charset="-128"/>
          <a:cs typeface="ＭＳ Ｐゴシック" charset="0"/>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S PGothic" pitchFamily="34" charset="-128"/>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S PGothic" pitchFamily="34" charset="-128"/>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S PGothic" pitchFamily="34" charset="-128"/>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S PGothic" pitchFamily="34" charset="-128"/>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4">
            <a:alphaModFix amt="90000"/>
            <a:lum/>
          </a:blip>
          <a:srcRect/>
          <a:stretch>
            <a:fillRect l="-17000" r="-17000"/>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0" y="0"/>
            <a:ext cx="6934200" cy="914400"/>
          </a:xfrm>
          <a:prstGeom prst="rect">
            <a:avLst/>
          </a:prstGeom>
          <a:noFill/>
          <a:ln w="9525">
            <a:noFill/>
            <a:miter lim="800000"/>
            <a:headEnd/>
            <a:tailEnd/>
          </a:ln>
          <a:effectLst>
            <a:outerShdw dist="38100" dir="2700000" rotWithShape="0">
              <a:srgbClr val="808080">
                <a:alpha val="42999"/>
              </a:srgbClr>
            </a:outerShdw>
          </a:effectLst>
        </p:spPr>
        <p:txBody>
          <a:bodyPr vert="horz" wrap="square" lIns="91440" tIns="45720" rIns="91440" bIns="45720" numCol="1" anchor="ctr" anchorCtr="0" compatLnSpc="1">
            <a:prstTxWarp prst="textNoShape">
              <a:avLst/>
            </a:prstTxWarp>
          </a:bodyPr>
          <a:lstStyle/>
          <a:p>
            <a:pPr lvl="0"/>
            <a:r>
              <a:rPr lang="es-ES"/>
              <a:t>Haga clic para cambiar el estilo de título	</a:t>
            </a:r>
          </a:p>
        </p:txBody>
      </p:sp>
      <p:sp>
        <p:nvSpPr>
          <p:cNvPr id="3075"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Calibri Light" panose="020F0302020204030204" pitchFamily="34" charset="0"/>
                <a:ea typeface="+mn-ea"/>
                <a:cs typeface="+mn-cs"/>
              </a:defRPr>
            </a:lvl1pPr>
          </a:lstStyle>
          <a:p>
            <a:pPr>
              <a:defRPr/>
            </a:pPr>
            <a:endParaRPr lang="es-ES" dirty="0"/>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Calibri Light" panose="020F0302020204030204" pitchFamily="34" charset="0"/>
                <a:ea typeface="+mn-ea"/>
                <a:cs typeface="+mn-cs"/>
              </a:defRPr>
            </a:lvl1pPr>
          </a:lstStyle>
          <a:p>
            <a:pPr>
              <a:defRPr/>
            </a:pPr>
            <a:r>
              <a:rPr lang="es-CO" dirty="0"/>
              <a:t>Fondo tomado de: http://www.channelbiz.es/2016/11/22/machine-learning-as-a-service-un-mercado-de-gran-potencial/</a:t>
            </a:r>
            <a:endParaRPr lang="es-ES" dirty="0"/>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Calibri Light" panose="020F0302020204030204" pitchFamily="34" charset="0"/>
              </a:defRPr>
            </a:lvl1pPr>
          </a:lstStyle>
          <a:p>
            <a:pPr>
              <a:defRPr/>
            </a:pPr>
            <a:fld id="{FADA2FCB-A84F-4D2D-AA53-843DD5BEC46D}" type="slidenum">
              <a:rPr lang="es-ES" smtClean="0"/>
              <a:pPr>
                <a:defRPr/>
              </a:pPr>
              <a:t>‹Nº›</a:t>
            </a:fld>
            <a:endParaRPr lang="es-ES" dirty="0"/>
          </a:p>
        </p:txBody>
      </p:sp>
    </p:spTree>
  </p:cSld>
  <p:clrMap bg1="lt1" tx1="dk1" bg2="lt2" tx2="dk2" accent1="accent1" accent2="accent2" accent3="accent3" accent4="accent4" accent5="accent5" accent6="accent6" hlink="hlink" folHlink="folHlink"/>
  <p:sldLayoutIdLst>
    <p:sldLayoutId id="2147484425" r:id="rId1"/>
    <p:sldLayoutId id="2147484426" r:id="rId2"/>
    <p:sldLayoutId id="2147484427" r:id="rId3"/>
    <p:sldLayoutId id="2147484428" r:id="rId4"/>
    <p:sldLayoutId id="2147484429" r:id="rId5"/>
    <p:sldLayoutId id="2147484430" r:id="rId6"/>
    <p:sldLayoutId id="2147484431" r:id="rId7"/>
    <p:sldLayoutId id="2147484432" r:id="rId8"/>
    <p:sldLayoutId id="2147484433" r:id="rId9"/>
    <p:sldLayoutId id="2147484434" r:id="rId10"/>
    <p:sldLayoutId id="2147484435" r:id="rId11"/>
    <p:sldLayoutId id="2147484448" r:id="rId12"/>
  </p:sldLayoutIdLst>
  <p:hf hdr="0" dt="0"/>
  <p:txStyles>
    <p:titleStyle>
      <a:lvl1pPr algn="ctr" rtl="0" eaLnBrk="0" fontAlgn="base" hangingPunct="0">
        <a:spcBef>
          <a:spcPct val="0"/>
        </a:spcBef>
        <a:spcAft>
          <a:spcPct val="0"/>
        </a:spcAft>
        <a:defRPr sz="3600">
          <a:solidFill>
            <a:schemeClr val="tx2"/>
          </a:solidFill>
          <a:latin typeface="Calibri Light" panose="020F0302020204030204" pitchFamily="34" charset="0"/>
          <a:ea typeface="MS PGothic" pitchFamily="34" charset="-128"/>
          <a:cs typeface="Calibri Light" panose="020F0302020204030204" pitchFamily="34" charset="0"/>
        </a:defRPr>
      </a:lvl1pPr>
      <a:lvl2pPr algn="ctr" rtl="0" eaLnBrk="0" fontAlgn="base" hangingPunct="0">
        <a:spcBef>
          <a:spcPct val="0"/>
        </a:spcBef>
        <a:spcAft>
          <a:spcPct val="0"/>
        </a:spcAft>
        <a:defRPr sz="3600">
          <a:solidFill>
            <a:schemeClr val="tx2"/>
          </a:solidFill>
          <a:latin typeface="Arial" charset="0"/>
          <a:ea typeface="MS PGothic" pitchFamily="34" charset="-128"/>
          <a:cs typeface="ＭＳ Ｐゴシック" charset="-128"/>
        </a:defRPr>
      </a:lvl2pPr>
      <a:lvl3pPr algn="ctr" rtl="0" eaLnBrk="0" fontAlgn="base" hangingPunct="0">
        <a:spcBef>
          <a:spcPct val="0"/>
        </a:spcBef>
        <a:spcAft>
          <a:spcPct val="0"/>
        </a:spcAft>
        <a:defRPr sz="3600">
          <a:solidFill>
            <a:schemeClr val="tx2"/>
          </a:solidFill>
          <a:latin typeface="Arial" charset="0"/>
          <a:ea typeface="MS PGothic" pitchFamily="34" charset="-128"/>
          <a:cs typeface="ＭＳ Ｐゴシック" charset="-128"/>
        </a:defRPr>
      </a:lvl3pPr>
      <a:lvl4pPr algn="ctr" rtl="0" eaLnBrk="0" fontAlgn="base" hangingPunct="0">
        <a:spcBef>
          <a:spcPct val="0"/>
        </a:spcBef>
        <a:spcAft>
          <a:spcPct val="0"/>
        </a:spcAft>
        <a:defRPr sz="3600">
          <a:solidFill>
            <a:schemeClr val="tx2"/>
          </a:solidFill>
          <a:latin typeface="Arial" charset="0"/>
          <a:ea typeface="MS PGothic" pitchFamily="34" charset="-128"/>
          <a:cs typeface="ＭＳ Ｐゴシック" charset="-128"/>
        </a:defRPr>
      </a:lvl4pPr>
      <a:lvl5pPr algn="ctr" rtl="0" eaLnBrk="0" fontAlgn="base" hangingPunct="0">
        <a:spcBef>
          <a:spcPct val="0"/>
        </a:spcBef>
        <a:spcAft>
          <a:spcPct val="0"/>
        </a:spcAft>
        <a:defRPr sz="3600">
          <a:solidFill>
            <a:schemeClr val="tx2"/>
          </a:solidFill>
          <a:latin typeface="Arial" charset="0"/>
          <a:ea typeface="MS PGothic" pitchFamily="34" charset="-128"/>
          <a:cs typeface="ＭＳ Ｐゴシック" charset="-128"/>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2800">
          <a:solidFill>
            <a:schemeClr val="tx1"/>
          </a:solidFill>
          <a:latin typeface="Calibri Light" panose="020F0302020204030204" pitchFamily="34" charset="0"/>
          <a:ea typeface="MS PGothic" pitchFamily="34" charset="-128"/>
          <a:cs typeface="Calibri Light" panose="020F0302020204030204" pitchFamily="34" charset="0"/>
        </a:defRPr>
      </a:lvl1pPr>
      <a:lvl2pPr marL="742950" indent="-285750" algn="l" rtl="0" eaLnBrk="0" fontAlgn="base" hangingPunct="0">
        <a:spcBef>
          <a:spcPct val="20000"/>
        </a:spcBef>
        <a:spcAft>
          <a:spcPct val="0"/>
        </a:spcAft>
        <a:buChar char="–"/>
        <a:defRPr sz="2400">
          <a:solidFill>
            <a:schemeClr val="tx1"/>
          </a:solidFill>
          <a:latin typeface="Calibri Light" panose="020F0302020204030204" pitchFamily="34" charset="0"/>
          <a:ea typeface="MS PGothic" pitchFamily="34" charset="-128"/>
        </a:defRPr>
      </a:lvl2pPr>
      <a:lvl3pPr marL="1143000" indent="-228600" algn="l" rtl="0" eaLnBrk="0" fontAlgn="base" hangingPunct="0">
        <a:spcBef>
          <a:spcPct val="20000"/>
        </a:spcBef>
        <a:spcAft>
          <a:spcPct val="0"/>
        </a:spcAft>
        <a:buChar char="•"/>
        <a:defRPr sz="2000">
          <a:solidFill>
            <a:schemeClr val="tx1"/>
          </a:solidFill>
          <a:latin typeface="Calibri Light" panose="020F0302020204030204" pitchFamily="34" charset="0"/>
          <a:ea typeface="MS PGothic" pitchFamily="34" charset="-128"/>
        </a:defRPr>
      </a:lvl3pPr>
      <a:lvl4pPr marL="1600200" indent="-228600" algn="l" rtl="0" eaLnBrk="0" fontAlgn="base" hangingPunct="0">
        <a:spcBef>
          <a:spcPct val="20000"/>
        </a:spcBef>
        <a:spcAft>
          <a:spcPct val="0"/>
        </a:spcAft>
        <a:buChar char="–"/>
        <a:defRPr>
          <a:solidFill>
            <a:schemeClr val="tx1"/>
          </a:solidFill>
          <a:latin typeface="Calibri Light" panose="020F0302020204030204" pitchFamily="34" charset="0"/>
          <a:ea typeface="MS PGothic" pitchFamily="34" charset="-128"/>
        </a:defRPr>
      </a:lvl4pPr>
      <a:lvl5pPr marL="2057400" indent="-228600" algn="l" rtl="0" eaLnBrk="0" fontAlgn="base" hangingPunct="0">
        <a:spcBef>
          <a:spcPct val="20000"/>
        </a:spcBef>
        <a:spcAft>
          <a:spcPct val="0"/>
        </a:spcAft>
        <a:buChar char="»"/>
        <a:defRPr>
          <a:solidFill>
            <a:schemeClr val="tx1"/>
          </a:solidFill>
          <a:latin typeface="Calibri Light" panose="020F0302020204030204" pitchFamily="34" charset="0"/>
          <a:ea typeface="MS PGothic" pitchFamily="34" charset="-128"/>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4">
            <a:alphaModFix amt="90000"/>
            <a:lum/>
          </a:blip>
          <a:srcRect/>
          <a:stretch>
            <a:fillRect l="-17000" r="-17000"/>
          </a:stretch>
        </a:blipFill>
        <a:effectLst/>
      </p:bgPr>
    </p:bg>
    <p:spTree>
      <p:nvGrpSpPr>
        <p:cNvPr id="1" name=""/>
        <p:cNvGrpSpPr/>
        <p:nvPr/>
      </p:nvGrpSpPr>
      <p:grpSpPr>
        <a:xfrm>
          <a:off x="0" y="0"/>
          <a:ext cx="0" cy="0"/>
          <a:chOff x="0" y="0"/>
          <a:chExt cx="0" cy="0"/>
        </a:xfrm>
      </p:grpSpPr>
      <p:sp>
        <p:nvSpPr>
          <p:cNvPr id="4098" name="1 Marcador de título"/>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s-ES"/>
              <a:t>Haga clic para modificar el estilo de título del patrón</a:t>
            </a:r>
            <a:endParaRPr lang="en-US"/>
          </a:p>
        </p:txBody>
      </p:sp>
      <p:sp>
        <p:nvSpPr>
          <p:cNvPr id="4099" name="2 Marcador de texto"/>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endParaRPr lang="en-US" dirty="0"/>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r>
              <a:rPr lang="es-CO" dirty="0"/>
              <a:t>Fondo tomado de: http://www.channelbiz.es/2016/11/22/machine-learning-as-a-service-un-mercado-de-gran-potencial/</a:t>
            </a:r>
            <a:endParaRPr lang="en-US" dirty="0"/>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9B8918B3-CC3A-488C-A641-94A607254E42}" type="slidenum">
              <a:rPr lang="en-US"/>
              <a:pPr>
                <a:defRPr/>
              </a:pPr>
              <a:t>‹Nº›</a:t>
            </a:fld>
            <a:endParaRPr lang="en-US" dirty="0"/>
          </a:p>
        </p:txBody>
      </p:sp>
    </p:spTree>
  </p:cSld>
  <p:clrMap bg1="lt1" tx1="dk1" bg2="lt2" tx2="dk2" accent1="accent1" accent2="accent2" accent3="accent3" accent4="accent4" accent5="accent5" accent6="accent6" hlink="hlink" folHlink="folHlink"/>
  <p:sldLayoutIdLst>
    <p:sldLayoutId id="2147484436" r:id="rId1"/>
    <p:sldLayoutId id="2147484437" r:id="rId2"/>
    <p:sldLayoutId id="2147484438" r:id="rId3"/>
    <p:sldLayoutId id="2147484439" r:id="rId4"/>
    <p:sldLayoutId id="2147484440" r:id="rId5"/>
    <p:sldLayoutId id="2147484441" r:id="rId6"/>
    <p:sldLayoutId id="2147484442" r:id="rId7"/>
    <p:sldLayoutId id="2147484443" r:id="rId8"/>
    <p:sldLayoutId id="2147484444" r:id="rId9"/>
    <p:sldLayoutId id="2147484445" r:id="rId10"/>
    <p:sldLayoutId id="2147484446" r:id="rId11"/>
    <p:sldLayoutId id="2147484449" r:id="rId12"/>
  </p:sldLayoutIdLst>
  <p:hf hd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comments" Target="../comments/comment1.xml"/><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7.xml"/><Relationship Id="rId1" Type="http://schemas.openxmlformats.org/officeDocument/2006/relationships/slideLayout" Target="../slideLayouts/slideLayout13.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1.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8.xml"/><Relationship Id="rId1" Type="http://schemas.openxmlformats.org/officeDocument/2006/relationships/slideLayout" Target="../slideLayouts/slideLayout23.xml"/></Relationships>
</file>

<file path=ppt/slides/_rels/slide14.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9.xml"/><Relationship Id="rId1" Type="http://schemas.openxmlformats.org/officeDocument/2006/relationships/slideLayout" Target="../slideLayouts/slideLayout23.xml"/><Relationship Id="rId5" Type="http://schemas.openxmlformats.org/officeDocument/2006/relationships/image" Target="../media/image25.png"/><Relationship Id="rId4" Type="http://schemas.openxmlformats.org/officeDocument/2006/relationships/image" Target="../media/image24.png"/></Relationships>
</file>

<file path=ppt/slides/_rels/slide15.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10.xml"/><Relationship Id="rId1" Type="http://schemas.openxmlformats.org/officeDocument/2006/relationships/slideLayout" Target="../slideLayouts/slideLayout23.xml"/><Relationship Id="rId4" Type="http://schemas.openxmlformats.org/officeDocument/2006/relationships/comments" Target="../comments/comment3.xml"/></Relationships>
</file>

<file path=ppt/slides/_rels/slide16.xml.rels><?xml version="1.0" encoding="UTF-8" standalone="yes"?>
<Relationships xmlns="http://schemas.openxmlformats.org/package/2006/relationships"><Relationship Id="rId8" Type="http://schemas.openxmlformats.org/officeDocument/2006/relationships/comments" Target="../comments/comment4.xml"/><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1.xml"/><Relationship Id="rId1" Type="http://schemas.openxmlformats.org/officeDocument/2006/relationships/slideLayout" Target="../slideLayouts/slideLayout13.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comments" Target="../comments/comment5.xml"/><Relationship Id="rId2" Type="http://schemas.openxmlformats.org/officeDocument/2006/relationships/image" Target="../media/image27.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4.png"/><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17.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20.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18.xml"/><Relationship Id="rId4" Type="http://schemas.openxmlformats.org/officeDocument/2006/relationships/chart" Target="../charts/chart3.xml"/></Relationships>
</file>

<file path=ppt/slides/_rels/slide21.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chart" Target="../charts/chart4.xml"/><Relationship Id="rId1" Type="http://schemas.openxmlformats.org/officeDocument/2006/relationships/slideLayout" Target="../slideLayouts/slideLayout17.xml"/><Relationship Id="rId4" Type="http://schemas.openxmlformats.org/officeDocument/2006/relationships/chart" Target="../charts/chart6.xml"/></Relationships>
</file>

<file path=ppt/slides/_rels/slide22.xml.rels><?xml version="1.0" encoding="UTF-8" standalone="yes"?>
<Relationships xmlns="http://schemas.openxmlformats.org/package/2006/relationships"><Relationship Id="rId2" Type="http://schemas.openxmlformats.org/officeDocument/2006/relationships/comments" Target="../comments/comment6.xml"/><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9.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comments" Target="../comments/comment7.xml"/><Relationship Id="rId1" Type="http://schemas.openxmlformats.org/officeDocument/2006/relationships/slideLayout" Target="../slideLayouts/slideLayout1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9.png"/><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17.xml"/></Relationships>
</file>

<file path=ppt/slides/_rels/slide31.xml.rels><?xml version="1.0" encoding="UTF-8" standalone="yes"?>
<Relationships xmlns="http://schemas.openxmlformats.org/package/2006/relationships"><Relationship Id="rId3" Type="http://schemas.openxmlformats.org/officeDocument/2006/relationships/comments" Target="../comments/comment8.xml"/><Relationship Id="rId2" Type="http://schemas.openxmlformats.org/officeDocument/2006/relationships/image" Target="../media/image32.jpeg"/><Relationship Id="rId1" Type="http://schemas.openxmlformats.org/officeDocument/2006/relationships/slideLayout" Target="../slideLayouts/slideLayout17.xml"/></Relationships>
</file>

<file path=ppt/slides/_rels/slide3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1.png"/><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3" Type="http://schemas.openxmlformats.org/officeDocument/2006/relationships/comments" Target="../comments/comment9.xml"/><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4.xml"/><Relationship Id="rId1" Type="http://schemas.openxmlformats.org/officeDocument/2006/relationships/slideLayout" Target="../slideLayouts/slideLayout13.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7.xml"/><Relationship Id="rId6" Type="http://schemas.openxmlformats.org/officeDocument/2006/relationships/hyperlink" Target="https://www.symantec.com/security-center/threat-repor" TargetMode="External"/><Relationship Id="rId5" Type="http://schemas.openxmlformats.org/officeDocument/2006/relationships/image" Target="../media/image6.png"/><Relationship Id="rId4" Type="http://schemas.microsoft.com/office/2007/relationships/hdphoto" Target="../media/hdphoto1.wdp"/></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5.xml"/><Relationship Id="rId1" Type="http://schemas.openxmlformats.org/officeDocument/2006/relationships/slideLayout" Target="../slideLayouts/slideLayout18.xml"/><Relationship Id="rId5" Type="http://schemas.openxmlformats.org/officeDocument/2006/relationships/image" Target="../media/image34.PNG"/><Relationship Id="rId4" Type="http://schemas.openxmlformats.org/officeDocument/2006/relationships/image" Target="../media/image9.png"/></Relationships>
</file>

<file path=ppt/slides/_rels/slide4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6.xml"/><Relationship Id="rId1" Type="http://schemas.openxmlformats.org/officeDocument/2006/relationships/slideLayout" Target="../slideLayouts/slideLayout17.xml"/><Relationship Id="rId4" Type="http://schemas.openxmlformats.org/officeDocument/2006/relationships/image" Target="../media/image9.png"/></Relationships>
</file>

<file path=ppt/slides/_rels/slide4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18.xml"/><Relationship Id="rId6" Type="http://schemas.openxmlformats.org/officeDocument/2006/relationships/hyperlink" Target="https://www.symantec.com/security-center/threat-repor" TargetMode="External"/><Relationship Id="rId5" Type="http://schemas.openxmlformats.org/officeDocument/2006/relationships/image" Target="../media/image9.png"/><Relationship Id="rId4" Type="http://schemas.openxmlformats.org/officeDocument/2006/relationships/image" Target="../media/image38.PNG"/></Relationships>
</file>

<file path=ppt/slides/_rels/slide4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7.xml"/><Relationship Id="rId1" Type="http://schemas.openxmlformats.org/officeDocument/2006/relationships/slideLayout" Target="../slideLayouts/slideLayout17.xml"/><Relationship Id="rId5" Type="http://schemas.openxmlformats.org/officeDocument/2006/relationships/comments" Target="../comments/comment10.xml"/><Relationship Id="rId4" Type="http://schemas.openxmlformats.org/officeDocument/2006/relationships/chart" Target="../charts/chart7.xml"/></Relationships>
</file>

<file path=ppt/slides/_rels/slide49.xml.rels><?xml version="1.0" encoding="UTF-8" standalone="yes"?>
<Relationships xmlns="http://schemas.openxmlformats.org/package/2006/relationships"><Relationship Id="rId3" Type="http://schemas.openxmlformats.org/officeDocument/2006/relationships/comments" Target="../comments/comment11.xml"/><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7.xml"/><Relationship Id="rId6" Type="http://schemas.openxmlformats.org/officeDocument/2006/relationships/image" Target="../media/image9.png"/><Relationship Id="rId5" Type="http://schemas.openxmlformats.org/officeDocument/2006/relationships/hyperlink" Target="https://www.symantec.com/content/dam/symantec/docs/infographics/istr-attackers-strike-large-business-en.pdf" TargetMode="External"/><Relationship Id="rId4" Type="http://schemas.openxmlformats.org/officeDocument/2006/relationships/image" Target="../media/image8.pn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3" Type="http://schemas.openxmlformats.org/officeDocument/2006/relationships/comments" Target="../comments/comment12.xml"/><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3" Type="http://schemas.openxmlformats.org/officeDocument/2006/relationships/comments" Target="../comments/comment13.xml"/><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3" Type="http://schemas.openxmlformats.org/officeDocument/2006/relationships/image" Target="../media/image40.jpg"/><Relationship Id="rId2" Type="http://schemas.openxmlformats.org/officeDocument/2006/relationships/notesSlide" Target="../notesSlides/notesSlide22.xm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8" Type="http://schemas.openxmlformats.org/officeDocument/2006/relationships/image" Target="../media/image14.svg"/><Relationship Id="rId13" Type="http://schemas.openxmlformats.org/officeDocument/2006/relationships/image" Target="../media/image15.png"/><Relationship Id="rId18" Type="http://schemas.openxmlformats.org/officeDocument/2006/relationships/image" Target="../media/image24.svg"/><Relationship Id="rId3" Type="http://schemas.openxmlformats.org/officeDocument/2006/relationships/image" Target="../media/image10.png"/><Relationship Id="rId7" Type="http://schemas.openxmlformats.org/officeDocument/2006/relationships/image" Target="../media/image12.png"/><Relationship Id="rId12" Type="http://schemas.openxmlformats.org/officeDocument/2006/relationships/image" Target="../media/image18.svg"/><Relationship Id="rId17" Type="http://schemas.openxmlformats.org/officeDocument/2006/relationships/image" Target="../media/image17.png"/><Relationship Id="rId2" Type="http://schemas.openxmlformats.org/officeDocument/2006/relationships/notesSlide" Target="../notesSlides/notesSlide5.xml"/><Relationship Id="rId16" Type="http://schemas.openxmlformats.org/officeDocument/2006/relationships/image" Target="../media/image22.svg"/><Relationship Id="rId20" Type="http://schemas.openxmlformats.org/officeDocument/2006/relationships/image" Target="../media/image26.svg"/><Relationship Id="rId1" Type="http://schemas.openxmlformats.org/officeDocument/2006/relationships/slideLayout" Target="../slideLayouts/slideLayout12.xml"/><Relationship Id="rId6" Type="http://schemas.openxmlformats.org/officeDocument/2006/relationships/image" Target="../media/image12.svg"/><Relationship Id="rId11" Type="http://schemas.openxmlformats.org/officeDocument/2006/relationships/image" Target="../media/image14.png"/><Relationship Id="rId5" Type="http://schemas.openxmlformats.org/officeDocument/2006/relationships/image" Target="../media/image11.png"/><Relationship Id="rId15" Type="http://schemas.openxmlformats.org/officeDocument/2006/relationships/image" Target="../media/image16.png"/><Relationship Id="rId10" Type="http://schemas.openxmlformats.org/officeDocument/2006/relationships/image" Target="../media/image16.svg"/><Relationship Id="rId19" Type="http://schemas.openxmlformats.org/officeDocument/2006/relationships/image" Target="../media/image18.png"/><Relationship Id="rId4" Type="http://schemas.openxmlformats.org/officeDocument/2006/relationships/image" Target="../media/image10.svg"/><Relationship Id="rId9" Type="http://schemas.openxmlformats.org/officeDocument/2006/relationships/image" Target="../media/image13.png"/><Relationship Id="rId14" Type="http://schemas.openxmlformats.org/officeDocument/2006/relationships/image" Target="../media/image20.svg"/></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6.xml"/><Relationship Id="rId1" Type="http://schemas.openxmlformats.org/officeDocument/2006/relationships/slideLayout" Target="../slideLayouts/slideLayout17.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1 Título"/>
          <p:cNvSpPr>
            <a:spLocks noGrp="1"/>
          </p:cNvSpPr>
          <p:nvPr>
            <p:ph type="ctrTitle"/>
          </p:nvPr>
        </p:nvSpPr>
        <p:spPr>
          <a:xfrm>
            <a:off x="3132138" y="765175"/>
            <a:ext cx="5832475" cy="1150938"/>
          </a:xfrm>
        </p:spPr>
        <p:txBody>
          <a:bodyPr/>
          <a:lstStyle/>
          <a:p>
            <a:pPr algn="r" eaLnBrk="1" hangingPunct="1"/>
            <a:r>
              <a:rPr lang="es-ES" sz="4500" dirty="0">
                <a:solidFill>
                  <a:schemeClr val="bg1"/>
                </a:solidFill>
                <a:latin typeface="Segoe UI" panose="020B0502040204020203" pitchFamily="34" charset="0"/>
                <a:ea typeface="Segoe UI" panose="020B0502040204020203" pitchFamily="34" charset="0"/>
                <a:cs typeface="Segoe UI" panose="020B0502040204020203" pitchFamily="34" charset="0"/>
              </a:rPr>
              <a:t>Proyecto de grado </a:t>
            </a:r>
          </a:p>
        </p:txBody>
      </p:sp>
      <p:sp>
        <p:nvSpPr>
          <p:cNvPr id="8195" name="3 Subtítulo"/>
          <p:cNvSpPr>
            <a:spLocks noGrp="1"/>
          </p:cNvSpPr>
          <p:nvPr>
            <p:ph type="subTitle" idx="1"/>
          </p:nvPr>
        </p:nvSpPr>
        <p:spPr>
          <a:xfrm>
            <a:off x="3167856" y="1990915"/>
            <a:ext cx="5796757" cy="1728192"/>
          </a:xfrm>
        </p:spPr>
        <p:txBody>
          <a:bodyPr anchor="ctr">
            <a:normAutofit/>
          </a:bodyPr>
          <a:lstStyle/>
          <a:p>
            <a:pPr algn="ctr" eaLnBrk="1" hangingPunct="1">
              <a:lnSpc>
                <a:spcPts val="4000"/>
              </a:lnSpc>
            </a:pPr>
            <a:r>
              <a:rPr lang="es-CO" dirty="0">
                <a:solidFill>
                  <a:schemeClr val="tx1"/>
                </a:solidFill>
                <a:latin typeface="Segoe UI" panose="020B0502040204020203" pitchFamily="34" charset="0"/>
                <a:ea typeface="Segoe UI" panose="020B0502040204020203" pitchFamily="34" charset="0"/>
                <a:cs typeface="Segoe UI" panose="020B0502040204020203" pitchFamily="34" charset="0"/>
              </a:rPr>
              <a:t>Sistema </a:t>
            </a:r>
            <a:r>
              <a:rPr lang="es-CO" i="1" dirty="0">
                <a:solidFill>
                  <a:schemeClr val="tx1"/>
                </a:solidFill>
                <a:latin typeface="Segoe UI" panose="020B0502040204020203" pitchFamily="34" charset="0"/>
                <a:ea typeface="Segoe UI" panose="020B0502040204020203" pitchFamily="34" charset="0"/>
                <a:cs typeface="Segoe UI" panose="020B0502040204020203" pitchFamily="34" charset="0"/>
              </a:rPr>
              <a:t>open source </a:t>
            </a:r>
            <a:r>
              <a:rPr lang="es-CO" dirty="0">
                <a:solidFill>
                  <a:schemeClr val="tx1"/>
                </a:solidFill>
                <a:latin typeface="Segoe UI" panose="020B0502040204020203" pitchFamily="34" charset="0"/>
                <a:ea typeface="Segoe UI" panose="020B0502040204020203" pitchFamily="34" charset="0"/>
                <a:cs typeface="Segoe UI" panose="020B0502040204020203" pitchFamily="34" charset="0"/>
              </a:rPr>
              <a:t>para la </a:t>
            </a:r>
            <a:r>
              <a:rPr lang="es-US" dirty="0">
                <a:solidFill>
                  <a:schemeClr val="tx1"/>
                </a:solidFill>
                <a:latin typeface="Segoe UI" panose="020B0502040204020203" pitchFamily="34" charset="0"/>
                <a:ea typeface="Segoe UI" panose="020B0502040204020203" pitchFamily="34" charset="0"/>
                <a:cs typeface="Segoe UI" panose="020B0502040204020203" pitchFamily="34" charset="0"/>
              </a:rPr>
              <a:t>detección de paginas web maliciosas</a:t>
            </a:r>
          </a:p>
        </p:txBody>
      </p:sp>
      <p:sp>
        <p:nvSpPr>
          <p:cNvPr id="4" name="2 Subtítulo"/>
          <p:cNvSpPr txBox="1">
            <a:spLocks/>
          </p:cNvSpPr>
          <p:nvPr/>
        </p:nvSpPr>
        <p:spPr bwMode="auto">
          <a:xfrm>
            <a:off x="3276228" y="3645024"/>
            <a:ext cx="5688632" cy="187428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0" indent="0" algn="l" rtl="0" eaLnBrk="0" fontAlgn="base" hangingPunct="0">
              <a:spcBef>
                <a:spcPct val="20000"/>
              </a:spcBef>
              <a:spcAft>
                <a:spcPct val="0"/>
              </a:spcAft>
              <a:buFont typeface="Arial" charset="0"/>
              <a:buNone/>
              <a:defRPr sz="2800" kern="1200">
                <a:solidFill>
                  <a:schemeClr val="tx1">
                    <a:tint val="75000"/>
                  </a:schemeClr>
                </a:solidFill>
                <a:latin typeface="+mn-lt"/>
                <a:ea typeface="MS PGothic" pitchFamily="34" charset="-128"/>
                <a:cs typeface="ＭＳ Ｐゴシック" charset="0"/>
              </a:defRPr>
            </a:lvl1pPr>
            <a:lvl2pPr marL="457200" indent="0" algn="ctr" rtl="0" eaLnBrk="0" fontAlgn="base" hangingPunct="0">
              <a:spcBef>
                <a:spcPct val="20000"/>
              </a:spcBef>
              <a:spcAft>
                <a:spcPct val="0"/>
              </a:spcAft>
              <a:buFont typeface="Arial" charset="0"/>
              <a:buNone/>
              <a:defRPr sz="2800" kern="1200">
                <a:solidFill>
                  <a:schemeClr val="tx1">
                    <a:tint val="75000"/>
                  </a:schemeClr>
                </a:solidFill>
                <a:latin typeface="+mn-lt"/>
                <a:ea typeface="MS PGothic" pitchFamily="34" charset="-128"/>
                <a:cs typeface="+mn-cs"/>
              </a:defRPr>
            </a:lvl2pPr>
            <a:lvl3pPr marL="914400" indent="0" algn="ctr" rtl="0" eaLnBrk="0" fontAlgn="base" hangingPunct="0">
              <a:spcBef>
                <a:spcPct val="20000"/>
              </a:spcBef>
              <a:spcAft>
                <a:spcPct val="0"/>
              </a:spcAft>
              <a:buFont typeface="Arial" charset="0"/>
              <a:buNone/>
              <a:defRPr sz="2400" kern="1200">
                <a:solidFill>
                  <a:schemeClr val="tx1">
                    <a:tint val="75000"/>
                  </a:schemeClr>
                </a:solidFill>
                <a:latin typeface="+mn-lt"/>
                <a:ea typeface="MS PGothic" pitchFamily="34" charset="-128"/>
                <a:cs typeface="+mn-cs"/>
              </a:defRPr>
            </a:lvl3pPr>
            <a:lvl4pPr marL="1371600" indent="0" algn="ctr" rtl="0" eaLnBrk="0" fontAlgn="base" hangingPunct="0">
              <a:spcBef>
                <a:spcPct val="20000"/>
              </a:spcBef>
              <a:spcAft>
                <a:spcPct val="0"/>
              </a:spcAft>
              <a:buFont typeface="Arial" charset="0"/>
              <a:buNone/>
              <a:defRPr sz="2000" kern="1200">
                <a:solidFill>
                  <a:schemeClr val="tx1">
                    <a:tint val="75000"/>
                  </a:schemeClr>
                </a:solidFill>
                <a:latin typeface="+mn-lt"/>
                <a:ea typeface="MS PGothic" pitchFamily="34" charset="-128"/>
                <a:cs typeface="+mn-cs"/>
              </a:defRPr>
            </a:lvl4pPr>
            <a:lvl5pPr marL="1828800" indent="0" algn="ctr" rtl="0" eaLnBrk="0" fontAlgn="base" hangingPunct="0">
              <a:spcBef>
                <a:spcPct val="20000"/>
              </a:spcBef>
              <a:spcAft>
                <a:spcPct val="0"/>
              </a:spcAft>
              <a:buFont typeface="Arial" charset="0"/>
              <a:buNone/>
              <a:defRPr sz="2000" kern="1200">
                <a:solidFill>
                  <a:schemeClr val="tx1">
                    <a:tint val="75000"/>
                  </a:schemeClr>
                </a:solidFill>
                <a:latin typeface="+mn-lt"/>
                <a:ea typeface="MS PGothic" pitchFamily="34" charset="-128"/>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s-ES" sz="1750" b="1" dirty="0">
                <a:solidFill>
                  <a:schemeClr val="tx1"/>
                </a:solidFill>
                <a:latin typeface="Segoe UI" panose="020B0502040204020203" pitchFamily="34" charset="0"/>
                <a:ea typeface="Segoe UI" panose="020B0502040204020203" pitchFamily="34" charset="0"/>
                <a:cs typeface="Segoe UI" panose="020B0502040204020203" pitchFamily="34" charset="0"/>
              </a:rPr>
              <a:t>Estudiantes:</a:t>
            </a:r>
          </a:p>
          <a:p>
            <a:r>
              <a:rPr lang="es-ES" sz="1750" dirty="0">
                <a:solidFill>
                  <a:schemeClr val="tx1"/>
                </a:solidFill>
                <a:latin typeface="Segoe UI" panose="020B0502040204020203" pitchFamily="34" charset="0"/>
                <a:ea typeface="Segoe UI" panose="020B0502040204020203" pitchFamily="34" charset="0"/>
                <a:cs typeface="Segoe UI" panose="020B0502040204020203" pitchFamily="34" charset="0"/>
              </a:rPr>
              <a:t>Melisa García Peña</a:t>
            </a:r>
          </a:p>
          <a:p>
            <a:r>
              <a:rPr lang="es-ES" sz="1750" dirty="0">
                <a:solidFill>
                  <a:schemeClr val="tx1"/>
                </a:solidFill>
                <a:latin typeface="Segoe UI" panose="020B0502040204020203" pitchFamily="34" charset="0"/>
                <a:ea typeface="Segoe UI" panose="020B0502040204020203" pitchFamily="34" charset="0"/>
                <a:cs typeface="Segoe UI" panose="020B0502040204020203" pitchFamily="34" charset="0"/>
              </a:rPr>
              <a:t>Jose Luis Osorio Quintero</a:t>
            </a:r>
          </a:p>
          <a:p>
            <a:r>
              <a:rPr lang="es-ES" sz="1750" b="1" dirty="0">
                <a:solidFill>
                  <a:schemeClr val="tx1"/>
                </a:solidFill>
                <a:latin typeface="Segoe UI" panose="020B0502040204020203" pitchFamily="34" charset="0"/>
                <a:ea typeface="Segoe UI" panose="020B0502040204020203" pitchFamily="34" charset="0"/>
                <a:cs typeface="Segoe UI" panose="020B0502040204020203" pitchFamily="34" charset="0"/>
              </a:rPr>
              <a:t>Tutores:</a:t>
            </a:r>
          </a:p>
          <a:p>
            <a:r>
              <a:rPr lang="es-ES" sz="1750" dirty="0">
                <a:solidFill>
                  <a:schemeClr val="tx1"/>
                </a:solidFill>
                <a:latin typeface="Segoe UI" panose="020B0502040204020203" pitchFamily="34" charset="0"/>
                <a:ea typeface="Segoe UI" panose="020B0502040204020203" pitchFamily="34" charset="0"/>
                <a:cs typeface="Segoe UI" panose="020B0502040204020203" pitchFamily="34" charset="0"/>
              </a:rPr>
              <a:t>Christian Urcuqui, MSc.</a:t>
            </a:r>
          </a:p>
          <a:p>
            <a:r>
              <a:rPr lang="es-ES" sz="1750" dirty="0">
                <a:solidFill>
                  <a:schemeClr val="tx1"/>
                </a:solidFill>
                <a:latin typeface="Segoe UI" panose="020B0502040204020203" pitchFamily="34" charset="0"/>
                <a:ea typeface="Segoe UI" panose="020B0502040204020203" pitchFamily="34" charset="0"/>
                <a:cs typeface="Segoe UI" panose="020B0502040204020203" pitchFamily="34" charset="0"/>
              </a:rPr>
              <a:t>Andrés Navarro PhD.</a:t>
            </a:r>
          </a:p>
        </p:txBody>
      </p:sp>
    </p:spTree>
  </p:cSld>
  <p:clrMapOvr>
    <a:masterClrMapping/>
  </p:clrMapOvr>
  <mc:AlternateContent xmlns:mc="http://schemas.openxmlformats.org/markup-compatibility/2006">
    <mc:Choice xmlns:p14="http://schemas.microsoft.com/office/powerpoint/2010/main" Requires="p14">
      <p:transition spd="slow" p14:dur="2000" advTm="16801"/>
    </mc:Choice>
    <mc:Fallback>
      <p:transition spd="slow" advTm="16801"/>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extLst>
              <p:ext uri="{D42A27DB-BD31-4B8C-83A1-F6EECF244321}">
                <p14:modId xmlns:p14="http://schemas.microsoft.com/office/powerpoint/2010/main" val="1804996760"/>
              </p:ext>
            </p:extLst>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Slide Number Placeholder 2"/>
          <p:cNvSpPr txBox="1">
            <a:spLocks/>
          </p:cNvSpPr>
          <p:nvPr/>
        </p:nvSpPr>
        <p:spPr>
          <a:xfrm>
            <a:off x="6804248" y="6492875"/>
            <a:ext cx="2133600" cy="365125"/>
          </a:xfrm>
          <a:prstGeom prst="rect">
            <a:avLst/>
          </a:prstGeom>
        </p:spPr>
        <p:txBody>
          <a:bodyPr vert="horz" wrap="square" lIns="91440" tIns="45720" rIns="91440" bIns="45720" numCol="1" anchor="ctr" anchorCtr="0" compatLnSpc="1">
            <a:prstTxWarp prst="textNoShape">
              <a:avLst/>
            </a:prstTxWarp>
          </a:bodyPr>
          <a:lstStyle>
            <a:defPPr>
              <a:defRPr lang="es-ES"/>
            </a:defPPr>
            <a:lvl1pPr algn="r" rtl="0" fontAlgn="base">
              <a:spcBef>
                <a:spcPct val="0"/>
              </a:spcBef>
              <a:spcAft>
                <a:spcPct val="0"/>
              </a:spcAft>
              <a:defRPr sz="1200" kern="1200">
                <a:solidFill>
                  <a:srgbClr val="898989"/>
                </a:solidFill>
                <a:latin typeface="Calibri" pitchFamily="34" charset="0"/>
                <a:ea typeface="MS PGothic" pitchFamily="34" charset="-128"/>
                <a:cs typeface="+mn-cs"/>
              </a:defRPr>
            </a:lvl1pPr>
            <a:lvl2pPr marL="457200" algn="l" rtl="0" fontAlgn="base">
              <a:spcBef>
                <a:spcPct val="0"/>
              </a:spcBef>
              <a:spcAft>
                <a:spcPct val="0"/>
              </a:spcAft>
              <a:defRPr kern="1200">
                <a:solidFill>
                  <a:schemeClr val="tx1"/>
                </a:solidFill>
                <a:latin typeface="Calibri" pitchFamily="34" charset="0"/>
                <a:ea typeface="MS PGothic" pitchFamily="34" charset="-128"/>
                <a:cs typeface="+mn-cs"/>
              </a:defRPr>
            </a:lvl2pPr>
            <a:lvl3pPr marL="914400" algn="l" rtl="0" fontAlgn="base">
              <a:spcBef>
                <a:spcPct val="0"/>
              </a:spcBef>
              <a:spcAft>
                <a:spcPct val="0"/>
              </a:spcAft>
              <a:defRPr kern="1200">
                <a:solidFill>
                  <a:schemeClr val="tx1"/>
                </a:solidFill>
                <a:latin typeface="Calibri" pitchFamily="34" charset="0"/>
                <a:ea typeface="MS PGothic" pitchFamily="34" charset="-128"/>
                <a:cs typeface="+mn-cs"/>
              </a:defRPr>
            </a:lvl3pPr>
            <a:lvl4pPr marL="1371600" algn="l" rtl="0" fontAlgn="base">
              <a:spcBef>
                <a:spcPct val="0"/>
              </a:spcBef>
              <a:spcAft>
                <a:spcPct val="0"/>
              </a:spcAft>
              <a:defRPr kern="1200">
                <a:solidFill>
                  <a:schemeClr val="tx1"/>
                </a:solidFill>
                <a:latin typeface="Calibri" pitchFamily="34" charset="0"/>
                <a:ea typeface="MS PGothic" pitchFamily="34" charset="-128"/>
                <a:cs typeface="+mn-cs"/>
              </a:defRPr>
            </a:lvl4pPr>
            <a:lvl5pPr marL="1828800" algn="l" rtl="0" fontAlgn="base">
              <a:spcBef>
                <a:spcPct val="0"/>
              </a:spcBef>
              <a:spcAft>
                <a:spcPct val="0"/>
              </a:spcAft>
              <a:defRPr kern="1200">
                <a:solidFill>
                  <a:schemeClr val="tx1"/>
                </a:solidFill>
                <a:latin typeface="Calibri" pitchFamily="34" charset="0"/>
                <a:ea typeface="MS PGothic" pitchFamily="34" charset="-128"/>
                <a:cs typeface="+mn-cs"/>
              </a:defRPr>
            </a:lvl5pPr>
            <a:lvl6pPr marL="2286000" algn="l" defTabSz="914400" rtl="0" eaLnBrk="1" latinLnBrk="0" hangingPunct="1">
              <a:defRPr kern="1200">
                <a:solidFill>
                  <a:schemeClr val="tx1"/>
                </a:solidFill>
                <a:latin typeface="Calibri" pitchFamily="34" charset="0"/>
                <a:ea typeface="MS PGothic" pitchFamily="34" charset="-128"/>
                <a:cs typeface="+mn-cs"/>
              </a:defRPr>
            </a:lvl6pPr>
            <a:lvl7pPr marL="2743200" algn="l" defTabSz="914400" rtl="0" eaLnBrk="1" latinLnBrk="0" hangingPunct="1">
              <a:defRPr kern="1200">
                <a:solidFill>
                  <a:schemeClr val="tx1"/>
                </a:solidFill>
                <a:latin typeface="Calibri" pitchFamily="34" charset="0"/>
                <a:ea typeface="MS PGothic" pitchFamily="34" charset="-128"/>
                <a:cs typeface="+mn-cs"/>
              </a:defRPr>
            </a:lvl7pPr>
            <a:lvl8pPr marL="3200400" algn="l" defTabSz="914400" rtl="0" eaLnBrk="1" latinLnBrk="0" hangingPunct="1">
              <a:defRPr kern="1200">
                <a:solidFill>
                  <a:schemeClr val="tx1"/>
                </a:solidFill>
                <a:latin typeface="Calibri" pitchFamily="34" charset="0"/>
                <a:ea typeface="MS PGothic" pitchFamily="34" charset="-128"/>
                <a:cs typeface="+mn-cs"/>
              </a:defRPr>
            </a:lvl8pPr>
            <a:lvl9pPr marL="3657600" algn="l" defTabSz="914400" rtl="0" eaLnBrk="1" latinLnBrk="0" hangingPunct="1">
              <a:defRPr kern="1200">
                <a:solidFill>
                  <a:schemeClr val="tx1"/>
                </a:solidFill>
                <a:latin typeface="Calibri" pitchFamily="34" charset="0"/>
                <a:ea typeface="MS PGothic" pitchFamily="34" charset="-128"/>
                <a:cs typeface="+mn-cs"/>
              </a:defRPr>
            </a:lvl9pPr>
          </a:lstStyle>
          <a:p>
            <a:pPr>
              <a:defRPr/>
            </a:pPr>
            <a:fld id="{4C50FAA0-088F-426E-8CA5-20A98C57C159}" type="slidenum">
              <a:rPr lang="es-ES" smtClean="0"/>
              <a:pPr>
                <a:defRPr/>
              </a:pPr>
              <a:t>10</a:t>
            </a:fld>
            <a:endParaRPr lang="es-ES" dirty="0"/>
          </a:p>
        </p:txBody>
      </p:sp>
    </p:spTree>
    <p:extLst>
      <p:ext uri="{BB962C8B-B14F-4D97-AF65-F5344CB8AC3E}">
        <p14:creationId xmlns:p14="http://schemas.microsoft.com/office/powerpoint/2010/main" val="2962903857"/>
      </p:ext>
    </p:extLst>
  </p:cSld>
  <p:clrMapOvr>
    <a:masterClrMapping/>
  </p:clrMapOvr>
  <mc:AlternateContent xmlns:mc="http://schemas.openxmlformats.org/markup-compatibility/2006">
    <mc:Choice xmlns:p14="http://schemas.microsoft.com/office/powerpoint/2010/main" Requires="p14">
      <p:transition spd="slow" p14:dur="2000" advTm="42750"/>
    </mc:Choice>
    <mc:Fallback>
      <p:transition spd="slow" advTm="42750"/>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65204" y="176689"/>
            <a:ext cx="7772400" cy="648072"/>
          </a:xfrm>
        </p:spPr>
        <p:txBody>
          <a:bodyPr/>
          <a:lstStyle/>
          <a:p>
            <a:r>
              <a:rPr lang="es-CO" sz="3600" dirty="0"/>
              <a:t>Proceso de la investigación</a:t>
            </a:r>
          </a:p>
        </p:txBody>
      </p:sp>
      <p:sp>
        <p:nvSpPr>
          <p:cNvPr id="4" name="Rectangle: Rounded Corners 3"/>
          <p:cNvSpPr/>
          <p:nvPr/>
        </p:nvSpPr>
        <p:spPr>
          <a:xfrm>
            <a:off x="1550683" y="1486032"/>
            <a:ext cx="2016224" cy="861128"/>
          </a:xfrm>
          <a:prstGeom prst="round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s-CO" dirty="0"/>
              <a:t>Verificación del estado de las paginas</a:t>
            </a:r>
          </a:p>
        </p:txBody>
      </p:sp>
      <p:sp>
        <p:nvSpPr>
          <p:cNvPr id="5" name="Flowchart: Magnetic Disk 4"/>
          <p:cNvSpPr/>
          <p:nvPr/>
        </p:nvSpPr>
        <p:spPr>
          <a:xfrm>
            <a:off x="179512" y="1412776"/>
            <a:ext cx="792088" cy="1008112"/>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200" dirty="0"/>
              <a:t>Conjunto URL’s</a:t>
            </a:r>
          </a:p>
        </p:txBody>
      </p:sp>
      <p:cxnSp>
        <p:nvCxnSpPr>
          <p:cNvPr id="7" name="Straight Connector 6"/>
          <p:cNvCxnSpPr>
            <a:stCxn id="5" idx="4"/>
            <a:endCxn id="4" idx="1"/>
          </p:cNvCxnSpPr>
          <p:nvPr/>
        </p:nvCxnSpPr>
        <p:spPr>
          <a:xfrm flipV="1">
            <a:off x="971600" y="1916596"/>
            <a:ext cx="579083" cy="236"/>
          </a:xfrm>
          <a:prstGeom prst="line">
            <a:avLst/>
          </a:prstGeom>
        </p:spPr>
        <p:style>
          <a:lnRef idx="1">
            <a:schemeClr val="accent1"/>
          </a:lnRef>
          <a:fillRef idx="0">
            <a:schemeClr val="accent1"/>
          </a:fillRef>
          <a:effectRef idx="0">
            <a:schemeClr val="accent1"/>
          </a:effectRef>
          <a:fontRef idx="minor">
            <a:schemeClr val="tx1"/>
          </a:fontRef>
        </p:style>
      </p:cxnSp>
      <p:sp>
        <p:nvSpPr>
          <p:cNvPr id="8" name="Rectangle: Rounded Corners 7"/>
          <p:cNvSpPr/>
          <p:nvPr/>
        </p:nvSpPr>
        <p:spPr>
          <a:xfrm>
            <a:off x="5398786" y="1556792"/>
            <a:ext cx="2008411" cy="734370"/>
          </a:xfrm>
          <a:prstGeom prst="round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s-CO" dirty="0"/>
              <a:t>Obtención de tráfico</a:t>
            </a:r>
          </a:p>
        </p:txBody>
      </p:sp>
      <p:cxnSp>
        <p:nvCxnSpPr>
          <p:cNvPr id="10" name="Straight Arrow Connector 9"/>
          <p:cNvCxnSpPr>
            <a:stCxn id="4" idx="3"/>
            <a:endCxn id="8" idx="1"/>
          </p:cNvCxnSpPr>
          <p:nvPr/>
        </p:nvCxnSpPr>
        <p:spPr>
          <a:xfrm>
            <a:off x="3566907" y="1916596"/>
            <a:ext cx="1831879" cy="73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3747965" y="1884054"/>
            <a:ext cx="1440160" cy="369332"/>
          </a:xfrm>
          <a:prstGeom prst="rect">
            <a:avLst/>
          </a:prstGeom>
          <a:noFill/>
        </p:spPr>
        <p:txBody>
          <a:bodyPr wrap="square" rtlCol="0">
            <a:spAutoFit/>
          </a:bodyPr>
          <a:lstStyle/>
          <a:p>
            <a:r>
              <a:rPr lang="es-CO" dirty="0"/>
              <a:t>URL’s activas</a:t>
            </a:r>
          </a:p>
        </p:txBody>
      </p:sp>
      <p:sp>
        <p:nvSpPr>
          <p:cNvPr id="14" name="Rectangle: Rounded Corners 13"/>
          <p:cNvSpPr/>
          <p:nvPr/>
        </p:nvSpPr>
        <p:spPr>
          <a:xfrm>
            <a:off x="3682955" y="2804023"/>
            <a:ext cx="1599782"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Extracción de datos de aplicación</a:t>
            </a:r>
          </a:p>
        </p:txBody>
      </p:sp>
      <p:cxnSp>
        <p:nvCxnSpPr>
          <p:cNvPr id="16" name="Straight Arrow Connector 15"/>
          <p:cNvCxnSpPr>
            <a:cxnSpLocks/>
            <a:stCxn id="11" idx="2"/>
            <a:endCxn id="14" idx="0"/>
          </p:cNvCxnSpPr>
          <p:nvPr/>
        </p:nvCxnSpPr>
        <p:spPr>
          <a:xfrm>
            <a:off x="4468045" y="2253386"/>
            <a:ext cx="14801" cy="5506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Rectangle: Rounded Corners 19"/>
          <p:cNvSpPr/>
          <p:nvPr/>
        </p:nvSpPr>
        <p:spPr>
          <a:xfrm>
            <a:off x="5680132" y="2790219"/>
            <a:ext cx="1665720" cy="876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Extracción de datos  de red</a:t>
            </a:r>
          </a:p>
        </p:txBody>
      </p:sp>
      <p:cxnSp>
        <p:nvCxnSpPr>
          <p:cNvPr id="23" name="Connector: Elbow 22"/>
          <p:cNvCxnSpPr>
            <a:cxnSpLocks/>
            <a:stCxn id="8" idx="3"/>
            <a:endCxn id="20" idx="3"/>
          </p:cNvCxnSpPr>
          <p:nvPr/>
        </p:nvCxnSpPr>
        <p:spPr>
          <a:xfrm flipH="1">
            <a:off x="7345852" y="1923977"/>
            <a:ext cx="61345" cy="1304441"/>
          </a:xfrm>
          <a:prstGeom prst="bentConnector3">
            <a:avLst>
              <a:gd name="adj1" fmla="val -372647"/>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7748185" y="2420888"/>
            <a:ext cx="1348382" cy="369332"/>
          </a:xfrm>
          <a:prstGeom prst="rect">
            <a:avLst/>
          </a:prstGeom>
          <a:noFill/>
        </p:spPr>
        <p:txBody>
          <a:bodyPr wrap="none" rtlCol="0">
            <a:spAutoFit/>
          </a:bodyPr>
          <a:lstStyle/>
          <a:p>
            <a:r>
              <a:rPr lang="es-CO" dirty="0"/>
              <a:t>Tráfico URL’s</a:t>
            </a:r>
          </a:p>
        </p:txBody>
      </p:sp>
      <p:sp>
        <p:nvSpPr>
          <p:cNvPr id="26" name="Rectangle: Rounded Corners 25"/>
          <p:cNvSpPr/>
          <p:nvPr/>
        </p:nvSpPr>
        <p:spPr>
          <a:xfrm>
            <a:off x="3761257" y="4492710"/>
            <a:ext cx="3645939" cy="575330"/>
          </a:xfrm>
          <a:prstGeom prst="round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s-CO" dirty="0"/>
              <a:t>Unificación de datos</a:t>
            </a:r>
          </a:p>
        </p:txBody>
      </p:sp>
      <p:cxnSp>
        <p:nvCxnSpPr>
          <p:cNvPr id="30" name="Straight Arrow Connector 29"/>
          <p:cNvCxnSpPr>
            <a:stCxn id="14" idx="2"/>
            <a:endCxn id="26" idx="0"/>
          </p:cNvCxnSpPr>
          <p:nvPr/>
        </p:nvCxnSpPr>
        <p:spPr>
          <a:xfrm>
            <a:off x="4482846" y="3718423"/>
            <a:ext cx="1101381" cy="7742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20" idx="2"/>
            <a:endCxn id="26" idx="0"/>
          </p:cNvCxnSpPr>
          <p:nvPr/>
        </p:nvCxnSpPr>
        <p:spPr>
          <a:xfrm flipH="1">
            <a:off x="5584227" y="3666616"/>
            <a:ext cx="928765" cy="8260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Flowchart: Magnetic Disk 32"/>
          <p:cNvSpPr/>
          <p:nvPr/>
        </p:nvSpPr>
        <p:spPr>
          <a:xfrm>
            <a:off x="2032590" y="4313960"/>
            <a:ext cx="953467" cy="93283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400" dirty="0"/>
              <a:t>Matriz </a:t>
            </a:r>
          </a:p>
          <a:p>
            <a:pPr algn="ctr"/>
            <a:r>
              <a:rPr lang="es-CO" sz="1400" dirty="0"/>
              <a:t>datos</a:t>
            </a:r>
          </a:p>
        </p:txBody>
      </p:sp>
      <p:cxnSp>
        <p:nvCxnSpPr>
          <p:cNvPr id="35" name="Straight Arrow Connector 34"/>
          <p:cNvCxnSpPr>
            <a:stCxn id="26" idx="1"/>
            <a:endCxn id="33" idx="4"/>
          </p:cNvCxnSpPr>
          <p:nvPr/>
        </p:nvCxnSpPr>
        <p:spPr>
          <a:xfrm flipH="1">
            <a:off x="2986057" y="4780375"/>
            <a:ext cx="775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Rectangle: Rounded Corners 35"/>
          <p:cNvSpPr/>
          <p:nvPr/>
        </p:nvSpPr>
        <p:spPr>
          <a:xfrm>
            <a:off x="1648482" y="2916405"/>
            <a:ext cx="1721684" cy="750211"/>
          </a:xfrm>
          <a:prstGeom prst="round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s-CO" dirty="0"/>
              <a:t>Normalización</a:t>
            </a:r>
          </a:p>
        </p:txBody>
      </p:sp>
      <p:cxnSp>
        <p:nvCxnSpPr>
          <p:cNvPr id="38" name="Straight Arrow Connector 37"/>
          <p:cNvCxnSpPr>
            <a:stCxn id="33" idx="1"/>
            <a:endCxn id="36" idx="2"/>
          </p:cNvCxnSpPr>
          <p:nvPr/>
        </p:nvCxnSpPr>
        <p:spPr>
          <a:xfrm flipV="1">
            <a:off x="2509324" y="3666616"/>
            <a:ext cx="0" cy="6473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Rectangle 40"/>
          <p:cNvSpPr/>
          <p:nvPr/>
        </p:nvSpPr>
        <p:spPr>
          <a:xfrm>
            <a:off x="1659169" y="5554663"/>
            <a:ext cx="1534881" cy="115252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s-CO" dirty="0"/>
              <a:t>Clasificadores</a:t>
            </a:r>
          </a:p>
        </p:txBody>
      </p:sp>
      <p:sp>
        <p:nvSpPr>
          <p:cNvPr id="44" name="Flowchart: Magnetic Disk 43"/>
          <p:cNvSpPr/>
          <p:nvPr/>
        </p:nvSpPr>
        <p:spPr>
          <a:xfrm>
            <a:off x="240668" y="3804483"/>
            <a:ext cx="1141276" cy="99267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400" dirty="0"/>
              <a:t>Matriz Normalizada</a:t>
            </a:r>
          </a:p>
        </p:txBody>
      </p:sp>
      <p:cxnSp>
        <p:nvCxnSpPr>
          <p:cNvPr id="46" name="Connector: Elbow 45"/>
          <p:cNvCxnSpPr>
            <a:stCxn id="36" idx="1"/>
            <a:endCxn id="44" idx="1"/>
          </p:cNvCxnSpPr>
          <p:nvPr/>
        </p:nvCxnSpPr>
        <p:spPr>
          <a:xfrm rot="10800000" flipV="1">
            <a:off x="811306" y="3291511"/>
            <a:ext cx="837176" cy="51297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Connector: Elbow 49"/>
          <p:cNvCxnSpPr>
            <a:stCxn id="44" idx="3"/>
            <a:endCxn id="41" idx="1"/>
          </p:cNvCxnSpPr>
          <p:nvPr/>
        </p:nvCxnSpPr>
        <p:spPr>
          <a:xfrm rot="16200000" flipH="1">
            <a:off x="568351" y="5040107"/>
            <a:ext cx="1333773" cy="84786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Rectangle: Folded Corner 50"/>
          <p:cNvSpPr/>
          <p:nvPr/>
        </p:nvSpPr>
        <p:spPr>
          <a:xfrm>
            <a:off x="4569398" y="5718378"/>
            <a:ext cx="1298746" cy="826009"/>
          </a:xfrm>
          <a:prstGeom prst="foldedCorner">
            <a:avLst/>
          </a:prstGeom>
          <a:solidFill>
            <a:srgbClr val="00B050"/>
          </a:solidFill>
          <a:ln>
            <a:solidFill>
              <a:srgbClr val="00B050"/>
            </a:solidFill>
          </a:ln>
        </p:spPr>
        <p:style>
          <a:lnRef idx="1">
            <a:schemeClr val="accent3"/>
          </a:lnRef>
          <a:fillRef idx="3">
            <a:schemeClr val="accent3"/>
          </a:fillRef>
          <a:effectRef idx="2">
            <a:schemeClr val="accent3"/>
          </a:effectRef>
          <a:fontRef idx="minor">
            <a:schemeClr val="lt1"/>
          </a:fontRef>
        </p:style>
        <p:txBody>
          <a:bodyPr rtlCol="0" anchor="ctr"/>
          <a:lstStyle/>
          <a:p>
            <a:pPr algn="ctr"/>
            <a:r>
              <a:rPr lang="es-CO" dirty="0"/>
              <a:t>Resultados</a:t>
            </a:r>
          </a:p>
        </p:txBody>
      </p:sp>
      <p:cxnSp>
        <p:nvCxnSpPr>
          <p:cNvPr id="53" name="Straight Arrow Connector 52"/>
          <p:cNvCxnSpPr>
            <a:cxnSpLocks/>
            <a:stCxn id="41" idx="3"/>
            <a:endCxn id="51" idx="1"/>
          </p:cNvCxnSpPr>
          <p:nvPr/>
        </p:nvCxnSpPr>
        <p:spPr>
          <a:xfrm>
            <a:off x="3194050" y="6130926"/>
            <a:ext cx="1375348" cy="4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4354684" y="3804483"/>
            <a:ext cx="1129284" cy="369332"/>
          </a:xfrm>
          <a:prstGeom prst="rect">
            <a:avLst/>
          </a:prstGeom>
          <a:noFill/>
        </p:spPr>
        <p:txBody>
          <a:bodyPr wrap="none" rtlCol="0">
            <a:spAutoFit/>
          </a:bodyPr>
          <a:lstStyle/>
          <a:p>
            <a:r>
              <a:rPr lang="es-CO" dirty="0"/>
              <a:t>Datos app</a:t>
            </a:r>
          </a:p>
        </p:txBody>
      </p:sp>
      <p:sp>
        <p:nvSpPr>
          <p:cNvPr id="56" name="TextBox 55"/>
          <p:cNvSpPr txBox="1"/>
          <p:nvPr/>
        </p:nvSpPr>
        <p:spPr>
          <a:xfrm>
            <a:off x="5680132" y="3804483"/>
            <a:ext cx="1089401" cy="369332"/>
          </a:xfrm>
          <a:prstGeom prst="rect">
            <a:avLst/>
          </a:prstGeom>
          <a:noFill/>
        </p:spPr>
        <p:txBody>
          <a:bodyPr wrap="none" rtlCol="0">
            <a:spAutoFit/>
          </a:bodyPr>
          <a:lstStyle/>
          <a:p>
            <a:r>
              <a:rPr lang="es-CO" dirty="0"/>
              <a:t>Datos red</a:t>
            </a:r>
          </a:p>
        </p:txBody>
      </p:sp>
      <p:sp>
        <p:nvSpPr>
          <p:cNvPr id="57" name="Rectangle 56"/>
          <p:cNvSpPr/>
          <p:nvPr/>
        </p:nvSpPr>
        <p:spPr>
          <a:xfrm>
            <a:off x="179512" y="2417919"/>
            <a:ext cx="952505" cy="276999"/>
          </a:xfrm>
          <a:prstGeom prst="rect">
            <a:avLst/>
          </a:prstGeom>
        </p:spPr>
        <p:txBody>
          <a:bodyPr wrap="none">
            <a:spAutoFit/>
          </a:bodyPr>
          <a:lstStyle/>
          <a:p>
            <a:r>
              <a:rPr lang="es-US" sz="1200" dirty="0">
                <a:solidFill>
                  <a:srgbClr val="000000"/>
                </a:solidFill>
                <a:latin typeface="Arial" panose="020B0604020202020204" pitchFamily="34" charset="0"/>
                <a:ea typeface="Arial" panose="020B0604020202020204" pitchFamily="34" charset="0"/>
              </a:rPr>
              <a:t>185.181 M </a:t>
            </a:r>
            <a:endParaRPr lang="es-CO" sz="1200" dirty="0"/>
          </a:p>
        </p:txBody>
      </p:sp>
      <p:sp>
        <p:nvSpPr>
          <p:cNvPr id="58" name="Rectangle 57"/>
          <p:cNvSpPr/>
          <p:nvPr/>
        </p:nvSpPr>
        <p:spPr>
          <a:xfrm>
            <a:off x="179512" y="2656861"/>
            <a:ext cx="926857" cy="276999"/>
          </a:xfrm>
          <a:prstGeom prst="rect">
            <a:avLst/>
          </a:prstGeom>
        </p:spPr>
        <p:txBody>
          <a:bodyPr wrap="none">
            <a:spAutoFit/>
          </a:bodyPr>
          <a:lstStyle/>
          <a:p>
            <a:r>
              <a:rPr lang="es-US" sz="1200" dirty="0">
                <a:solidFill>
                  <a:srgbClr val="000000"/>
                </a:solidFill>
                <a:latin typeface="Arial" panose="020B0604020202020204" pitchFamily="34" charset="0"/>
                <a:ea typeface="Arial" panose="020B0604020202020204" pitchFamily="34" charset="0"/>
              </a:rPr>
              <a:t>345.000 B </a:t>
            </a:r>
            <a:endParaRPr lang="es-CO" sz="1200" dirty="0"/>
          </a:p>
        </p:txBody>
      </p:sp>
      <p:sp>
        <p:nvSpPr>
          <p:cNvPr id="59" name="Rectangle 58"/>
          <p:cNvSpPr/>
          <p:nvPr/>
        </p:nvSpPr>
        <p:spPr>
          <a:xfrm>
            <a:off x="3909500" y="1352235"/>
            <a:ext cx="901209" cy="307777"/>
          </a:xfrm>
          <a:prstGeom prst="rect">
            <a:avLst/>
          </a:prstGeom>
        </p:spPr>
        <p:txBody>
          <a:bodyPr wrap="none">
            <a:spAutoFit/>
          </a:bodyPr>
          <a:lstStyle/>
          <a:p>
            <a:r>
              <a:rPr lang="es-US" sz="1200" dirty="0">
                <a:solidFill>
                  <a:srgbClr val="000000"/>
                </a:solidFill>
                <a:latin typeface="Arial" panose="020B0604020202020204" pitchFamily="34" charset="0"/>
                <a:ea typeface="Arial" panose="020B0604020202020204" pitchFamily="34" charset="0"/>
              </a:rPr>
              <a:t>35.973</a:t>
            </a:r>
            <a:r>
              <a:rPr lang="es-US" sz="1400" dirty="0">
                <a:solidFill>
                  <a:srgbClr val="000000"/>
                </a:solidFill>
                <a:latin typeface="Arial" panose="020B0604020202020204" pitchFamily="34" charset="0"/>
                <a:ea typeface="Arial" panose="020B0604020202020204" pitchFamily="34" charset="0"/>
              </a:rPr>
              <a:t> </a:t>
            </a:r>
            <a:r>
              <a:rPr lang="es-US" sz="1200" dirty="0">
                <a:solidFill>
                  <a:srgbClr val="000000"/>
                </a:solidFill>
                <a:latin typeface="Arial" panose="020B0604020202020204" pitchFamily="34" charset="0"/>
                <a:ea typeface="Arial" panose="020B0604020202020204" pitchFamily="34" charset="0"/>
              </a:rPr>
              <a:t>M</a:t>
            </a:r>
            <a:r>
              <a:rPr lang="es-US" sz="1400" dirty="0">
                <a:solidFill>
                  <a:srgbClr val="000000"/>
                </a:solidFill>
                <a:latin typeface="Arial" panose="020B0604020202020204" pitchFamily="34" charset="0"/>
                <a:ea typeface="Arial" panose="020B0604020202020204" pitchFamily="34" charset="0"/>
              </a:rPr>
              <a:t> </a:t>
            </a:r>
            <a:endParaRPr lang="es-CO" sz="1400" dirty="0"/>
          </a:p>
        </p:txBody>
      </p:sp>
      <p:sp>
        <p:nvSpPr>
          <p:cNvPr id="60" name="Rectangle 59"/>
          <p:cNvSpPr/>
          <p:nvPr/>
        </p:nvSpPr>
        <p:spPr>
          <a:xfrm>
            <a:off x="3935908" y="1592845"/>
            <a:ext cx="896399" cy="338554"/>
          </a:xfrm>
          <a:prstGeom prst="rect">
            <a:avLst/>
          </a:prstGeom>
        </p:spPr>
        <p:txBody>
          <a:bodyPr wrap="none">
            <a:spAutoFit/>
          </a:bodyPr>
          <a:lstStyle/>
          <a:p>
            <a:r>
              <a:rPr lang="es-US" sz="1200" dirty="0">
                <a:solidFill>
                  <a:srgbClr val="000000"/>
                </a:solidFill>
                <a:latin typeface="Arial" panose="020B0604020202020204" pitchFamily="34" charset="0"/>
                <a:ea typeface="Arial" panose="020B0604020202020204" pitchFamily="34" charset="0"/>
              </a:rPr>
              <a:t>27.912</a:t>
            </a:r>
            <a:r>
              <a:rPr lang="es-US" sz="1600" dirty="0">
                <a:solidFill>
                  <a:srgbClr val="000000"/>
                </a:solidFill>
                <a:latin typeface="Arial" panose="020B0604020202020204" pitchFamily="34" charset="0"/>
                <a:ea typeface="Arial" panose="020B0604020202020204" pitchFamily="34" charset="0"/>
              </a:rPr>
              <a:t> </a:t>
            </a:r>
            <a:r>
              <a:rPr lang="es-US" sz="1200" dirty="0">
                <a:solidFill>
                  <a:srgbClr val="000000"/>
                </a:solidFill>
                <a:latin typeface="Arial" panose="020B0604020202020204" pitchFamily="34" charset="0"/>
                <a:ea typeface="Arial" panose="020B0604020202020204" pitchFamily="34" charset="0"/>
              </a:rPr>
              <a:t>B</a:t>
            </a:r>
            <a:r>
              <a:rPr lang="es-US" sz="1400" dirty="0">
                <a:solidFill>
                  <a:srgbClr val="000000"/>
                </a:solidFill>
                <a:latin typeface="Arial" panose="020B0604020202020204" pitchFamily="34" charset="0"/>
                <a:ea typeface="Arial" panose="020B0604020202020204" pitchFamily="34" charset="0"/>
              </a:rPr>
              <a:t> </a:t>
            </a:r>
            <a:endParaRPr lang="es-CO" sz="1400" dirty="0"/>
          </a:p>
        </p:txBody>
      </p:sp>
      <p:sp>
        <p:nvSpPr>
          <p:cNvPr id="47" name="Rectangle 46"/>
          <p:cNvSpPr/>
          <p:nvPr/>
        </p:nvSpPr>
        <p:spPr>
          <a:xfrm>
            <a:off x="2205683" y="5246790"/>
            <a:ext cx="633507" cy="307777"/>
          </a:xfrm>
          <a:prstGeom prst="rect">
            <a:avLst/>
          </a:prstGeom>
        </p:spPr>
        <p:txBody>
          <a:bodyPr wrap="none">
            <a:spAutoFit/>
          </a:bodyPr>
          <a:lstStyle/>
          <a:p>
            <a:r>
              <a:rPr lang="es-US" sz="1200" dirty="0">
                <a:solidFill>
                  <a:srgbClr val="000000"/>
                </a:solidFill>
                <a:latin typeface="Arial" panose="020B0604020202020204" pitchFamily="34" charset="0"/>
                <a:ea typeface="Arial" panose="020B0604020202020204" pitchFamily="34" charset="0"/>
              </a:rPr>
              <a:t>940</a:t>
            </a:r>
            <a:r>
              <a:rPr lang="es-US" sz="1400" dirty="0">
                <a:solidFill>
                  <a:srgbClr val="000000"/>
                </a:solidFill>
                <a:latin typeface="Arial" panose="020B0604020202020204" pitchFamily="34" charset="0"/>
                <a:ea typeface="Arial" panose="020B0604020202020204" pitchFamily="34" charset="0"/>
              </a:rPr>
              <a:t> </a:t>
            </a:r>
            <a:r>
              <a:rPr lang="es-US" sz="1200" dirty="0">
                <a:solidFill>
                  <a:srgbClr val="000000"/>
                </a:solidFill>
                <a:latin typeface="Arial" panose="020B0604020202020204" pitchFamily="34" charset="0"/>
                <a:ea typeface="Arial" panose="020B0604020202020204" pitchFamily="34" charset="0"/>
              </a:rPr>
              <a:t>T</a:t>
            </a:r>
            <a:r>
              <a:rPr lang="es-US" sz="1400" dirty="0">
                <a:solidFill>
                  <a:srgbClr val="000000"/>
                </a:solidFill>
                <a:latin typeface="Arial" panose="020B0604020202020204" pitchFamily="34" charset="0"/>
                <a:ea typeface="Arial" panose="020B0604020202020204" pitchFamily="34" charset="0"/>
              </a:rPr>
              <a:t> </a:t>
            </a:r>
            <a:endParaRPr lang="es-CO" sz="1400" dirty="0"/>
          </a:p>
        </p:txBody>
      </p:sp>
      <p:sp>
        <p:nvSpPr>
          <p:cNvPr id="48" name="Slide Number Placeholder 2"/>
          <p:cNvSpPr>
            <a:spLocks noGrp="1"/>
          </p:cNvSpPr>
          <p:nvPr>
            <p:ph type="sldNum" sz="quarter" idx="12"/>
          </p:nvPr>
        </p:nvSpPr>
        <p:spPr>
          <a:xfrm>
            <a:off x="6804248" y="6492875"/>
            <a:ext cx="2133600" cy="365125"/>
          </a:xfrm>
        </p:spPr>
        <p:txBody>
          <a:bodyPr/>
          <a:lstStyle/>
          <a:p>
            <a:pPr>
              <a:defRPr/>
            </a:pPr>
            <a:fld id="{4C50FAA0-088F-426E-8CA5-20A98C57C159}" type="slidenum">
              <a:rPr lang="es-ES" smtClean="0"/>
              <a:pPr>
                <a:defRPr/>
              </a:pPr>
              <a:t>11</a:t>
            </a:fld>
            <a:endParaRPr lang="es-ES" dirty="0"/>
          </a:p>
        </p:txBody>
      </p:sp>
      <p:sp>
        <p:nvSpPr>
          <p:cNvPr id="3" name="CuadroTexto 2"/>
          <p:cNvSpPr txBox="1"/>
          <p:nvPr/>
        </p:nvSpPr>
        <p:spPr>
          <a:xfrm>
            <a:off x="6224832" y="5062124"/>
            <a:ext cx="785793" cy="369332"/>
          </a:xfrm>
          <a:prstGeom prst="rect">
            <a:avLst/>
          </a:prstGeom>
          <a:noFill/>
        </p:spPr>
        <p:txBody>
          <a:bodyPr wrap="none" rtlCol="0">
            <a:spAutoFit/>
          </a:bodyPr>
          <a:lstStyle/>
          <a:p>
            <a:r>
              <a:rPr lang="es-CO" dirty="0" smtClean="0"/>
              <a:t>196 M</a:t>
            </a:r>
            <a:endParaRPr lang="es-CO" dirty="0"/>
          </a:p>
        </p:txBody>
      </p:sp>
      <p:sp>
        <p:nvSpPr>
          <p:cNvPr id="6" name="CuadroTexto 5"/>
          <p:cNvSpPr txBox="1"/>
          <p:nvPr/>
        </p:nvSpPr>
        <p:spPr>
          <a:xfrm>
            <a:off x="4097052" y="5052035"/>
            <a:ext cx="713657" cy="369332"/>
          </a:xfrm>
          <a:prstGeom prst="rect">
            <a:avLst/>
          </a:prstGeom>
          <a:noFill/>
        </p:spPr>
        <p:txBody>
          <a:bodyPr wrap="none" rtlCol="0">
            <a:spAutoFit/>
          </a:bodyPr>
          <a:lstStyle/>
          <a:p>
            <a:r>
              <a:rPr lang="es-CO" dirty="0" smtClean="0"/>
              <a:t>744 B</a:t>
            </a:r>
            <a:endParaRPr lang="es-CO" dirty="0"/>
          </a:p>
        </p:txBody>
      </p:sp>
    </p:spTree>
    <p:extLst>
      <p:ext uri="{BB962C8B-B14F-4D97-AF65-F5344CB8AC3E}">
        <p14:creationId xmlns:p14="http://schemas.microsoft.com/office/powerpoint/2010/main" val="162996106"/>
      </p:ext>
    </p:extLst>
  </p:cSld>
  <p:clrMapOvr>
    <a:masterClrMapping/>
  </p:clrMapOvr>
  <mc:AlternateContent xmlns:mc="http://schemas.openxmlformats.org/markup-compatibility/2006">
    <mc:Choice xmlns:p14="http://schemas.microsoft.com/office/powerpoint/2010/main" Requires="p14">
      <p:transition spd="slow" p14:dur="2000" advTm="58286"/>
    </mc:Choice>
    <mc:Fallback>
      <p:transition spd="slow" advTm="58286"/>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p:cNvSpPr>
            <a:spLocks noGrp="1"/>
          </p:cNvSpPr>
          <p:nvPr>
            <p:ph type="subTitle" idx="1"/>
          </p:nvPr>
        </p:nvSpPr>
        <p:spPr>
          <a:xfrm>
            <a:off x="755576" y="2492896"/>
            <a:ext cx="7776864" cy="1752600"/>
          </a:xfrm>
        </p:spPr>
        <p:txBody>
          <a:bodyPr/>
          <a:lstStyle/>
          <a:p>
            <a:r>
              <a:rPr lang="es-US" sz="4400" dirty="0">
                <a:solidFill>
                  <a:schemeClr val="tx1"/>
                </a:solidFill>
              </a:rPr>
              <a:t>MARCO TEÓRICO Y SU APLICACIÓN EN PROYECTO</a:t>
            </a:r>
          </a:p>
        </p:txBody>
      </p:sp>
      <p:sp>
        <p:nvSpPr>
          <p:cNvPr id="4" name="Slide Number Placeholder 3"/>
          <p:cNvSpPr>
            <a:spLocks noGrp="1"/>
          </p:cNvSpPr>
          <p:nvPr>
            <p:ph type="sldNum" sz="quarter" idx="12"/>
          </p:nvPr>
        </p:nvSpPr>
        <p:spPr/>
        <p:txBody>
          <a:bodyPr/>
          <a:lstStyle/>
          <a:p>
            <a:pPr>
              <a:defRPr/>
            </a:pPr>
            <a:fld id="{DF8C3A7C-8897-47C6-873D-D0E3DDEA6DF7}" type="slidenum">
              <a:rPr lang="en-US" altLang="en-US" smtClean="0"/>
              <a:pPr>
                <a:defRPr/>
              </a:pPr>
              <a:t>12</a:t>
            </a:fld>
            <a:endParaRPr lang="en-US" altLang="en-US" dirty="0"/>
          </a:p>
        </p:txBody>
      </p:sp>
    </p:spTree>
    <p:extLst>
      <p:ext uri="{BB962C8B-B14F-4D97-AF65-F5344CB8AC3E}">
        <p14:creationId xmlns:p14="http://schemas.microsoft.com/office/powerpoint/2010/main" val="1624928676"/>
      </p:ext>
    </p:extLst>
  </p:cSld>
  <p:clrMapOvr>
    <a:masterClrMapping/>
  </p:clrMapOvr>
  <mc:AlternateContent xmlns:mc="http://schemas.openxmlformats.org/markup-compatibility/2006">
    <mc:Choice xmlns:p14="http://schemas.microsoft.com/office/powerpoint/2010/main" Requires="p14">
      <p:transition spd="slow" p14:dur="2000" advTm="2144"/>
    </mc:Choice>
    <mc:Fallback>
      <p:transition spd="slow" advTm="2144"/>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contenido 4"/>
          <p:cNvSpPr>
            <a:spLocks noGrp="1"/>
          </p:cNvSpPr>
          <p:nvPr>
            <p:ph/>
          </p:nvPr>
        </p:nvSpPr>
        <p:spPr>
          <a:xfrm>
            <a:off x="457200" y="1196751"/>
            <a:ext cx="8229600" cy="4934173"/>
          </a:xfrm>
        </p:spPr>
        <p:txBody>
          <a:bodyPr/>
          <a:lstStyle/>
          <a:p>
            <a:pPr lvl="1">
              <a:buFont typeface="Arial" panose="020B0604020202020204" pitchFamily="34" charset="0"/>
              <a:buChar char="•"/>
            </a:pPr>
            <a:r>
              <a:rPr lang="es-US" dirty="0"/>
              <a:t>Fundación internacional sin ánimo de lucro que trabaja de manera colaborativa y abierta.</a:t>
            </a:r>
            <a:endParaRPr lang="en-US" dirty="0"/>
          </a:p>
          <a:p>
            <a:pPr lvl="1">
              <a:buFont typeface="Arial" panose="020B0604020202020204" pitchFamily="34" charset="0"/>
              <a:buChar char="•"/>
            </a:pPr>
            <a:r>
              <a:rPr lang="es-CO" dirty="0"/>
              <a:t>Menciona</a:t>
            </a:r>
            <a:r>
              <a:rPr lang="en-US" dirty="0"/>
              <a:t> 10 </a:t>
            </a:r>
            <a:r>
              <a:rPr lang="es-CO" dirty="0"/>
              <a:t>vulnerabilidades</a:t>
            </a:r>
            <a:r>
              <a:rPr lang="en-US" dirty="0"/>
              <a:t>, top 10 2013.</a:t>
            </a:r>
          </a:p>
          <a:p>
            <a:pPr marL="457200" lvl="1" indent="0">
              <a:buNone/>
            </a:pPr>
            <a:r>
              <a:rPr lang="es-US" dirty="0"/>
              <a:t> </a:t>
            </a:r>
            <a:endParaRPr lang="es-ES" dirty="0"/>
          </a:p>
        </p:txBody>
      </p:sp>
      <p:sp>
        <p:nvSpPr>
          <p:cNvPr id="8" name="Título 1"/>
          <p:cNvSpPr txBox="1">
            <a:spLocks/>
          </p:cNvSpPr>
          <p:nvPr/>
        </p:nvSpPr>
        <p:spPr bwMode="auto">
          <a:xfrm>
            <a:off x="251520" y="116632"/>
            <a:ext cx="6696744" cy="79181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S PGothic" pitchFamily="34" charset="-128"/>
                <a:cs typeface="ＭＳ Ｐゴシック" charset="0"/>
              </a:defRPr>
            </a:lvl1pPr>
            <a:lvl2pPr algn="ctr" rtl="0" eaLnBrk="0" fontAlgn="base" hangingPunct="0">
              <a:spcBef>
                <a:spcPct val="0"/>
              </a:spcBef>
              <a:spcAft>
                <a:spcPct val="0"/>
              </a:spcAft>
              <a:defRPr sz="4400">
                <a:solidFill>
                  <a:schemeClr val="tx1"/>
                </a:solidFill>
                <a:latin typeface="Calibri" charset="0"/>
                <a:ea typeface="MS PGothic" pitchFamily="34" charset="-128"/>
                <a:cs typeface="ＭＳ Ｐゴシック" charset="0"/>
              </a:defRPr>
            </a:lvl2pPr>
            <a:lvl3pPr algn="ctr" rtl="0" eaLnBrk="0" fontAlgn="base" hangingPunct="0">
              <a:spcBef>
                <a:spcPct val="0"/>
              </a:spcBef>
              <a:spcAft>
                <a:spcPct val="0"/>
              </a:spcAft>
              <a:defRPr sz="4400">
                <a:solidFill>
                  <a:schemeClr val="tx1"/>
                </a:solidFill>
                <a:latin typeface="Calibri" charset="0"/>
                <a:ea typeface="MS PGothic" pitchFamily="34" charset="-128"/>
                <a:cs typeface="ＭＳ Ｐゴシック" charset="0"/>
              </a:defRPr>
            </a:lvl3pPr>
            <a:lvl4pPr algn="ctr" rtl="0" eaLnBrk="0" fontAlgn="base" hangingPunct="0">
              <a:spcBef>
                <a:spcPct val="0"/>
              </a:spcBef>
              <a:spcAft>
                <a:spcPct val="0"/>
              </a:spcAft>
              <a:defRPr sz="4400">
                <a:solidFill>
                  <a:schemeClr val="tx1"/>
                </a:solidFill>
                <a:latin typeface="Calibri" charset="0"/>
                <a:ea typeface="MS PGothic" pitchFamily="34" charset="-128"/>
                <a:cs typeface="ＭＳ Ｐゴシック" charset="0"/>
              </a:defRPr>
            </a:lvl4pPr>
            <a:lvl5pPr algn="ctr" rtl="0" eaLnBrk="0" fontAlgn="base" hangingPunct="0">
              <a:spcBef>
                <a:spcPct val="0"/>
              </a:spcBef>
              <a:spcAft>
                <a:spcPct val="0"/>
              </a:spcAft>
              <a:defRPr sz="4400">
                <a:solidFill>
                  <a:schemeClr val="tx1"/>
                </a:solidFill>
                <a:latin typeface="Calibri" charset="0"/>
                <a:ea typeface="MS PGothic" pitchFamily="34" charset="-128"/>
                <a:cs typeface="ＭＳ Ｐゴシック" charset="0"/>
              </a:defRPr>
            </a:lvl5pPr>
            <a:lvl6pPr marL="457200" algn="ctr"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pPr marL="0" marR="0" lvl="0" indent="0" defTabSz="914400" rtl="0" eaLnBrk="1" fontAlgn="base" latinLnBrk="0" hangingPunct="1">
              <a:lnSpc>
                <a:spcPct val="100000"/>
              </a:lnSpc>
              <a:spcBef>
                <a:spcPct val="0"/>
              </a:spcBef>
              <a:spcAft>
                <a:spcPct val="0"/>
              </a:spcAft>
              <a:buClrTx/>
              <a:buSzTx/>
              <a:buFontTx/>
              <a:buNone/>
              <a:tabLst/>
              <a:defRPr/>
            </a:pPr>
            <a:r>
              <a:rPr kumimoji="0" lang="es-ES" sz="3600" b="0" i="0" u="none" strike="noStrike" kern="1200" cap="none" spc="0" normalizeH="0" baseline="0" noProof="0" dirty="0">
                <a:ln>
                  <a:noFill/>
                </a:ln>
                <a:solidFill>
                  <a:sysClr val="windowText" lastClr="000000"/>
                </a:solidFill>
                <a:effectLst/>
                <a:uLnTx/>
                <a:uFillTx/>
                <a:latin typeface="Segoe UI" panose="020B0502040204020203" pitchFamily="34" charset="0"/>
                <a:ea typeface="Segoe UI" panose="020B0502040204020203" pitchFamily="34" charset="0"/>
                <a:cs typeface="Segoe UI" panose="020B0502040204020203" pitchFamily="34" charset="0"/>
              </a:rPr>
              <a:t>Seguridad</a:t>
            </a:r>
            <a:endParaRPr kumimoji="0" lang="es-ES" b="0" i="0" u="none" strike="noStrike" kern="1200" cap="none" spc="0" normalizeH="0" baseline="0" noProof="0" dirty="0">
              <a:ln>
                <a:noFill/>
              </a:ln>
              <a:solidFill>
                <a:sysClr val="windowText" lastClr="000000"/>
              </a:solidFill>
              <a:effectLst/>
              <a:uLnTx/>
              <a:uFillTx/>
              <a:latin typeface="Segoe UI" panose="020B0502040204020203" pitchFamily="34" charset="0"/>
              <a:ea typeface="Segoe UI" panose="020B0502040204020203" pitchFamily="34" charset="0"/>
              <a:cs typeface="Segoe UI" panose="020B0502040204020203" pitchFamily="34" charset="0"/>
            </a:endParaRPr>
          </a:p>
        </p:txBody>
      </p:sp>
      <p:pic>
        <p:nvPicPr>
          <p:cNvPr id="6146" name="Picture 2" descr="Resultado de imagen para owas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3648" y="3284984"/>
            <a:ext cx="5715000" cy="2038350"/>
          </a:xfrm>
          <a:prstGeom prst="rect">
            <a:avLst/>
          </a:prstGeom>
          <a:noFill/>
          <a:extLst>
            <a:ext uri="{909E8E84-426E-40DD-AFC4-6F175D3DCCD1}">
              <a14:hiddenFill xmlns:a14="http://schemas.microsoft.com/office/drawing/2010/main">
                <a:solidFill>
                  <a:srgbClr val="FFFFFF"/>
                </a:solidFill>
              </a14:hiddenFill>
            </a:ext>
          </a:extLst>
        </p:spPr>
      </p:pic>
      <p:sp>
        <p:nvSpPr>
          <p:cNvPr id="6" name="Slide Number Placeholder 2"/>
          <p:cNvSpPr txBox="1">
            <a:spLocks/>
          </p:cNvSpPr>
          <p:nvPr/>
        </p:nvSpPr>
        <p:spPr>
          <a:xfrm>
            <a:off x="6804248" y="6492875"/>
            <a:ext cx="2133600" cy="365125"/>
          </a:xfrm>
          <a:prstGeom prst="rect">
            <a:avLst/>
          </a:prstGeom>
        </p:spPr>
        <p:txBody>
          <a:bodyPr vert="horz" wrap="square" lIns="91440" tIns="45720" rIns="91440" bIns="45720" numCol="1" anchor="ctr" anchorCtr="0" compatLnSpc="1">
            <a:prstTxWarp prst="textNoShape">
              <a:avLst/>
            </a:prstTxWarp>
          </a:bodyPr>
          <a:lstStyle>
            <a:defPPr>
              <a:defRPr lang="es-ES"/>
            </a:defPPr>
            <a:lvl1pPr algn="r" rtl="0" fontAlgn="base">
              <a:spcBef>
                <a:spcPct val="0"/>
              </a:spcBef>
              <a:spcAft>
                <a:spcPct val="0"/>
              </a:spcAft>
              <a:defRPr sz="1200" kern="1200">
                <a:solidFill>
                  <a:srgbClr val="898989"/>
                </a:solidFill>
                <a:latin typeface="Calibri" pitchFamily="34" charset="0"/>
                <a:ea typeface="MS PGothic" pitchFamily="34" charset="-128"/>
                <a:cs typeface="+mn-cs"/>
              </a:defRPr>
            </a:lvl1pPr>
            <a:lvl2pPr marL="457200" algn="l" rtl="0" fontAlgn="base">
              <a:spcBef>
                <a:spcPct val="0"/>
              </a:spcBef>
              <a:spcAft>
                <a:spcPct val="0"/>
              </a:spcAft>
              <a:defRPr kern="1200">
                <a:solidFill>
                  <a:schemeClr val="tx1"/>
                </a:solidFill>
                <a:latin typeface="Calibri" pitchFamily="34" charset="0"/>
                <a:ea typeface="MS PGothic" pitchFamily="34" charset="-128"/>
                <a:cs typeface="+mn-cs"/>
              </a:defRPr>
            </a:lvl2pPr>
            <a:lvl3pPr marL="914400" algn="l" rtl="0" fontAlgn="base">
              <a:spcBef>
                <a:spcPct val="0"/>
              </a:spcBef>
              <a:spcAft>
                <a:spcPct val="0"/>
              </a:spcAft>
              <a:defRPr kern="1200">
                <a:solidFill>
                  <a:schemeClr val="tx1"/>
                </a:solidFill>
                <a:latin typeface="Calibri" pitchFamily="34" charset="0"/>
                <a:ea typeface="MS PGothic" pitchFamily="34" charset="-128"/>
                <a:cs typeface="+mn-cs"/>
              </a:defRPr>
            </a:lvl3pPr>
            <a:lvl4pPr marL="1371600" algn="l" rtl="0" fontAlgn="base">
              <a:spcBef>
                <a:spcPct val="0"/>
              </a:spcBef>
              <a:spcAft>
                <a:spcPct val="0"/>
              </a:spcAft>
              <a:defRPr kern="1200">
                <a:solidFill>
                  <a:schemeClr val="tx1"/>
                </a:solidFill>
                <a:latin typeface="Calibri" pitchFamily="34" charset="0"/>
                <a:ea typeface="MS PGothic" pitchFamily="34" charset="-128"/>
                <a:cs typeface="+mn-cs"/>
              </a:defRPr>
            </a:lvl4pPr>
            <a:lvl5pPr marL="1828800" algn="l" rtl="0" fontAlgn="base">
              <a:spcBef>
                <a:spcPct val="0"/>
              </a:spcBef>
              <a:spcAft>
                <a:spcPct val="0"/>
              </a:spcAft>
              <a:defRPr kern="1200">
                <a:solidFill>
                  <a:schemeClr val="tx1"/>
                </a:solidFill>
                <a:latin typeface="Calibri" pitchFamily="34" charset="0"/>
                <a:ea typeface="MS PGothic" pitchFamily="34" charset="-128"/>
                <a:cs typeface="+mn-cs"/>
              </a:defRPr>
            </a:lvl5pPr>
            <a:lvl6pPr marL="2286000" algn="l" defTabSz="914400" rtl="0" eaLnBrk="1" latinLnBrk="0" hangingPunct="1">
              <a:defRPr kern="1200">
                <a:solidFill>
                  <a:schemeClr val="tx1"/>
                </a:solidFill>
                <a:latin typeface="Calibri" pitchFamily="34" charset="0"/>
                <a:ea typeface="MS PGothic" pitchFamily="34" charset="-128"/>
                <a:cs typeface="+mn-cs"/>
              </a:defRPr>
            </a:lvl6pPr>
            <a:lvl7pPr marL="2743200" algn="l" defTabSz="914400" rtl="0" eaLnBrk="1" latinLnBrk="0" hangingPunct="1">
              <a:defRPr kern="1200">
                <a:solidFill>
                  <a:schemeClr val="tx1"/>
                </a:solidFill>
                <a:latin typeface="Calibri" pitchFamily="34" charset="0"/>
                <a:ea typeface="MS PGothic" pitchFamily="34" charset="-128"/>
                <a:cs typeface="+mn-cs"/>
              </a:defRPr>
            </a:lvl7pPr>
            <a:lvl8pPr marL="3200400" algn="l" defTabSz="914400" rtl="0" eaLnBrk="1" latinLnBrk="0" hangingPunct="1">
              <a:defRPr kern="1200">
                <a:solidFill>
                  <a:schemeClr val="tx1"/>
                </a:solidFill>
                <a:latin typeface="Calibri" pitchFamily="34" charset="0"/>
                <a:ea typeface="MS PGothic" pitchFamily="34" charset="-128"/>
                <a:cs typeface="+mn-cs"/>
              </a:defRPr>
            </a:lvl8pPr>
            <a:lvl9pPr marL="3657600" algn="l" defTabSz="914400" rtl="0" eaLnBrk="1" latinLnBrk="0" hangingPunct="1">
              <a:defRPr kern="1200">
                <a:solidFill>
                  <a:schemeClr val="tx1"/>
                </a:solidFill>
                <a:latin typeface="Calibri" pitchFamily="34" charset="0"/>
                <a:ea typeface="MS PGothic" pitchFamily="34" charset="-128"/>
                <a:cs typeface="+mn-cs"/>
              </a:defRPr>
            </a:lvl9pPr>
          </a:lstStyle>
          <a:p>
            <a:pPr>
              <a:defRPr/>
            </a:pPr>
            <a:fld id="{4C50FAA0-088F-426E-8CA5-20A98C57C159}" type="slidenum">
              <a:rPr lang="es-ES" smtClean="0"/>
              <a:pPr>
                <a:defRPr/>
              </a:pPr>
              <a:t>13</a:t>
            </a:fld>
            <a:endParaRPr lang="es-ES" dirty="0"/>
          </a:p>
        </p:txBody>
      </p:sp>
    </p:spTree>
    <p:extLst>
      <p:ext uri="{BB962C8B-B14F-4D97-AF65-F5344CB8AC3E}">
        <p14:creationId xmlns:p14="http://schemas.microsoft.com/office/powerpoint/2010/main" val="2911374140"/>
      </p:ext>
    </p:extLst>
  </p:cSld>
  <p:clrMapOvr>
    <a:masterClrMapping/>
  </p:clrMapOvr>
  <mc:AlternateContent xmlns:mc="http://schemas.openxmlformats.org/markup-compatibility/2006">
    <mc:Choice xmlns:p14="http://schemas.microsoft.com/office/powerpoint/2010/main" Requires="p14">
      <p:transition spd="slow" p14:dur="2000" advTm="38767"/>
    </mc:Choice>
    <mc:Fallback>
      <p:transition spd="slow" advTm="38767"/>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www.sofistic.com/wp-content/uploads/2015/05/honeypot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43808" y="1768605"/>
            <a:ext cx="3467091" cy="2165219"/>
          </a:xfrm>
          <a:prstGeom prst="rect">
            <a:avLst/>
          </a:prstGeom>
          <a:noFill/>
          <a:extLst>
            <a:ext uri="{909E8E84-426E-40DD-AFC4-6F175D3DCCD1}">
              <a14:hiddenFill xmlns:a14="http://schemas.microsoft.com/office/drawing/2010/main">
                <a:solidFill>
                  <a:srgbClr val="FFFFFF"/>
                </a:solidFill>
              </a14:hiddenFill>
            </a:ext>
          </a:extLst>
        </p:spPr>
      </p:pic>
      <p:sp>
        <p:nvSpPr>
          <p:cNvPr id="8" name="Título 1"/>
          <p:cNvSpPr txBox="1">
            <a:spLocks/>
          </p:cNvSpPr>
          <p:nvPr/>
        </p:nvSpPr>
        <p:spPr bwMode="auto">
          <a:xfrm>
            <a:off x="251520" y="116632"/>
            <a:ext cx="6768752" cy="79181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S PGothic" pitchFamily="34" charset="-128"/>
                <a:cs typeface="ＭＳ Ｐゴシック" charset="0"/>
              </a:defRPr>
            </a:lvl1pPr>
            <a:lvl2pPr algn="ctr" rtl="0" eaLnBrk="0" fontAlgn="base" hangingPunct="0">
              <a:spcBef>
                <a:spcPct val="0"/>
              </a:spcBef>
              <a:spcAft>
                <a:spcPct val="0"/>
              </a:spcAft>
              <a:defRPr sz="4400">
                <a:solidFill>
                  <a:schemeClr val="tx1"/>
                </a:solidFill>
                <a:latin typeface="Calibri" charset="0"/>
                <a:ea typeface="MS PGothic" pitchFamily="34" charset="-128"/>
                <a:cs typeface="ＭＳ Ｐゴシック" charset="0"/>
              </a:defRPr>
            </a:lvl2pPr>
            <a:lvl3pPr algn="ctr" rtl="0" eaLnBrk="0" fontAlgn="base" hangingPunct="0">
              <a:spcBef>
                <a:spcPct val="0"/>
              </a:spcBef>
              <a:spcAft>
                <a:spcPct val="0"/>
              </a:spcAft>
              <a:defRPr sz="4400">
                <a:solidFill>
                  <a:schemeClr val="tx1"/>
                </a:solidFill>
                <a:latin typeface="Calibri" charset="0"/>
                <a:ea typeface="MS PGothic" pitchFamily="34" charset="-128"/>
                <a:cs typeface="ＭＳ Ｐゴシック" charset="0"/>
              </a:defRPr>
            </a:lvl3pPr>
            <a:lvl4pPr algn="ctr" rtl="0" eaLnBrk="0" fontAlgn="base" hangingPunct="0">
              <a:spcBef>
                <a:spcPct val="0"/>
              </a:spcBef>
              <a:spcAft>
                <a:spcPct val="0"/>
              </a:spcAft>
              <a:defRPr sz="4400">
                <a:solidFill>
                  <a:schemeClr val="tx1"/>
                </a:solidFill>
                <a:latin typeface="Calibri" charset="0"/>
                <a:ea typeface="MS PGothic" pitchFamily="34" charset="-128"/>
                <a:cs typeface="ＭＳ Ｐゴシック" charset="0"/>
              </a:defRPr>
            </a:lvl4pPr>
            <a:lvl5pPr algn="ctr" rtl="0" eaLnBrk="0" fontAlgn="base" hangingPunct="0">
              <a:spcBef>
                <a:spcPct val="0"/>
              </a:spcBef>
              <a:spcAft>
                <a:spcPct val="0"/>
              </a:spcAft>
              <a:defRPr sz="4400">
                <a:solidFill>
                  <a:schemeClr val="tx1"/>
                </a:solidFill>
                <a:latin typeface="Calibri" charset="0"/>
                <a:ea typeface="MS PGothic" pitchFamily="34" charset="-128"/>
                <a:cs typeface="ＭＳ Ｐゴシック" charset="0"/>
              </a:defRPr>
            </a:lvl5pPr>
            <a:lvl6pPr marL="457200" algn="ctr"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pPr marL="0" marR="0" lvl="0" indent="0" defTabSz="914400" rtl="0" eaLnBrk="1" fontAlgn="base" latinLnBrk="0" hangingPunct="1">
              <a:lnSpc>
                <a:spcPct val="100000"/>
              </a:lnSpc>
              <a:spcBef>
                <a:spcPct val="0"/>
              </a:spcBef>
              <a:spcAft>
                <a:spcPct val="0"/>
              </a:spcAft>
              <a:buClrTx/>
              <a:buSzTx/>
              <a:buFontTx/>
              <a:buNone/>
              <a:tabLst/>
              <a:defRPr/>
            </a:pPr>
            <a:r>
              <a:rPr lang="es-ES" sz="3600" dirty="0">
                <a:solidFill>
                  <a:sysClr val="windowText" lastClr="000000"/>
                </a:solidFill>
                <a:latin typeface="Segoe UI" panose="020B0502040204020203" pitchFamily="34" charset="0"/>
                <a:ea typeface="Segoe UI" panose="020B0502040204020203" pitchFamily="34" charset="0"/>
                <a:cs typeface="Segoe UI" panose="020B0502040204020203" pitchFamily="34" charset="0"/>
              </a:rPr>
              <a:t>Red</a:t>
            </a:r>
            <a:endParaRPr kumimoji="0" lang="es-ES" sz="4000" b="0" i="0" u="none" strike="noStrike" kern="1200" cap="none" spc="0" normalizeH="0" baseline="0" noProof="0" dirty="0">
              <a:ln>
                <a:noFill/>
              </a:ln>
              <a:solidFill>
                <a:sysClr val="windowText" lastClr="000000"/>
              </a:solidFill>
              <a:effectLst/>
              <a:uLnTx/>
              <a:uFillTx/>
              <a:latin typeface="Segoe UI" panose="020B0502040204020203" pitchFamily="34" charset="0"/>
              <a:ea typeface="Segoe UI" panose="020B0502040204020203" pitchFamily="34" charset="0"/>
              <a:cs typeface="Segoe UI" panose="020B0502040204020203" pitchFamily="34" charset="0"/>
            </a:endParaRPr>
          </a:p>
        </p:txBody>
      </p:sp>
      <p:sp>
        <p:nvSpPr>
          <p:cNvPr id="2" name="Content Placeholder 1"/>
          <p:cNvSpPr>
            <a:spLocks noGrp="1"/>
          </p:cNvSpPr>
          <p:nvPr>
            <p:ph/>
          </p:nvPr>
        </p:nvSpPr>
        <p:spPr>
          <a:xfrm>
            <a:off x="457200" y="1412775"/>
            <a:ext cx="3538736" cy="4718149"/>
          </a:xfrm>
        </p:spPr>
        <p:txBody>
          <a:bodyPr/>
          <a:lstStyle/>
          <a:p>
            <a:r>
              <a:rPr lang="es-US" i="1" dirty="0"/>
              <a:t>Honeypot</a:t>
            </a:r>
            <a:r>
              <a:rPr lang="es-US" dirty="0"/>
              <a:t> </a:t>
            </a:r>
            <a:r>
              <a:rPr lang="es-US" i="1" dirty="0"/>
              <a:t>Client</a:t>
            </a:r>
          </a:p>
          <a:p>
            <a:endParaRPr lang="es-US" i="1" dirty="0"/>
          </a:p>
          <a:p>
            <a:pPr marL="0" indent="0">
              <a:buNone/>
            </a:pPr>
            <a:endParaRPr lang="es-US" i="1" dirty="0"/>
          </a:p>
          <a:p>
            <a:pPr marL="0" indent="0">
              <a:buNone/>
            </a:pPr>
            <a:endParaRPr lang="es-US" i="1" dirty="0"/>
          </a:p>
          <a:p>
            <a:r>
              <a:rPr lang="es-US" i="1" dirty="0"/>
              <a:t>Sniffer</a:t>
            </a:r>
          </a:p>
        </p:txBody>
      </p:sp>
      <p:sp>
        <p:nvSpPr>
          <p:cNvPr id="6" name="Slide Number Placeholder 2"/>
          <p:cNvSpPr txBox="1">
            <a:spLocks/>
          </p:cNvSpPr>
          <p:nvPr/>
        </p:nvSpPr>
        <p:spPr>
          <a:xfrm>
            <a:off x="6804248" y="6492875"/>
            <a:ext cx="2133600" cy="365125"/>
          </a:xfrm>
          <a:prstGeom prst="rect">
            <a:avLst/>
          </a:prstGeom>
        </p:spPr>
        <p:txBody>
          <a:bodyPr vert="horz" wrap="square" lIns="91440" tIns="45720" rIns="91440" bIns="45720" numCol="1" anchor="ctr" anchorCtr="0" compatLnSpc="1">
            <a:prstTxWarp prst="textNoShape">
              <a:avLst/>
            </a:prstTxWarp>
          </a:bodyPr>
          <a:lstStyle>
            <a:defPPr>
              <a:defRPr lang="es-ES"/>
            </a:defPPr>
            <a:lvl1pPr algn="r" rtl="0" fontAlgn="base">
              <a:spcBef>
                <a:spcPct val="0"/>
              </a:spcBef>
              <a:spcAft>
                <a:spcPct val="0"/>
              </a:spcAft>
              <a:defRPr sz="1200" kern="1200">
                <a:solidFill>
                  <a:srgbClr val="898989"/>
                </a:solidFill>
                <a:latin typeface="Calibri" pitchFamily="34" charset="0"/>
                <a:ea typeface="MS PGothic" pitchFamily="34" charset="-128"/>
                <a:cs typeface="+mn-cs"/>
              </a:defRPr>
            </a:lvl1pPr>
            <a:lvl2pPr marL="457200" algn="l" rtl="0" fontAlgn="base">
              <a:spcBef>
                <a:spcPct val="0"/>
              </a:spcBef>
              <a:spcAft>
                <a:spcPct val="0"/>
              </a:spcAft>
              <a:defRPr kern="1200">
                <a:solidFill>
                  <a:schemeClr val="tx1"/>
                </a:solidFill>
                <a:latin typeface="Calibri" pitchFamily="34" charset="0"/>
                <a:ea typeface="MS PGothic" pitchFamily="34" charset="-128"/>
                <a:cs typeface="+mn-cs"/>
              </a:defRPr>
            </a:lvl2pPr>
            <a:lvl3pPr marL="914400" algn="l" rtl="0" fontAlgn="base">
              <a:spcBef>
                <a:spcPct val="0"/>
              </a:spcBef>
              <a:spcAft>
                <a:spcPct val="0"/>
              </a:spcAft>
              <a:defRPr kern="1200">
                <a:solidFill>
                  <a:schemeClr val="tx1"/>
                </a:solidFill>
                <a:latin typeface="Calibri" pitchFamily="34" charset="0"/>
                <a:ea typeface="MS PGothic" pitchFamily="34" charset="-128"/>
                <a:cs typeface="+mn-cs"/>
              </a:defRPr>
            </a:lvl3pPr>
            <a:lvl4pPr marL="1371600" algn="l" rtl="0" fontAlgn="base">
              <a:spcBef>
                <a:spcPct val="0"/>
              </a:spcBef>
              <a:spcAft>
                <a:spcPct val="0"/>
              </a:spcAft>
              <a:defRPr kern="1200">
                <a:solidFill>
                  <a:schemeClr val="tx1"/>
                </a:solidFill>
                <a:latin typeface="Calibri" pitchFamily="34" charset="0"/>
                <a:ea typeface="MS PGothic" pitchFamily="34" charset="-128"/>
                <a:cs typeface="+mn-cs"/>
              </a:defRPr>
            </a:lvl4pPr>
            <a:lvl5pPr marL="1828800" algn="l" rtl="0" fontAlgn="base">
              <a:spcBef>
                <a:spcPct val="0"/>
              </a:spcBef>
              <a:spcAft>
                <a:spcPct val="0"/>
              </a:spcAft>
              <a:defRPr kern="1200">
                <a:solidFill>
                  <a:schemeClr val="tx1"/>
                </a:solidFill>
                <a:latin typeface="Calibri" pitchFamily="34" charset="0"/>
                <a:ea typeface="MS PGothic" pitchFamily="34" charset="-128"/>
                <a:cs typeface="+mn-cs"/>
              </a:defRPr>
            </a:lvl5pPr>
            <a:lvl6pPr marL="2286000" algn="l" defTabSz="914400" rtl="0" eaLnBrk="1" latinLnBrk="0" hangingPunct="1">
              <a:defRPr kern="1200">
                <a:solidFill>
                  <a:schemeClr val="tx1"/>
                </a:solidFill>
                <a:latin typeface="Calibri" pitchFamily="34" charset="0"/>
                <a:ea typeface="MS PGothic" pitchFamily="34" charset="-128"/>
                <a:cs typeface="+mn-cs"/>
              </a:defRPr>
            </a:lvl6pPr>
            <a:lvl7pPr marL="2743200" algn="l" defTabSz="914400" rtl="0" eaLnBrk="1" latinLnBrk="0" hangingPunct="1">
              <a:defRPr kern="1200">
                <a:solidFill>
                  <a:schemeClr val="tx1"/>
                </a:solidFill>
                <a:latin typeface="Calibri" pitchFamily="34" charset="0"/>
                <a:ea typeface="MS PGothic" pitchFamily="34" charset="-128"/>
                <a:cs typeface="+mn-cs"/>
              </a:defRPr>
            </a:lvl7pPr>
            <a:lvl8pPr marL="3200400" algn="l" defTabSz="914400" rtl="0" eaLnBrk="1" latinLnBrk="0" hangingPunct="1">
              <a:defRPr kern="1200">
                <a:solidFill>
                  <a:schemeClr val="tx1"/>
                </a:solidFill>
                <a:latin typeface="Calibri" pitchFamily="34" charset="0"/>
                <a:ea typeface="MS PGothic" pitchFamily="34" charset="-128"/>
                <a:cs typeface="+mn-cs"/>
              </a:defRPr>
            </a:lvl8pPr>
            <a:lvl9pPr marL="3657600" algn="l" defTabSz="914400" rtl="0" eaLnBrk="1" latinLnBrk="0" hangingPunct="1">
              <a:defRPr kern="1200">
                <a:solidFill>
                  <a:schemeClr val="tx1"/>
                </a:solidFill>
                <a:latin typeface="Calibri" pitchFamily="34" charset="0"/>
                <a:ea typeface="MS PGothic" pitchFamily="34" charset="-128"/>
                <a:cs typeface="+mn-cs"/>
              </a:defRPr>
            </a:lvl9pPr>
          </a:lstStyle>
          <a:p>
            <a:pPr>
              <a:defRPr/>
            </a:pPr>
            <a:fld id="{4C50FAA0-088F-426E-8CA5-20A98C57C159}" type="slidenum">
              <a:rPr lang="es-ES" smtClean="0"/>
              <a:pPr>
                <a:defRPr/>
              </a:pPr>
              <a:t>14</a:t>
            </a:fld>
            <a:endParaRPr lang="es-ES" dirty="0"/>
          </a:p>
        </p:txBody>
      </p:sp>
      <p:sp>
        <p:nvSpPr>
          <p:cNvPr id="3" name="Rectángulo 2"/>
          <p:cNvSpPr/>
          <p:nvPr/>
        </p:nvSpPr>
        <p:spPr>
          <a:xfrm>
            <a:off x="107504" y="6211669"/>
            <a:ext cx="8496944" cy="276999"/>
          </a:xfrm>
          <a:prstGeom prst="rect">
            <a:avLst/>
          </a:prstGeom>
        </p:spPr>
        <p:txBody>
          <a:bodyPr wrap="square">
            <a:spAutoFit/>
          </a:bodyPr>
          <a:lstStyle/>
          <a:p>
            <a:r>
              <a:rPr lang="es-ES" sz="1200" dirty="0"/>
              <a:t>https://www.sofistic.com/wp-content/uploads/2015/05/honeypot2.jpg</a:t>
            </a:r>
          </a:p>
        </p:txBody>
      </p:sp>
      <p:pic>
        <p:nvPicPr>
          <p:cNvPr id="4" name="Imagen 3"/>
          <p:cNvPicPr>
            <a:picLocks noChangeAspect="1"/>
          </p:cNvPicPr>
          <p:nvPr/>
        </p:nvPicPr>
        <p:blipFill rotWithShape="1">
          <a:blip r:embed="rId4"/>
          <a:srcRect t="32197" b="30843"/>
          <a:stretch/>
        </p:blipFill>
        <p:spPr>
          <a:xfrm>
            <a:off x="5508104" y="4632174"/>
            <a:ext cx="3105980" cy="1147954"/>
          </a:xfrm>
          <a:prstGeom prst="rect">
            <a:avLst/>
          </a:prstGeom>
        </p:spPr>
      </p:pic>
      <p:pic>
        <p:nvPicPr>
          <p:cNvPr id="5" name="Imagen 4"/>
          <p:cNvPicPr>
            <a:picLocks noChangeAspect="1"/>
          </p:cNvPicPr>
          <p:nvPr/>
        </p:nvPicPr>
        <p:blipFill>
          <a:blip r:embed="rId5"/>
          <a:stretch>
            <a:fillRect/>
          </a:stretch>
        </p:blipFill>
        <p:spPr>
          <a:xfrm>
            <a:off x="420779" y="4381712"/>
            <a:ext cx="2880320" cy="1398416"/>
          </a:xfrm>
          <a:prstGeom prst="rect">
            <a:avLst/>
          </a:prstGeom>
        </p:spPr>
      </p:pic>
    </p:spTree>
    <p:extLst>
      <p:ext uri="{BB962C8B-B14F-4D97-AF65-F5344CB8AC3E}">
        <p14:creationId xmlns:p14="http://schemas.microsoft.com/office/powerpoint/2010/main" val="402762550"/>
      </p:ext>
    </p:extLst>
  </p:cSld>
  <p:clrMapOvr>
    <a:masterClrMapping/>
  </p:clrMapOvr>
  <mc:AlternateContent xmlns:mc="http://schemas.openxmlformats.org/markup-compatibility/2006">
    <mc:Choice xmlns:p14="http://schemas.microsoft.com/office/powerpoint/2010/main" Requires="p14">
      <p:transition spd="slow" p14:dur="2000" advTm="42734"/>
    </mc:Choice>
    <mc:Fallback>
      <p:transition spd="slow" advTm="42734"/>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ítulo 1"/>
          <p:cNvSpPr txBox="1">
            <a:spLocks/>
          </p:cNvSpPr>
          <p:nvPr/>
        </p:nvSpPr>
        <p:spPr bwMode="auto">
          <a:xfrm>
            <a:off x="0" y="0"/>
            <a:ext cx="6948264" cy="90844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S PGothic" pitchFamily="34" charset="-128"/>
                <a:cs typeface="ＭＳ Ｐゴシック" charset="0"/>
              </a:defRPr>
            </a:lvl1pPr>
            <a:lvl2pPr algn="ctr" rtl="0" eaLnBrk="0" fontAlgn="base" hangingPunct="0">
              <a:spcBef>
                <a:spcPct val="0"/>
              </a:spcBef>
              <a:spcAft>
                <a:spcPct val="0"/>
              </a:spcAft>
              <a:defRPr sz="4400">
                <a:solidFill>
                  <a:schemeClr val="tx1"/>
                </a:solidFill>
                <a:latin typeface="Calibri" charset="0"/>
                <a:ea typeface="MS PGothic" pitchFamily="34" charset="-128"/>
                <a:cs typeface="ＭＳ Ｐゴシック" charset="0"/>
              </a:defRPr>
            </a:lvl2pPr>
            <a:lvl3pPr algn="ctr" rtl="0" eaLnBrk="0" fontAlgn="base" hangingPunct="0">
              <a:spcBef>
                <a:spcPct val="0"/>
              </a:spcBef>
              <a:spcAft>
                <a:spcPct val="0"/>
              </a:spcAft>
              <a:defRPr sz="4400">
                <a:solidFill>
                  <a:schemeClr val="tx1"/>
                </a:solidFill>
                <a:latin typeface="Calibri" charset="0"/>
                <a:ea typeface="MS PGothic" pitchFamily="34" charset="-128"/>
                <a:cs typeface="ＭＳ Ｐゴシック" charset="0"/>
              </a:defRPr>
            </a:lvl3pPr>
            <a:lvl4pPr algn="ctr" rtl="0" eaLnBrk="0" fontAlgn="base" hangingPunct="0">
              <a:spcBef>
                <a:spcPct val="0"/>
              </a:spcBef>
              <a:spcAft>
                <a:spcPct val="0"/>
              </a:spcAft>
              <a:defRPr sz="4400">
                <a:solidFill>
                  <a:schemeClr val="tx1"/>
                </a:solidFill>
                <a:latin typeface="Calibri" charset="0"/>
                <a:ea typeface="MS PGothic" pitchFamily="34" charset="-128"/>
                <a:cs typeface="ＭＳ Ｐゴシック" charset="0"/>
              </a:defRPr>
            </a:lvl4pPr>
            <a:lvl5pPr algn="ctr" rtl="0" eaLnBrk="0" fontAlgn="base" hangingPunct="0">
              <a:spcBef>
                <a:spcPct val="0"/>
              </a:spcBef>
              <a:spcAft>
                <a:spcPct val="0"/>
              </a:spcAft>
              <a:defRPr sz="4400">
                <a:solidFill>
                  <a:schemeClr val="tx1"/>
                </a:solidFill>
                <a:latin typeface="Calibri" charset="0"/>
                <a:ea typeface="MS PGothic" pitchFamily="34" charset="-128"/>
                <a:cs typeface="ＭＳ Ｐゴシック" charset="0"/>
              </a:defRPr>
            </a:lvl5pPr>
            <a:lvl6pPr marL="457200" algn="ctr"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pPr marL="0" marR="0" lvl="0" indent="0" defTabSz="914400" rtl="0" eaLnBrk="1" fontAlgn="base" latinLnBrk="0" hangingPunct="1">
              <a:lnSpc>
                <a:spcPct val="100000"/>
              </a:lnSpc>
              <a:spcBef>
                <a:spcPct val="0"/>
              </a:spcBef>
              <a:spcAft>
                <a:spcPct val="0"/>
              </a:spcAft>
              <a:buClrTx/>
              <a:buSzTx/>
              <a:buFontTx/>
              <a:buNone/>
              <a:tabLst/>
              <a:defRPr/>
            </a:pPr>
            <a:r>
              <a:rPr kumimoji="0" lang="es-ES" sz="3600" b="0" i="0" u="none" strike="noStrike" kern="1200" cap="none" spc="0" normalizeH="0" baseline="0" noProof="0" dirty="0">
                <a:ln>
                  <a:noFill/>
                </a:ln>
                <a:solidFill>
                  <a:sysClr val="windowText" lastClr="000000"/>
                </a:solidFill>
                <a:effectLst/>
                <a:uLnTx/>
                <a:uFillTx/>
                <a:latin typeface="Segoe UI" panose="020B0502040204020203" pitchFamily="34" charset="0"/>
                <a:ea typeface="Segoe UI" panose="020B0502040204020203" pitchFamily="34" charset="0"/>
                <a:cs typeface="Segoe UI" panose="020B0502040204020203" pitchFamily="34" charset="0"/>
              </a:rPr>
              <a:t>Machine Learning</a:t>
            </a:r>
          </a:p>
        </p:txBody>
      </p:sp>
      <p:pic>
        <p:nvPicPr>
          <p:cNvPr id="5122" name="Picture 2" descr="Resultado de imagen para machine learni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71800" y="3140968"/>
            <a:ext cx="3953501" cy="2232248"/>
          </a:xfrm>
          <a:prstGeom prst="rect">
            <a:avLst/>
          </a:prstGeom>
          <a:noFill/>
          <a:extLst>
            <a:ext uri="{909E8E84-426E-40DD-AFC4-6F175D3DCCD1}">
              <a14:hiddenFill xmlns:a14="http://schemas.microsoft.com/office/drawing/2010/main">
                <a:solidFill>
                  <a:srgbClr val="FFFFFF"/>
                </a:solidFill>
              </a14:hiddenFill>
            </a:ext>
          </a:extLst>
        </p:spPr>
      </p:pic>
      <p:sp>
        <p:nvSpPr>
          <p:cNvPr id="2" name="Content Placeholder 1"/>
          <p:cNvSpPr>
            <a:spLocks noGrp="1"/>
          </p:cNvSpPr>
          <p:nvPr>
            <p:ph/>
          </p:nvPr>
        </p:nvSpPr>
        <p:spPr>
          <a:xfrm>
            <a:off x="457200" y="1412775"/>
            <a:ext cx="3538736" cy="4718149"/>
          </a:xfrm>
        </p:spPr>
        <p:txBody>
          <a:bodyPr/>
          <a:lstStyle/>
          <a:p>
            <a:r>
              <a:rPr lang="es-US" dirty="0"/>
              <a:t>Supervisado</a:t>
            </a:r>
          </a:p>
          <a:p>
            <a:r>
              <a:rPr lang="es-US" dirty="0"/>
              <a:t>No supervisado</a:t>
            </a:r>
          </a:p>
          <a:p>
            <a:r>
              <a:rPr lang="es-US" dirty="0"/>
              <a:t>Esfuerzo</a:t>
            </a:r>
          </a:p>
        </p:txBody>
      </p:sp>
      <p:sp>
        <p:nvSpPr>
          <p:cNvPr id="10" name="Slide Number Placeholder 2"/>
          <p:cNvSpPr txBox="1">
            <a:spLocks/>
          </p:cNvSpPr>
          <p:nvPr/>
        </p:nvSpPr>
        <p:spPr>
          <a:xfrm>
            <a:off x="6804248" y="6492875"/>
            <a:ext cx="2133600" cy="365125"/>
          </a:xfrm>
          <a:prstGeom prst="rect">
            <a:avLst/>
          </a:prstGeom>
        </p:spPr>
        <p:txBody>
          <a:bodyPr vert="horz" wrap="square" lIns="91440" tIns="45720" rIns="91440" bIns="45720" numCol="1" anchor="ctr" anchorCtr="0" compatLnSpc="1">
            <a:prstTxWarp prst="textNoShape">
              <a:avLst/>
            </a:prstTxWarp>
          </a:bodyPr>
          <a:lstStyle>
            <a:defPPr>
              <a:defRPr lang="es-ES"/>
            </a:defPPr>
            <a:lvl1pPr algn="r" rtl="0" fontAlgn="base">
              <a:spcBef>
                <a:spcPct val="0"/>
              </a:spcBef>
              <a:spcAft>
                <a:spcPct val="0"/>
              </a:spcAft>
              <a:defRPr sz="1200" kern="1200">
                <a:solidFill>
                  <a:srgbClr val="898989"/>
                </a:solidFill>
                <a:latin typeface="Calibri" pitchFamily="34" charset="0"/>
                <a:ea typeface="MS PGothic" pitchFamily="34" charset="-128"/>
                <a:cs typeface="+mn-cs"/>
              </a:defRPr>
            </a:lvl1pPr>
            <a:lvl2pPr marL="457200" algn="l" rtl="0" fontAlgn="base">
              <a:spcBef>
                <a:spcPct val="0"/>
              </a:spcBef>
              <a:spcAft>
                <a:spcPct val="0"/>
              </a:spcAft>
              <a:defRPr kern="1200">
                <a:solidFill>
                  <a:schemeClr val="tx1"/>
                </a:solidFill>
                <a:latin typeface="Calibri" pitchFamily="34" charset="0"/>
                <a:ea typeface="MS PGothic" pitchFamily="34" charset="-128"/>
                <a:cs typeface="+mn-cs"/>
              </a:defRPr>
            </a:lvl2pPr>
            <a:lvl3pPr marL="914400" algn="l" rtl="0" fontAlgn="base">
              <a:spcBef>
                <a:spcPct val="0"/>
              </a:spcBef>
              <a:spcAft>
                <a:spcPct val="0"/>
              </a:spcAft>
              <a:defRPr kern="1200">
                <a:solidFill>
                  <a:schemeClr val="tx1"/>
                </a:solidFill>
                <a:latin typeface="Calibri" pitchFamily="34" charset="0"/>
                <a:ea typeface="MS PGothic" pitchFamily="34" charset="-128"/>
                <a:cs typeface="+mn-cs"/>
              </a:defRPr>
            </a:lvl3pPr>
            <a:lvl4pPr marL="1371600" algn="l" rtl="0" fontAlgn="base">
              <a:spcBef>
                <a:spcPct val="0"/>
              </a:spcBef>
              <a:spcAft>
                <a:spcPct val="0"/>
              </a:spcAft>
              <a:defRPr kern="1200">
                <a:solidFill>
                  <a:schemeClr val="tx1"/>
                </a:solidFill>
                <a:latin typeface="Calibri" pitchFamily="34" charset="0"/>
                <a:ea typeface="MS PGothic" pitchFamily="34" charset="-128"/>
                <a:cs typeface="+mn-cs"/>
              </a:defRPr>
            </a:lvl4pPr>
            <a:lvl5pPr marL="1828800" algn="l" rtl="0" fontAlgn="base">
              <a:spcBef>
                <a:spcPct val="0"/>
              </a:spcBef>
              <a:spcAft>
                <a:spcPct val="0"/>
              </a:spcAft>
              <a:defRPr kern="1200">
                <a:solidFill>
                  <a:schemeClr val="tx1"/>
                </a:solidFill>
                <a:latin typeface="Calibri" pitchFamily="34" charset="0"/>
                <a:ea typeface="MS PGothic" pitchFamily="34" charset="-128"/>
                <a:cs typeface="+mn-cs"/>
              </a:defRPr>
            </a:lvl5pPr>
            <a:lvl6pPr marL="2286000" algn="l" defTabSz="914400" rtl="0" eaLnBrk="1" latinLnBrk="0" hangingPunct="1">
              <a:defRPr kern="1200">
                <a:solidFill>
                  <a:schemeClr val="tx1"/>
                </a:solidFill>
                <a:latin typeface="Calibri" pitchFamily="34" charset="0"/>
                <a:ea typeface="MS PGothic" pitchFamily="34" charset="-128"/>
                <a:cs typeface="+mn-cs"/>
              </a:defRPr>
            </a:lvl6pPr>
            <a:lvl7pPr marL="2743200" algn="l" defTabSz="914400" rtl="0" eaLnBrk="1" latinLnBrk="0" hangingPunct="1">
              <a:defRPr kern="1200">
                <a:solidFill>
                  <a:schemeClr val="tx1"/>
                </a:solidFill>
                <a:latin typeface="Calibri" pitchFamily="34" charset="0"/>
                <a:ea typeface="MS PGothic" pitchFamily="34" charset="-128"/>
                <a:cs typeface="+mn-cs"/>
              </a:defRPr>
            </a:lvl7pPr>
            <a:lvl8pPr marL="3200400" algn="l" defTabSz="914400" rtl="0" eaLnBrk="1" latinLnBrk="0" hangingPunct="1">
              <a:defRPr kern="1200">
                <a:solidFill>
                  <a:schemeClr val="tx1"/>
                </a:solidFill>
                <a:latin typeface="Calibri" pitchFamily="34" charset="0"/>
                <a:ea typeface="MS PGothic" pitchFamily="34" charset="-128"/>
                <a:cs typeface="+mn-cs"/>
              </a:defRPr>
            </a:lvl8pPr>
            <a:lvl9pPr marL="3657600" algn="l" defTabSz="914400" rtl="0" eaLnBrk="1" latinLnBrk="0" hangingPunct="1">
              <a:defRPr kern="1200">
                <a:solidFill>
                  <a:schemeClr val="tx1"/>
                </a:solidFill>
                <a:latin typeface="Calibri" pitchFamily="34" charset="0"/>
                <a:ea typeface="MS PGothic" pitchFamily="34" charset="-128"/>
                <a:cs typeface="+mn-cs"/>
              </a:defRPr>
            </a:lvl9pPr>
          </a:lstStyle>
          <a:p>
            <a:pPr>
              <a:defRPr/>
            </a:pPr>
            <a:fld id="{4C50FAA0-088F-426E-8CA5-20A98C57C159}" type="slidenum">
              <a:rPr lang="es-ES" smtClean="0"/>
              <a:pPr>
                <a:defRPr/>
              </a:pPr>
              <a:t>15</a:t>
            </a:fld>
            <a:endParaRPr lang="es-ES" dirty="0"/>
          </a:p>
        </p:txBody>
      </p:sp>
    </p:spTree>
    <p:extLst>
      <p:ext uri="{BB962C8B-B14F-4D97-AF65-F5344CB8AC3E}">
        <p14:creationId xmlns:p14="http://schemas.microsoft.com/office/powerpoint/2010/main" val="2604684869"/>
      </p:ext>
    </p:extLst>
  </p:cSld>
  <p:clrMapOvr>
    <a:masterClrMapping/>
  </p:clrMapOvr>
  <mc:AlternateContent xmlns:mc="http://schemas.openxmlformats.org/markup-compatibility/2006">
    <mc:Choice xmlns:p14="http://schemas.microsoft.com/office/powerpoint/2010/main" Requires="p14">
      <p:transition spd="slow" p14:dur="2000" advTm="98941"/>
    </mc:Choice>
    <mc:Fallback>
      <p:transition spd="slow" advTm="98941"/>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6948264" cy="908720"/>
          </a:xfrm>
        </p:spPr>
        <p:txBody>
          <a:bodyPr/>
          <a:lstStyle/>
          <a:p>
            <a:r>
              <a:rPr lang="es-CO" sz="3600" dirty="0"/>
              <a:t>Entrenamiento</a:t>
            </a:r>
          </a:p>
        </p:txBody>
      </p:sp>
      <p:sp>
        <p:nvSpPr>
          <p:cNvPr id="6" name="Slide Number Placeholder 2"/>
          <p:cNvSpPr txBox="1">
            <a:spLocks/>
          </p:cNvSpPr>
          <p:nvPr/>
        </p:nvSpPr>
        <p:spPr>
          <a:xfrm>
            <a:off x="6804248" y="6492875"/>
            <a:ext cx="2133600" cy="365125"/>
          </a:xfrm>
          <a:prstGeom prst="rect">
            <a:avLst/>
          </a:prstGeom>
        </p:spPr>
        <p:txBody>
          <a:bodyPr vert="horz" wrap="square" lIns="91440" tIns="45720" rIns="91440" bIns="45720" numCol="1" anchor="ctr" anchorCtr="0" compatLnSpc="1">
            <a:prstTxWarp prst="textNoShape">
              <a:avLst/>
            </a:prstTxWarp>
          </a:bodyPr>
          <a:lstStyle>
            <a:defPPr>
              <a:defRPr lang="es-ES"/>
            </a:defPPr>
            <a:lvl1pPr algn="r" rtl="0" fontAlgn="base">
              <a:spcBef>
                <a:spcPct val="0"/>
              </a:spcBef>
              <a:spcAft>
                <a:spcPct val="0"/>
              </a:spcAft>
              <a:defRPr sz="1200" kern="1200">
                <a:solidFill>
                  <a:srgbClr val="898989"/>
                </a:solidFill>
                <a:latin typeface="Calibri" pitchFamily="34" charset="0"/>
                <a:ea typeface="MS PGothic" pitchFamily="34" charset="-128"/>
                <a:cs typeface="+mn-cs"/>
              </a:defRPr>
            </a:lvl1pPr>
            <a:lvl2pPr marL="457200" algn="l" rtl="0" fontAlgn="base">
              <a:spcBef>
                <a:spcPct val="0"/>
              </a:spcBef>
              <a:spcAft>
                <a:spcPct val="0"/>
              </a:spcAft>
              <a:defRPr kern="1200">
                <a:solidFill>
                  <a:schemeClr val="tx1"/>
                </a:solidFill>
                <a:latin typeface="Calibri" pitchFamily="34" charset="0"/>
                <a:ea typeface="MS PGothic" pitchFamily="34" charset="-128"/>
                <a:cs typeface="+mn-cs"/>
              </a:defRPr>
            </a:lvl2pPr>
            <a:lvl3pPr marL="914400" algn="l" rtl="0" fontAlgn="base">
              <a:spcBef>
                <a:spcPct val="0"/>
              </a:spcBef>
              <a:spcAft>
                <a:spcPct val="0"/>
              </a:spcAft>
              <a:defRPr kern="1200">
                <a:solidFill>
                  <a:schemeClr val="tx1"/>
                </a:solidFill>
                <a:latin typeface="Calibri" pitchFamily="34" charset="0"/>
                <a:ea typeface="MS PGothic" pitchFamily="34" charset="-128"/>
                <a:cs typeface="+mn-cs"/>
              </a:defRPr>
            </a:lvl3pPr>
            <a:lvl4pPr marL="1371600" algn="l" rtl="0" fontAlgn="base">
              <a:spcBef>
                <a:spcPct val="0"/>
              </a:spcBef>
              <a:spcAft>
                <a:spcPct val="0"/>
              </a:spcAft>
              <a:defRPr kern="1200">
                <a:solidFill>
                  <a:schemeClr val="tx1"/>
                </a:solidFill>
                <a:latin typeface="Calibri" pitchFamily="34" charset="0"/>
                <a:ea typeface="MS PGothic" pitchFamily="34" charset="-128"/>
                <a:cs typeface="+mn-cs"/>
              </a:defRPr>
            </a:lvl4pPr>
            <a:lvl5pPr marL="1828800" algn="l" rtl="0" fontAlgn="base">
              <a:spcBef>
                <a:spcPct val="0"/>
              </a:spcBef>
              <a:spcAft>
                <a:spcPct val="0"/>
              </a:spcAft>
              <a:defRPr kern="1200">
                <a:solidFill>
                  <a:schemeClr val="tx1"/>
                </a:solidFill>
                <a:latin typeface="Calibri" pitchFamily="34" charset="0"/>
                <a:ea typeface="MS PGothic" pitchFamily="34" charset="-128"/>
                <a:cs typeface="+mn-cs"/>
              </a:defRPr>
            </a:lvl5pPr>
            <a:lvl6pPr marL="2286000" algn="l" defTabSz="914400" rtl="0" eaLnBrk="1" latinLnBrk="0" hangingPunct="1">
              <a:defRPr kern="1200">
                <a:solidFill>
                  <a:schemeClr val="tx1"/>
                </a:solidFill>
                <a:latin typeface="Calibri" pitchFamily="34" charset="0"/>
                <a:ea typeface="MS PGothic" pitchFamily="34" charset="-128"/>
                <a:cs typeface="+mn-cs"/>
              </a:defRPr>
            </a:lvl6pPr>
            <a:lvl7pPr marL="2743200" algn="l" defTabSz="914400" rtl="0" eaLnBrk="1" latinLnBrk="0" hangingPunct="1">
              <a:defRPr kern="1200">
                <a:solidFill>
                  <a:schemeClr val="tx1"/>
                </a:solidFill>
                <a:latin typeface="Calibri" pitchFamily="34" charset="0"/>
                <a:ea typeface="MS PGothic" pitchFamily="34" charset="-128"/>
                <a:cs typeface="+mn-cs"/>
              </a:defRPr>
            </a:lvl7pPr>
            <a:lvl8pPr marL="3200400" algn="l" defTabSz="914400" rtl="0" eaLnBrk="1" latinLnBrk="0" hangingPunct="1">
              <a:defRPr kern="1200">
                <a:solidFill>
                  <a:schemeClr val="tx1"/>
                </a:solidFill>
                <a:latin typeface="Calibri" pitchFamily="34" charset="0"/>
                <a:ea typeface="MS PGothic" pitchFamily="34" charset="-128"/>
                <a:cs typeface="+mn-cs"/>
              </a:defRPr>
            </a:lvl8pPr>
            <a:lvl9pPr marL="3657600" algn="l" defTabSz="914400" rtl="0" eaLnBrk="1" latinLnBrk="0" hangingPunct="1">
              <a:defRPr kern="1200">
                <a:solidFill>
                  <a:schemeClr val="tx1"/>
                </a:solidFill>
                <a:latin typeface="Calibri" pitchFamily="34" charset="0"/>
                <a:ea typeface="MS PGothic" pitchFamily="34" charset="-128"/>
                <a:cs typeface="+mn-cs"/>
              </a:defRPr>
            </a:lvl9pPr>
          </a:lstStyle>
          <a:p>
            <a:pPr>
              <a:defRPr/>
            </a:pPr>
            <a:fld id="{4C50FAA0-088F-426E-8CA5-20A98C57C159}" type="slidenum">
              <a:rPr lang="es-ES" smtClean="0"/>
              <a:pPr>
                <a:defRPr/>
              </a:pPr>
              <a:t>16</a:t>
            </a:fld>
            <a:endParaRPr lang="es-ES" dirty="0"/>
          </a:p>
        </p:txBody>
      </p:sp>
      <p:graphicFrame>
        <p:nvGraphicFramePr>
          <p:cNvPr id="2" name="Diagram 2"/>
          <p:cNvGraphicFramePr/>
          <p:nvPr>
            <p:extLst>
              <p:ext uri="{D42A27DB-BD31-4B8C-83A1-F6EECF244321}">
                <p14:modId xmlns:p14="http://schemas.microsoft.com/office/powerpoint/2010/main" val="2377704833"/>
              </p:ext>
            </p:extLst>
          </p:nvPr>
        </p:nvGraphicFramePr>
        <p:xfrm>
          <a:off x="1314450" y="1533525"/>
          <a:ext cx="6286500" cy="453981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44968847"/>
      </p:ext>
    </p:extLst>
  </p:cSld>
  <p:clrMapOvr>
    <a:masterClrMapping/>
  </p:clrMapOvr>
  <mc:AlternateContent xmlns:mc="http://schemas.openxmlformats.org/markup-compatibility/2006">
    <mc:Choice xmlns:p14="http://schemas.microsoft.com/office/powerpoint/2010/main" Requires="p14">
      <p:transition spd="slow" p14:dur="2000" advTm="40046"/>
    </mc:Choice>
    <mc:Fallback>
      <p:transition spd="slow" advTm="40046"/>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55576" y="2564904"/>
            <a:ext cx="7776864" cy="1752600"/>
          </a:xfrm>
        </p:spPr>
        <p:txBody>
          <a:bodyPr/>
          <a:lstStyle/>
          <a:p>
            <a:r>
              <a:rPr lang="es-US" sz="4800" dirty="0">
                <a:solidFill>
                  <a:schemeClr val="tx1"/>
                </a:solidFill>
              </a:rPr>
              <a:t>ANÁLISIS DE LA INFORMACIÓN</a:t>
            </a:r>
          </a:p>
        </p:txBody>
      </p:sp>
    </p:spTree>
    <p:extLst>
      <p:ext uri="{BB962C8B-B14F-4D97-AF65-F5344CB8AC3E}">
        <p14:creationId xmlns:p14="http://schemas.microsoft.com/office/powerpoint/2010/main" val="3215761169"/>
      </p:ext>
    </p:extLst>
  </p:cSld>
  <p:clrMapOvr>
    <a:masterClrMapping/>
  </p:clrMapOvr>
  <mc:AlternateContent xmlns:mc="http://schemas.openxmlformats.org/markup-compatibility/2006">
    <mc:Choice xmlns:p14="http://schemas.microsoft.com/office/powerpoint/2010/main" Requires="p14">
      <p:transition spd="slow" p14:dur="2000" advTm="1040"/>
    </mc:Choice>
    <mc:Fallback>
      <p:transition spd="slow" advTm="1040"/>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2048" y="0"/>
            <a:ext cx="6980312" cy="908720"/>
          </a:xfrm>
        </p:spPr>
        <p:txBody>
          <a:bodyPr/>
          <a:lstStyle/>
          <a:p>
            <a:r>
              <a:rPr lang="es-CO" sz="3600" dirty="0"/>
              <a:t>Correlación de datos capa de red </a:t>
            </a:r>
          </a:p>
        </p:txBody>
      </p:sp>
      <p:pic>
        <p:nvPicPr>
          <p:cNvPr id="4" name="Picture 3"/>
          <p:cNvPicPr>
            <a:picLocks noChangeAspect="1"/>
          </p:cNvPicPr>
          <p:nvPr/>
        </p:nvPicPr>
        <p:blipFill rotWithShape="1">
          <a:blip r:embed="rId2"/>
          <a:srcRect l="2567" t="2764" r="8871" b="1873"/>
          <a:stretch/>
        </p:blipFill>
        <p:spPr>
          <a:xfrm>
            <a:off x="827584" y="1311018"/>
            <a:ext cx="5544616" cy="5544615"/>
          </a:xfrm>
          <a:prstGeom prst="rect">
            <a:avLst/>
          </a:prstGeom>
        </p:spPr>
      </p:pic>
      <p:sp>
        <p:nvSpPr>
          <p:cNvPr id="6" name="Slide Number Placeholder 2"/>
          <p:cNvSpPr>
            <a:spLocks noGrp="1"/>
          </p:cNvSpPr>
          <p:nvPr>
            <p:ph type="sldNum" sz="quarter" idx="12"/>
          </p:nvPr>
        </p:nvSpPr>
        <p:spPr>
          <a:xfrm>
            <a:off x="6804248" y="6492875"/>
            <a:ext cx="2133600" cy="365125"/>
          </a:xfrm>
        </p:spPr>
        <p:txBody>
          <a:bodyPr/>
          <a:lstStyle/>
          <a:p>
            <a:pPr>
              <a:defRPr/>
            </a:pPr>
            <a:fld id="{4C50FAA0-088F-426E-8CA5-20A98C57C159}" type="slidenum">
              <a:rPr lang="es-ES" smtClean="0"/>
              <a:pPr>
                <a:defRPr/>
              </a:pPr>
              <a:t>18</a:t>
            </a:fld>
            <a:endParaRPr lang="es-ES" dirty="0"/>
          </a:p>
        </p:txBody>
      </p:sp>
      <p:sp>
        <p:nvSpPr>
          <p:cNvPr id="3" name="CuadroTexto 2"/>
          <p:cNvSpPr txBox="1"/>
          <p:nvPr/>
        </p:nvSpPr>
        <p:spPr>
          <a:xfrm>
            <a:off x="6962775" y="2628900"/>
            <a:ext cx="1924050" cy="369332"/>
          </a:xfrm>
          <a:prstGeom prst="rect">
            <a:avLst/>
          </a:prstGeom>
        </p:spPr>
        <p:txBody>
          <a:bodyPr rtlCol="0" anchor="t">
            <a:spAutoFit/>
          </a:bodyPr>
          <a:lstStyle/>
          <a:p>
            <a:pPr algn="just"/>
            <a:r>
              <a:rPr lang="es-ES" dirty="0" err="1"/>
              <a:t>URL’s</a:t>
            </a:r>
            <a:r>
              <a:rPr lang="es-ES" dirty="0"/>
              <a:t> benignas</a:t>
            </a:r>
          </a:p>
        </p:txBody>
      </p:sp>
    </p:spTree>
    <p:extLst>
      <p:ext uri="{BB962C8B-B14F-4D97-AF65-F5344CB8AC3E}">
        <p14:creationId xmlns:p14="http://schemas.microsoft.com/office/powerpoint/2010/main" val="1995218829"/>
      </p:ext>
    </p:extLst>
  </p:cSld>
  <p:clrMapOvr>
    <a:masterClrMapping/>
  </p:clrMapOvr>
  <mc:AlternateContent xmlns:mc="http://schemas.openxmlformats.org/markup-compatibility/2006">
    <mc:Choice xmlns:p14="http://schemas.microsoft.com/office/powerpoint/2010/main" Requires="p14">
      <p:transition spd="slow" p14:dur="2000" advTm="7248"/>
    </mc:Choice>
    <mc:Fallback>
      <p:transition spd="slow" advTm="7248"/>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a:srcRect l="6353" t="8100" r="5978"/>
          <a:stretch/>
        </p:blipFill>
        <p:spPr>
          <a:xfrm>
            <a:off x="827584" y="1340767"/>
            <a:ext cx="5582988" cy="5508151"/>
          </a:xfrm>
          <a:prstGeom prst="rect">
            <a:avLst/>
          </a:prstGeom>
        </p:spPr>
      </p:pic>
      <p:sp>
        <p:nvSpPr>
          <p:cNvPr id="6" name="Slide Number Placeholder 2"/>
          <p:cNvSpPr>
            <a:spLocks noGrp="1"/>
          </p:cNvSpPr>
          <p:nvPr>
            <p:ph type="sldNum" sz="quarter" idx="12"/>
          </p:nvPr>
        </p:nvSpPr>
        <p:spPr>
          <a:xfrm>
            <a:off x="6804248" y="6492875"/>
            <a:ext cx="2133600" cy="365125"/>
          </a:xfrm>
        </p:spPr>
        <p:txBody>
          <a:bodyPr/>
          <a:lstStyle/>
          <a:p>
            <a:pPr>
              <a:defRPr/>
            </a:pPr>
            <a:fld id="{4C50FAA0-088F-426E-8CA5-20A98C57C159}" type="slidenum">
              <a:rPr lang="es-ES" smtClean="0"/>
              <a:pPr>
                <a:defRPr/>
              </a:pPr>
              <a:t>19</a:t>
            </a:fld>
            <a:endParaRPr lang="es-ES" dirty="0"/>
          </a:p>
        </p:txBody>
      </p:sp>
      <p:sp>
        <p:nvSpPr>
          <p:cNvPr id="4" name="CuadroTexto 3"/>
          <p:cNvSpPr txBox="1"/>
          <p:nvPr/>
        </p:nvSpPr>
        <p:spPr>
          <a:xfrm>
            <a:off x="6962775" y="2628900"/>
            <a:ext cx="1924050" cy="369332"/>
          </a:xfrm>
          <a:prstGeom prst="rect">
            <a:avLst/>
          </a:prstGeom>
        </p:spPr>
        <p:txBody>
          <a:bodyPr rtlCol="0">
            <a:spAutoFit/>
          </a:bodyPr>
          <a:lstStyle/>
          <a:p>
            <a:pPr algn="just"/>
            <a:r>
              <a:rPr lang="es-ES" dirty="0" err="1"/>
              <a:t>URL’s</a:t>
            </a:r>
            <a:r>
              <a:rPr lang="es-ES" dirty="0"/>
              <a:t> malignas</a:t>
            </a:r>
          </a:p>
        </p:txBody>
      </p:sp>
      <p:sp>
        <p:nvSpPr>
          <p:cNvPr id="7" name="Title 1"/>
          <p:cNvSpPr>
            <a:spLocks noGrp="1"/>
          </p:cNvSpPr>
          <p:nvPr>
            <p:ph type="ctrTitle"/>
          </p:nvPr>
        </p:nvSpPr>
        <p:spPr>
          <a:xfrm>
            <a:off x="-32048" y="0"/>
            <a:ext cx="6980312" cy="908720"/>
          </a:xfrm>
        </p:spPr>
        <p:txBody>
          <a:bodyPr/>
          <a:lstStyle/>
          <a:p>
            <a:r>
              <a:rPr lang="es-CO" sz="3600" dirty="0"/>
              <a:t>Correlación de datos capa de red </a:t>
            </a:r>
          </a:p>
        </p:txBody>
      </p:sp>
    </p:spTree>
    <p:extLst>
      <p:ext uri="{BB962C8B-B14F-4D97-AF65-F5344CB8AC3E}">
        <p14:creationId xmlns:p14="http://schemas.microsoft.com/office/powerpoint/2010/main" val="1367570813"/>
      </p:ext>
    </p:extLst>
  </p:cSld>
  <p:clrMapOvr>
    <a:masterClrMapping/>
  </p:clrMapOvr>
  <mc:AlternateContent xmlns:mc="http://schemas.openxmlformats.org/markup-compatibility/2006">
    <mc:Choice xmlns:p14="http://schemas.microsoft.com/office/powerpoint/2010/main" Requires="p14">
      <p:transition spd="slow" p14:dur="2000" advTm="6671"/>
    </mc:Choice>
    <mc:Fallback>
      <p:transition spd="slow" advTm="6671"/>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3"/>
          <a:stretch>
            <a:fillRect/>
          </a:stretch>
        </p:blipFill>
        <p:spPr>
          <a:xfrm>
            <a:off x="6390692" y="5838679"/>
            <a:ext cx="2458616" cy="990786"/>
          </a:xfrm>
          <a:prstGeom prst="rect">
            <a:avLst/>
          </a:prstGeom>
        </p:spPr>
      </p:pic>
      <p:sp>
        <p:nvSpPr>
          <p:cNvPr id="9219" name="Título 1"/>
          <p:cNvSpPr>
            <a:spLocks noGrp="1"/>
          </p:cNvSpPr>
          <p:nvPr>
            <p:ph type="title"/>
          </p:nvPr>
        </p:nvSpPr>
        <p:spPr/>
        <p:txBody>
          <a:bodyPr>
            <a:normAutofit fontScale="90000"/>
          </a:bodyPr>
          <a:lstStyle/>
          <a:p>
            <a:pPr algn="ctr" eaLnBrk="1" hangingPunct="1"/>
            <a:r>
              <a:rPr lang="es-ES" sz="4900" b="1" dirty="0">
                <a:solidFill>
                  <a:schemeClr val="bg1"/>
                </a:solidFill>
                <a:latin typeface="Perpetua" panose="02020502060401020303" pitchFamily="18" charset="0"/>
                <a:ea typeface="Segoe UI" panose="020B0502040204020203" pitchFamily="34" charset="0"/>
                <a:cs typeface="Segoe UI" panose="020B0502040204020203" pitchFamily="34" charset="0"/>
              </a:rPr>
              <a:t>CONTENIDO</a:t>
            </a:r>
            <a:endParaRPr lang="es-ES" b="1" dirty="0">
              <a:solidFill>
                <a:schemeClr val="bg1"/>
              </a:solidFill>
              <a:latin typeface="Perpetua" panose="02020502060401020303" pitchFamily="18" charset="0"/>
              <a:ea typeface="Segoe UI" panose="020B0502040204020203" pitchFamily="34" charset="0"/>
              <a:cs typeface="Segoe UI" panose="020B0502040204020203" pitchFamily="34" charset="0"/>
            </a:endParaRPr>
          </a:p>
        </p:txBody>
      </p:sp>
      <p:sp>
        <p:nvSpPr>
          <p:cNvPr id="2" name="1 Marcador de número de diapositiva"/>
          <p:cNvSpPr>
            <a:spLocks noGrp="1"/>
          </p:cNvSpPr>
          <p:nvPr>
            <p:ph type="sldNum" sz="quarter" idx="12"/>
          </p:nvPr>
        </p:nvSpPr>
        <p:spPr/>
        <p:txBody>
          <a:bodyPr/>
          <a:lstStyle/>
          <a:p>
            <a:pPr>
              <a:defRPr/>
            </a:pPr>
            <a:fld id="{5576AC30-0598-42BF-924C-FC7363718E20}" type="slidenum">
              <a:rPr lang="es-ES" smtClean="0"/>
              <a:pPr>
                <a:defRPr/>
              </a:pPr>
              <a:t>2</a:t>
            </a:fld>
            <a:endParaRPr lang="es-ES" dirty="0"/>
          </a:p>
        </p:txBody>
      </p:sp>
      <p:graphicFrame>
        <p:nvGraphicFramePr>
          <p:cNvPr id="3" name="Marcador de contenido 2"/>
          <p:cNvGraphicFramePr>
            <a:graphicFrameLocks noGrp="1"/>
          </p:cNvGraphicFramePr>
          <p:nvPr>
            <p:ph idx="4294967295"/>
            <p:extLst>
              <p:ext uri="{D42A27DB-BD31-4B8C-83A1-F6EECF244321}">
                <p14:modId xmlns:p14="http://schemas.microsoft.com/office/powerpoint/2010/main" val="1044600747"/>
              </p:ext>
            </p:extLst>
          </p:nvPr>
        </p:nvGraphicFramePr>
        <p:xfrm>
          <a:off x="179512" y="1336307"/>
          <a:ext cx="8424936" cy="523669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5" name="TextBox 4"/>
          <p:cNvSpPr txBox="1"/>
          <p:nvPr/>
        </p:nvSpPr>
        <p:spPr>
          <a:xfrm>
            <a:off x="179512" y="110750"/>
            <a:ext cx="6804248" cy="646331"/>
          </a:xfrm>
          <a:prstGeom prst="rect">
            <a:avLst/>
          </a:prstGeom>
          <a:noFill/>
        </p:spPr>
        <p:txBody>
          <a:bodyPr wrap="square" rtlCol="0">
            <a:spAutoFit/>
          </a:bodyPr>
          <a:lstStyle/>
          <a:p>
            <a:pPr algn="ctr"/>
            <a:r>
              <a:rPr lang="es-CO" sz="3600" dirty="0"/>
              <a:t>CONTENIDO</a:t>
            </a:r>
            <a:endParaRPr lang="es-CO" sz="1600" dirty="0"/>
          </a:p>
        </p:txBody>
      </p:sp>
    </p:spTree>
  </p:cSld>
  <p:clrMapOvr>
    <a:masterClrMapping/>
  </p:clrMapOvr>
  <mc:AlternateContent xmlns:mc="http://schemas.openxmlformats.org/markup-compatibility/2006">
    <mc:Choice xmlns:p14="http://schemas.microsoft.com/office/powerpoint/2010/main" Requires="p14">
      <p:transition spd="slow" p14:dur="2000" advTm="7423"/>
    </mc:Choice>
    <mc:Fallback>
      <p:transition spd="slow" advTm="7423"/>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a:xfrm>
            <a:off x="6804248" y="6492875"/>
            <a:ext cx="2133600" cy="365125"/>
          </a:xfrm>
        </p:spPr>
        <p:txBody>
          <a:bodyPr/>
          <a:lstStyle/>
          <a:p>
            <a:pPr>
              <a:defRPr/>
            </a:pPr>
            <a:fld id="{4C50FAA0-088F-426E-8CA5-20A98C57C159}" type="slidenum">
              <a:rPr lang="es-ES" smtClean="0"/>
              <a:pPr>
                <a:defRPr/>
              </a:pPr>
              <a:t>20</a:t>
            </a:fld>
            <a:endParaRPr lang="es-ES" dirty="0"/>
          </a:p>
        </p:txBody>
      </p:sp>
      <p:sp>
        <p:nvSpPr>
          <p:cNvPr id="6" name="Title 1"/>
          <p:cNvSpPr txBox="1">
            <a:spLocks/>
          </p:cNvSpPr>
          <p:nvPr/>
        </p:nvSpPr>
        <p:spPr>
          <a:xfrm>
            <a:off x="0" y="201888"/>
            <a:ext cx="7252566" cy="836712"/>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S PGothic" pitchFamily="34" charset="-128"/>
                <a:cs typeface="ＭＳ Ｐゴシック" charset="0"/>
              </a:defRPr>
            </a:lvl1pPr>
            <a:lvl2pPr algn="ctr" rtl="0" eaLnBrk="0" fontAlgn="base" hangingPunct="0">
              <a:spcBef>
                <a:spcPct val="0"/>
              </a:spcBef>
              <a:spcAft>
                <a:spcPct val="0"/>
              </a:spcAft>
              <a:defRPr sz="4400">
                <a:solidFill>
                  <a:schemeClr val="tx1"/>
                </a:solidFill>
                <a:latin typeface="Calibri" charset="0"/>
                <a:ea typeface="MS PGothic" pitchFamily="34" charset="-128"/>
                <a:cs typeface="ＭＳ Ｐゴシック" charset="0"/>
              </a:defRPr>
            </a:lvl2pPr>
            <a:lvl3pPr algn="ctr" rtl="0" eaLnBrk="0" fontAlgn="base" hangingPunct="0">
              <a:spcBef>
                <a:spcPct val="0"/>
              </a:spcBef>
              <a:spcAft>
                <a:spcPct val="0"/>
              </a:spcAft>
              <a:defRPr sz="4400">
                <a:solidFill>
                  <a:schemeClr val="tx1"/>
                </a:solidFill>
                <a:latin typeface="Calibri" charset="0"/>
                <a:ea typeface="MS PGothic" pitchFamily="34" charset="-128"/>
                <a:cs typeface="ＭＳ Ｐゴシック" charset="0"/>
              </a:defRPr>
            </a:lvl3pPr>
            <a:lvl4pPr algn="ctr" rtl="0" eaLnBrk="0" fontAlgn="base" hangingPunct="0">
              <a:spcBef>
                <a:spcPct val="0"/>
              </a:spcBef>
              <a:spcAft>
                <a:spcPct val="0"/>
              </a:spcAft>
              <a:defRPr sz="4400">
                <a:solidFill>
                  <a:schemeClr val="tx1"/>
                </a:solidFill>
                <a:latin typeface="Calibri" charset="0"/>
                <a:ea typeface="MS PGothic" pitchFamily="34" charset="-128"/>
                <a:cs typeface="ＭＳ Ｐゴシック" charset="0"/>
              </a:defRPr>
            </a:lvl4pPr>
            <a:lvl5pPr algn="ctr" rtl="0" eaLnBrk="0" fontAlgn="base" hangingPunct="0">
              <a:spcBef>
                <a:spcPct val="0"/>
              </a:spcBef>
              <a:spcAft>
                <a:spcPct val="0"/>
              </a:spcAft>
              <a:defRPr sz="4400">
                <a:solidFill>
                  <a:schemeClr val="tx1"/>
                </a:solidFill>
                <a:latin typeface="Calibri" charset="0"/>
                <a:ea typeface="MS PGothic" pitchFamily="34" charset="-128"/>
                <a:cs typeface="ＭＳ Ｐゴシック" charset="0"/>
              </a:defRPr>
            </a:lvl5pPr>
            <a:lvl6pPr marL="457200" algn="ctr"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pPr algn="l"/>
            <a:r>
              <a:rPr lang="es-CO" sz="3600" dirty="0"/>
              <a:t>Datos numéricos (capa de aplicación)</a:t>
            </a:r>
          </a:p>
        </p:txBody>
      </p:sp>
      <p:graphicFrame>
        <p:nvGraphicFramePr>
          <p:cNvPr id="9" name="Gráfico 8">
            <a:extLst>
              <a:ext uri="{FF2B5EF4-FFF2-40B4-BE49-F238E27FC236}">
                <a16:creationId xmlns:a16="http://schemas.microsoft.com/office/drawing/2014/main" xmlns="" id="{AAE8AF60-B2AA-479D-BAAA-1B132E6532DA}"/>
              </a:ext>
            </a:extLst>
          </p:cNvPr>
          <p:cNvGraphicFramePr>
            <a:graphicFrameLocks/>
          </p:cNvGraphicFramePr>
          <p:nvPr>
            <p:extLst>
              <p:ext uri="{D42A27DB-BD31-4B8C-83A1-F6EECF244321}">
                <p14:modId xmlns:p14="http://schemas.microsoft.com/office/powerpoint/2010/main" val="1831920803"/>
              </p:ext>
            </p:extLst>
          </p:nvPr>
        </p:nvGraphicFramePr>
        <p:xfrm>
          <a:off x="-113282" y="1248219"/>
          <a:ext cx="4569279"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0" name="Gráfico 9">
            <a:extLst>
              <a:ext uri="{FF2B5EF4-FFF2-40B4-BE49-F238E27FC236}">
                <a16:creationId xmlns:a16="http://schemas.microsoft.com/office/drawing/2014/main" xmlns="" id="{BC83542F-BEE1-47BF-9FB9-28CC73486DE4}"/>
              </a:ext>
            </a:extLst>
          </p:cNvPr>
          <p:cNvGraphicFramePr>
            <a:graphicFrameLocks/>
          </p:cNvGraphicFramePr>
          <p:nvPr>
            <p:extLst>
              <p:ext uri="{D42A27DB-BD31-4B8C-83A1-F6EECF244321}">
                <p14:modId xmlns:p14="http://schemas.microsoft.com/office/powerpoint/2010/main" val="2111532337"/>
              </p:ext>
            </p:extLst>
          </p:nvPr>
        </p:nvGraphicFramePr>
        <p:xfrm>
          <a:off x="4455997" y="1248219"/>
          <a:ext cx="4573361" cy="27432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1" name="Gráfico 10">
            <a:extLst>
              <a:ext uri="{FF2B5EF4-FFF2-40B4-BE49-F238E27FC236}">
                <a16:creationId xmlns:a16="http://schemas.microsoft.com/office/drawing/2014/main" xmlns="" id="{071313BD-5DFF-45C2-BBC5-581F53F4E5A6}"/>
              </a:ext>
            </a:extLst>
          </p:cNvPr>
          <p:cNvGraphicFramePr>
            <a:graphicFrameLocks/>
          </p:cNvGraphicFramePr>
          <p:nvPr>
            <p:extLst>
              <p:ext uri="{D42A27DB-BD31-4B8C-83A1-F6EECF244321}">
                <p14:modId xmlns:p14="http://schemas.microsoft.com/office/powerpoint/2010/main" val="4212758546"/>
              </p:ext>
            </p:extLst>
          </p:nvPr>
        </p:nvGraphicFramePr>
        <p:xfrm>
          <a:off x="1979712" y="4019584"/>
          <a:ext cx="4569279" cy="274320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969383751"/>
      </p:ext>
    </p:extLst>
  </p:cSld>
  <p:clrMapOvr>
    <a:masterClrMapping/>
  </p:clrMapOvr>
  <mc:AlternateContent xmlns:mc="http://schemas.openxmlformats.org/markup-compatibility/2006">
    <mc:Choice xmlns:p14="http://schemas.microsoft.com/office/powerpoint/2010/main" Requires="p14">
      <p:transition spd="slow" p14:dur="2000" advTm="36478"/>
    </mc:Choice>
    <mc:Fallback>
      <p:transition spd="slow" advTm="36478"/>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ítulo 10"/>
          <p:cNvSpPr>
            <a:spLocks noGrp="1"/>
          </p:cNvSpPr>
          <p:nvPr>
            <p:ph type="title"/>
          </p:nvPr>
        </p:nvSpPr>
        <p:spPr>
          <a:xfrm>
            <a:off x="0" y="0"/>
            <a:ext cx="6948264" cy="908720"/>
          </a:xfrm>
        </p:spPr>
        <p:txBody>
          <a:bodyPr/>
          <a:lstStyle/>
          <a:p>
            <a:r>
              <a:rPr lang="es-ES" sz="3600" dirty="0"/>
              <a:t>Capa de aplicación</a:t>
            </a:r>
          </a:p>
        </p:txBody>
      </p:sp>
      <p:sp>
        <p:nvSpPr>
          <p:cNvPr id="3" name="Marcador de número de diapositiva 2"/>
          <p:cNvSpPr>
            <a:spLocks noGrp="1"/>
          </p:cNvSpPr>
          <p:nvPr>
            <p:ph type="sldNum" sz="quarter" idx="12"/>
          </p:nvPr>
        </p:nvSpPr>
        <p:spPr/>
        <p:txBody>
          <a:bodyPr/>
          <a:lstStyle/>
          <a:p>
            <a:pPr>
              <a:defRPr/>
            </a:pPr>
            <a:fld id="{4C50FAA0-088F-426E-8CA5-20A98C57C159}" type="slidenum">
              <a:rPr lang="es-ES" smtClean="0"/>
              <a:pPr>
                <a:defRPr/>
              </a:pPr>
              <a:t>21</a:t>
            </a:fld>
            <a:endParaRPr lang="es-ES" dirty="0"/>
          </a:p>
        </p:txBody>
      </p:sp>
      <p:graphicFrame>
        <p:nvGraphicFramePr>
          <p:cNvPr id="8" name="Gráfico 7">
            <a:extLst>
              <a:ext uri="{FF2B5EF4-FFF2-40B4-BE49-F238E27FC236}">
                <a16:creationId xmlns:a16="http://schemas.microsoft.com/office/drawing/2014/main" xmlns="" id="{8F5B7594-273E-41AF-9793-27A428320F1D}"/>
              </a:ext>
            </a:extLst>
          </p:cNvPr>
          <p:cNvGraphicFramePr>
            <a:graphicFrameLocks/>
          </p:cNvGraphicFramePr>
          <p:nvPr>
            <p:extLst>
              <p:ext uri="{D42A27DB-BD31-4B8C-83A1-F6EECF244321}">
                <p14:modId xmlns:p14="http://schemas.microsoft.com/office/powerpoint/2010/main" val="3349182271"/>
              </p:ext>
            </p:extLst>
          </p:nvPr>
        </p:nvGraphicFramePr>
        <p:xfrm>
          <a:off x="-87644" y="1196752"/>
          <a:ext cx="4572000" cy="29337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9" name="Gráfico 8">
            <a:extLst>
              <a:ext uri="{FF2B5EF4-FFF2-40B4-BE49-F238E27FC236}">
                <a16:creationId xmlns:a16="http://schemas.microsoft.com/office/drawing/2014/main" xmlns="" id="{A3988DD1-5558-4FD2-838D-AB317269072E}"/>
              </a:ext>
            </a:extLst>
          </p:cNvPr>
          <p:cNvGraphicFramePr>
            <a:graphicFrameLocks/>
          </p:cNvGraphicFramePr>
          <p:nvPr>
            <p:extLst>
              <p:ext uri="{D42A27DB-BD31-4B8C-83A1-F6EECF244321}">
                <p14:modId xmlns:p14="http://schemas.microsoft.com/office/powerpoint/2010/main" val="3009389728"/>
              </p:ext>
            </p:extLst>
          </p:nvPr>
        </p:nvGraphicFramePr>
        <p:xfrm>
          <a:off x="4536686" y="1196752"/>
          <a:ext cx="4572000" cy="29337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0" name="Gráfico 9">
            <a:extLst>
              <a:ext uri="{FF2B5EF4-FFF2-40B4-BE49-F238E27FC236}">
                <a16:creationId xmlns:a16="http://schemas.microsoft.com/office/drawing/2014/main" xmlns="" id="{CF7C991C-65E2-43DF-BE6A-5FE52F4570FC}"/>
              </a:ext>
            </a:extLst>
          </p:cNvPr>
          <p:cNvGraphicFramePr>
            <a:graphicFrameLocks/>
          </p:cNvGraphicFramePr>
          <p:nvPr>
            <p:extLst>
              <p:ext uri="{D42A27DB-BD31-4B8C-83A1-F6EECF244321}">
                <p14:modId xmlns:p14="http://schemas.microsoft.com/office/powerpoint/2010/main" val="3168187456"/>
              </p:ext>
            </p:extLst>
          </p:nvPr>
        </p:nvGraphicFramePr>
        <p:xfrm>
          <a:off x="2198356" y="4114800"/>
          <a:ext cx="4572000" cy="274320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201416334"/>
      </p:ext>
    </p:extLst>
  </p:cSld>
  <p:clrMapOvr>
    <a:masterClrMapping/>
  </p:clrMapOvr>
  <mc:AlternateContent xmlns:mc="http://schemas.openxmlformats.org/markup-compatibility/2006">
    <mc:Choice xmlns:p14="http://schemas.microsoft.com/office/powerpoint/2010/main" Requires="p14">
      <p:transition spd="slow" p14:dur="2000" advTm="68061"/>
    </mc:Choice>
    <mc:Fallback>
      <p:transition spd="slow" advTm="68061"/>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p:cNvSpPr>
            <a:spLocks noGrp="1"/>
          </p:cNvSpPr>
          <p:nvPr>
            <p:ph type="title"/>
          </p:nvPr>
        </p:nvSpPr>
        <p:spPr>
          <a:xfrm>
            <a:off x="0" y="0"/>
            <a:ext cx="6948264" cy="908720"/>
          </a:xfrm>
        </p:spPr>
        <p:txBody>
          <a:bodyPr/>
          <a:lstStyle/>
          <a:p>
            <a:r>
              <a:rPr lang="es-US" sz="3600" dirty="0"/>
              <a:t>Capa de red</a:t>
            </a:r>
            <a:endParaRPr lang="es-ES" sz="3600" dirty="0"/>
          </a:p>
        </p:txBody>
      </p:sp>
      <p:sp>
        <p:nvSpPr>
          <p:cNvPr id="3" name="Slide Number Placeholder 2"/>
          <p:cNvSpPr>
            <a:spLocks noGrp="1"/>
          </p:cNvSpPr>
          <p:nvPr>
            <p:ph type="sldNum" sz="quarter" idx="12"/>
          </p:nvPr>
        </p:nvSpPr>
        <p:spPr/>
        <p:txBody>
          <a:bodyPr/>
          <a:lstStyle/>
          <a:p>
            <a:pPr>
              <a:defRPr/>
            </a:pPr>
            <a:fld id="{4C50FAA0-088F-426E-8CA5-20A98C57C159}" type="slidenum">
              <a:rPr lang="es-ES" smtClean="0"/>
              <a:pPr>
                <a:defRPr/>
              </a:pPr>
              <a:t>22</a:t>
            </a:fld>
            <a:endParaRPr lang="es-ES" dirty="0"/>
          </a:p>
        </p:txBody>
      </p:sp>
      <p:graphicFrame>
        <p:nvGraphicFramePr>
          <p:cNvPr id="5" name="Tabla 4"/>
          <p:cNvGraphicFramePr>
            <a:graphicFrameLocks noGrp="1"/>
          </p:cNvGraphicFramePr>
          <p:nvPr>
            <p:extLst>
              <p:ext uri="{D42A27DB-BD31-4B8C-83A1-F6EECF244321}">
                <p14:modId xmlns:p14="http://schemas.microsoft.com/office/powerpoint/2010/main" val="1593371869"/>
              </p:ext>
            </p:extLst>
          </p:nvPr>
        </p:nvGraphicFramePr>
        <p:xfrm>
          <a:off x="276225" y="1238250"/>
          <a:ext cx="8659143" cy="5374836"/>
        </p:xfrm>
        <a:graphic>
          <a:graphicData uri="http://schemas.openxmlformats.org/drawingml/2006/table">
            <a:tbl>
              <a:tblPr firstRow="1" bandRow="1">
                <a:tableStyleId>{7DF18680-E054-41AD-8BC1-D1AEF772440D}</a:tableStyleId>
              </a:tblPr>
              <a:tblGrid>
                <a:gridCol w="2854708">
                  <a:extLst>
                    <a:ext uri="{9D8B030D-6E8A-4147-A177-3AD203B41FA5}">
                      <a16:colId xmlns:a16="http://schemas.microsoft.com/office/drawing/2014/main" xmlns="" val="628867170"/>
                    </a:ext>
                  </a:extLst>
                </a:gridCol>
                <a:gridCol w="2765586">
                  <a:extLst>
                    <a:ext uri="{9D8B030D-6E8A-4147-A177-3AD203B41FA5}">
                      <a16:colId xmlns:a16="http://schemas.microsoft.com/office/drawing/2014/main" xmlns="" val="212638484"/>
                    </a:ext>
                  </a:extLst>
                </a:gridCol>
                <a:gridCol w="3038849">
                  <a:extLst>
                    <a:ext uri="{9D8B030D-6E8A-4147-A177-3AD203B41FA5}">
                      <a16:colId xmlns:a16="http://schemas.microsoft.com/office/drawing/2014/main" xmlns="" val="240158503"/>
                    </a:ext>
                  </a:extLst>
                </a:gridCol>
              </a:tblGrid>
              <a:tr h="335876">
                <a:tc gridSpan="3">
                  <a:txBody>
                    <a:bodyPr/>
                    <a:lstStyle/>
                    <a:p>
                      <a:pPr algn="ctr" fontAlgn="b"/>
                      <a:r>
                        <a:rPr lang="es-ES" sz="1500" b="0" i="0" u="none" strike="noStrike" dirty="0">
                          <a:solidFill>
                            <a:schemeClr val="bg1"/>
                          </a:solidFill>
                          <a:effectLst/>
                          <a:latin typeface="Calibri" panose="020F0502020204030204" pitchFamily="34" charset="0"/>
                        </a:rPr>
                        <a:t>Comparación entre el promedio de los datos de la matriz de capa de red</a:t>
                      </a:r>
                    </a:p>
                  </a:txBody>
                  <a:tcPr marL="93839" marR="93839" marT="46919" marB="46919" anchor="b"/>
                </a:tc>
                <a:tc hMerge="1">
                  <a:txBody>
                    <a:bodyPr/>
                    <a:lstStyle/>
                    <a:p>
                      <a:endParaRPr lang="es-ES"/>
                    </a:p>
                  </a:txBody>
                  <a:tcPr/>
                </a:tc>
                <a:tc hMerge="1">
                  <a:txBody>
                    <a:bodyPr/>
                    <a:lstStyle/>
                    <a:p>
                      <a:endParaRPr lang="es-ES"/>
                    </a:p>
                  </a:txBody>
                  <a:tcPr/>
                </a:tc>
                <a:extLst>
                  <a:ext uri="{0D108BD9-81ED-4DB2-BD59-A6C34878D82A}">
                    <a16:rowId xmlns:a16="http://schemas.microsoft.com/office/drawing/2014/main" xmlns="" val="3987056922"/>
                  </a:ext>
                </a:extLst>
              </a:tr>
              <a:tr h="314935">
                <a:tc>
                  <a:txBody>
                    <a:bodyPr/>
                    <a:lstStyle/>
                    <a:p>
                      <a:pPr algn="ctr" fontAlgn="t"/>
                      <a:r>
                        <a:rPr lang="es-ES" sz="1500" b="1" u="none" strike="noStrike" dirty="0">
                          <a:effectLst/>
                        </a:rPr>
                        <a:t>Características evaluadas</a:t>
                      </a:r>
                      <a:endParaRPr lang="es-ES" sz="1500" b="1" i="0" u="none" strike="noStrike" dirty="0">
                        <a:solidFill>
                          <a:srgbClr val="000000"/>
                        </a:solidFill>
                        <a:effectLst/>
                        <a:latin typeface="Calibri" panose="020F0502020204030204" pitchFamily="34" charset="0"/>
                      </a:endParaRPr>
                    </a:p>
                  </a:txBody>
                  <a:tcPr marL="13812" marR="13812" marT="13812" marB="66298">
                    <a:solidFill>
                      <a:srgbClr val="00B0F0"/>
                    </a:solidFill>
                  </a:tcPr>
                </a:tc>
                <a:tc>
                  <a:txBody>
                    <a:bodyPr/>
                    <a:lstStyle/>
                    <a:p>
                      <a:pPr algn="ctr" fontAlgn="t"/>
                      <a:r>
                        <a:rPr lang="es-ES" sz="1500" b="1" u="none" strike="noStrike" dirty="0">
                          <a:effectLst/>
                        </a:rPr>
                        <a:t>Promedio de los datos benignos</a:t>
                      </a:r>
                      <a:endParaRPr lang="es-ES" sz="1500" b="1" i="0" u="none" strike="noStrike" dirty="0">
                        <a:solidFill>
                          <a:srgbClr val="000000"/>
                        </a:solidFill>
                        <a:effectLst/>
                        <a:latin typeface="Calibri" panose="020F0502020204030204" pitchFamily="34" charset="0"/>
                      </a:endParaRPr>
                    </a:p>
                  </a:txBody>
                  <a:tcPr marL="13812" marR="13812" marT="13812" marB="66298">
                    <a:solidFill>
                      <a:srgbClr val="00B0F0"/>
                    </a:solidFill>
                  </a:tcPr>
                </a:tc>
                <a:tc>
                  <a:txBody>
                    <a:bodyPr/>
                    <a:lstStyle/>
                    <a:p>
                      <a:pPr algn="ctr" fontAlgn="t"/>
                      <a:r>
                        <a:rPr lang="es-ES" sz="1500" b="1" u="none" strike="noStrike" dirty="0">
                          <a:effectLst/>
                        </a:rPr>
                        <a:t>Promedio de los datos malignos</a:t>
                      </a:r>
                      <a:endParaRPr lang="es-ES" sz="1500" b="1" i="0" u="none" strike="noStrike" dirty="0">
                        <a:solidFill>
                          <a:srgbClr val="000000"/>
                        </a:solidFill>
                        <a:effectLst/>
                        <a:latin typeface="Calibri" panose="020F0502020204030204" pitchFamily="34" charset="0"/>
                      </a:endParaRPr>
                    </a:p>
                  </a:txBody>
                  <a:tcPr marL="13812" marR="13812" marT="13812" marB="66298">
                    <a:solidFill>
                      <a:srgbClr val="00B0F0"/>
                    </a:solidFill>
                  </a:tcPr>
                </a:tc>
                <a:extLst>
                  <a:ext uri="{0D108BD9-81ED-4DB2-BD59-A6C34878D82A}">
                    <a16:rowId xmlns:a16="http://schemas.microsoft.com/office/drawing/2014/main" xmlns="" val="2619098857"/>
                  </a:ext>
                </a:extLst>
              </a:tr>
              <a:tr h="314935">
                <a:tc>
                  <a:txBody>
                    <a:bodyPr/>
                    <a:lstStyle/>
                    <a:p>
                      <a:pPr algn="ctr" fontAlgn="t"/>
                      <a:r>
                        <a:rPr lang="es-ES" sz="1500" u="none" strike="noStrike" dirty="0">
                          <a:solidFill>
                            <a:srgbClr val="FF0000"/>
                          </a:solidFill>
                          <a:effectLst/>
                        </a:rPr>
                        <a:t>TCP_CONVERSATION_EXCHANGE</a:t>
                      </a:r>
                      <a:endParaRPr lang="es-ES" sz="1500" b="0" i="0" u="none" strike="noStrike" dirty="0">
                        <a:solidFill>
                          <a:srgbClr val="FF0000"/>
                        </a:solidFill>
                        <a:effectLst/>
                        <a:latin typeface="Calibri" panose="020F0502020204030204" pitchFamily="34" charset="0"/>
                      </a:endParaRPr>
                    </a:p>
                  </a:txBody>
                  <a:tcPr marL="13812" marR="13812" marT="13812" marB="66298"/>
                </a:tc>
                <a:tc>
                  <a:txBody>
                    <a:bodyPr/>
                    <a:lstStyle/>
                    <a:p>
                      <a:pPr algn="ctr" fontAlgn="t"/>
                      <a:r>
                        <a:rPr lang="es-ES" sz="1500" u="none" strike="noStrike" dirty="0">
                          <a:solidFill>
                            <a:srgbClr val="FF0000"/>
                          </a:solidFill>
                          <a:effectLst/>
                        </a:rPr>
                        <a:t>32,79</a:t>
                      </a:r>
                      <a:endParaRPr lang="es-ES" sz="1500" b="0" i="0" u="none" strike="noStrike" dirty="0">
                        <a:solidFill>
                          <a:srgbClr val="FF0000"/>
                        </a:solidFill>
                        <a:effectLst/>
                        <a:latin typeface="Calibri" panose="020F0502020204030204" pitchFamily="34" charset="0"/>
                      </a:endParaRPr>
                    </a:p>
                  </a:txBody>
                  <a:tcPr marL="13812" marR="13812" marT="13812" marB="66298"/>
                </a:tc>
                <a:tc>
                  <a:txBody>
                    <a:bodyPr/>
                    <a:lstStyle/>
                    <a:p>
                      <a:pPr algn="ctr" fontAlgn="t"/>
                      <a:r>
                        <a:rPr lang="es-ES" sz="1500" u="none" strike="noStrike" dirty="0">
                          <a:solidFill>
                            <a:srgbClr val="FF0000"/>
                          </a:solidFill>
                          <a:effectLst/>
                        </a:rPr>
                        <a:t>22,47</a:t>
                      </a:r>
                      <a:endParaRPr lang="es-ES" sz="1500" b="0" i="0" u="none" strike="noStrike" dirty="0">
                        <a:solidFill>
                          <a:srgbClr val="FF0000"/>
                        </a:solidFill>
                        <a:effectLst/>
                        <a:latin typeface="Calibri" panose="020F0502020204030204" pitchFamily="34" charset="0"/>
                      </a:endParaRPr>
                    </a:p>
                  </a:txBody>
                  <a:tcPr marL="13812" marR="13812" marT="13812" marB="66298"/>
                </a:tc>
                <a:extLst>
                  <a:ext uri="{0D108BD9-81ED-4DB2-BD59-A6C34878D82A}">
                    <a16:rowId xmlns:a16="http://schemas.microsoft.com/office/drawing/2014/main" xmlns="" val="3654353976"/>
                  </a:ext>
                </a:extLst>
              </a:tr>
              <a:tr h="314935">
                <a:tc>
                  <a:txBody>
                    <a:bodyPr/>
                    <a:lstStyle/>
                    <a:p>
                      <a:pPr algn="ctr" fontAlgn="t"/>
                      <a:r>
                        <a:rPr lang="es-ES" sz="1500" u="none" strike="noStrike" dirty="0">
                          <a:effectLst/>
                        </a:rPr>
                        <a:t>DIST_REMOTE_TCP_PORT</a:t>
                      </a:r>
                      <a:endParaRPr lang="es-ES" sz="1500" b="0" i="0" u="none" strike="noStrike" dirty="0">
                        <a:solidFill>
                          <a:srgbClr val="000000"/>
                        </a:solidFill>
                        <a:effectLst/>
                        <a:latin typeface="Calibri" panose="020F0502020204030204" pitchFamily="34" charset="0"/>
                      </a:endParaRPr>
                    </a:p>
                  </a:txBody>
                  <a:tcPr marL="13812" marR="13812" marT="13812" marB="66298"/>
                </a:tc>
                <a:tc>
                  <a:txBody>
                    <a:bodyPr/>
                    <a:lstStyle/>
                    <a:p>
                      <a:pPr algn="ctr" fontAlgn="t"/>
                      <a:r>
                        <a:rPr lang="es-ES" sz="1500" u="none" strike="noStrike" dirty="0">
                          <a:effectLst/>
                        </a:rPr>
                        <a:t>10,63</a:t>
                      </a:r>
                      <a:endParaRPr lang="es-ES" sz="1500" b="0" i="0" u="none" strike="noStrike" dirty="0">
                        <a:solidFill>
                          <a:srgbClr val="000000"/>
                        </a:solidFill>
                        <a:effectLst/>
                        <a:latin typeface="Calibri" panose="020F0502020204030204" pitchFamily="34" charset="0"/>
                      </a:endParaRPr>
                    </a:p>
                  </a:txBody>
                  <a:tcPr marL="13812" marR="13812" marT="13812" marB="66298"/>
                </a:tc>
                <a:tc>
                  <a:txBody>
                    <a:bodyPr/>
                    <a:lstStyle/>
                    <a:p>
                      <a:pPr algn="ctr" fontAlgn="t"/>
                      <a:r>
                        <a:rPr lang="es-ES" sz="1500" u="none" strike="noStrike" dirty="0">
                          <a:effectLst/>
                        </a:rPr>
                        <a:t>2,47</a:t>
                      </a:r>
                      <a:endParaRPr lang="es-ES" sz="1500" b="0" i="0" u="none" strike="noStrike" dirty="0">
                        <a:solidFill>
                          <a:srgbClr val="000000"/>
                        </a:solidFill>
                        <a:effectLst/>
                        <a:latin typeface="Calibri" panose="020F0502020204030204" pitchFamily="34" charset="0"/>
                      </a:endParaRPr>
                    </a:p>
                  </a:txBody>
                  <a:tcPr marL="13812" marR="13812" marT="13812" marB="66298"/>
                </a:tc>
                <a:extLst>
                  <a:ext uri="{0D108BD9-81ED-4DB2-BD59-A6C34878D82A}">
                    <a16:rowId xmlns:a16="http://schemas.microsoft.com/office/drawing/2014/main" xmlns="" val="4252458648"/>
                  </a:ext>
                </a:extLst>
              </a:tr>
              <a:tr h="314935">
                <a:tc>
                  <a:txBody>
                    <a:bodyPr/>
                    <a:lstStyle/>
                    <a:p>
                      <a:pPr algn="ctr" fontAlgn="t"/>
                      <a:r>
                        <a:rPr lang="es-ES" sz="1500" u="none" strike="noStrike" dirty="0">
                          <a:effectLst/>
                        </a:rPr>
                        <a:t>REMOTE_IPS</a:t>
                      </a:r>
                      <a:endParaRPr lang="es-ES" sz="1500" b="0" i="0" u="none" strike="noStrike" dirty="0">
                        <a:solidFill>
                          <a:srgbClr val="000000"/>
                        </a:solidFill>
                        <a:effectLst/>
                        <a:latin typeface="Calibri" panose="020F0502020204030204" pitchFamily="34" charset="0"/>
                      </a:endParaRPr>
                    </a:p>
                  </a:txBody>
                  <a:tcPr marL="13812" marR="13812" marT="13812" marB="66298"/>
                </a:tc>
                <a:tc>
                  <a:txBody>
                    <a:bodyPr/>
                    <a:lstStyle/>
                    <a:p>
                      <a:pPr algn="ctr" fontAlgn="t"/>
                      <a:r>
                        <a:rPr lang="es-ES" sz="1500" u="none" strike="noStrike" dirty="0">
                          <a:effectLst/>
                        </a:rPr>
                        <a:t>5,56</a:t>
                      </a:r>
                      <a:endParaRPr lang="es-ES" sz="1500" b="0" i="0" u="none" strike="noStrike" dirty="0">
                        <a:solidFill>
                          <a:srgbClr val="000000"/>
                        </a:solidFill>
                        <a:effectLst/>
                        <a:latin typeface="Calibri" panose="020F0502020204030204" pitchFamily="34" charset="0"/>
                      </a:endParaRPr>
                    </a:p>
                  </a:txBody>
                  <a:tcPr marL="13812" marR="13812" marT="13812" marB="66298"/>
                </a:tc>
                <a:tc>
                  <a:txBody>
                    <a:bodyPr/>
                    <a:lstStyle/>
                    <a:p>
                      <a:pPr algn="ctr" fontAlgn="t"/>
                      <a:r>
                        <a:rPr lang="es-ES" sz="1500" u="none" strike="noStrike" dirty="0">
                          <a:effectLst/>
                        </a:rPr>
                        <a:t>4,09</a:t>
                      </a:r>
                      <a:endParaRPr lang="es-ES" sz="1500" b="0" i="0" u="none" strike="noStrike" dirty="0">
                        <a:solidFill>
                          <a:srgbClr val="000000"/>
                        </a:solidFill>
                        <a:effectLst/>
                        <a:latin typeface="Calibri" panose="020F0502020204030204" pitchFamily="34" charset="0"/>
                      </a:endParaRPr>
                    </a:p>
                  </a:txBody>
                  <a:tcPr marL="13812" marR="13812" marT="13812" marB="66298"/>
                </a:tc>
                <a:extLst>
                  <a:ext uri="{0D108BD9-81ED-4DB2-BD59-A6C34878D82A}">
                    <a16:rowId xmlns:a16="http://schemas.microsoft.com/office/drawing/2014/main" xmlns="" val="4057549274"/>
                  </a:ext>
                </a:extLst>
              </a:tr>
              <a:tr h="314935">
                <a:tc>
                  <a:txBody>
                    <a:bodyPr/>
                    <a:lstStyle/>
                    <a:p>
                      <a:pPr algn="ctr" fontAlgn="t"/>
                      <a:r>
                        <a:rPr lang="es-ES" sz="1500" u="none" strike="noStrike" dirty="0">
                          <a:effectLst/>
                        </a:rPr>
                        <a:t>APP_BYTES</a:t>
                      </a:r>
                      <a:endParaRPr lang="es-ES" sz="1500" b="0" i="0" u="none" strike="noStrike" dirty="0">
                        <a:solidFill>
                          <a:srgbClr val="000000"/>
                        </a:solidFill>
                        <a:effectLst/>
                        <a:latin typeface="Calibri" panose="020F0502020204030204" pitchFamily="34" charset="0"/>
                      </a:endParaRPr>
                    </a:p>
                  </a:txBody>
                  <a:tcPr marL="13812" marR="13812" marT="13812" marB="66298"/>
                </a:tc>
                <a:tc>
                  <a:txBody>
                    <a:bodyPr/>
                    <a:lstStyle/>
                    <a:p>
                      <a:pPr algn="ctr" fontAlgn="t"/>
                      <a:r>
                        <a:rPr lang="es-ES" sz="1500" u="none" strike="noStrike" dirty="0">
                          <a:effectLst/>
                        </a:rPr>
                        <a:t>3.562,86</a:t>
                      </a:r>
                      <a:endParaRPr lang="es-ES" sz="1500" b="0" i="0" u="none" strike="noStrike" dirty="0">
                        <a:solidFill>
                          <a:srgbClr val="000000"/>
                        </a:solidFill>
                        <a:effectLst/>
                        <a:latin typeface="Calibri" panose="020F0502020204030204" pitchFamily="34" charset="0"/>
                      </a:endParaRPr>
                    </a:p>
                  </a:txBody>
                  <a:tcPr marL="13812" marR="13812" marT="13812" marB="66298"/>
                </a:tc>
                <a:tc>
                  <a:txBody>
                    <a:bodyPr/>
                    <a:lstStyle/>
                    <a:p>
                      <a:pPr algn="ctr" fontAlgn="t"/>
                      <a:r>
                        <a:rPr lang="es-ES" sz="1500" u="none" strike="noStrike" dirty="0">
                          <a:effectLst/>
                        </a:rPr>
                        <a:t>2.691,37</a:t>
                      </a:r>
                      <a:endParaRPr lang="es-ES" sz="1500" b="0" i="0" u="none" strike="noStrike" dirty="0">
                        <a:solidFill>
                          <a:srgbClr val="000000"/>
                        </a:solidFill>
                        <a:effectLst/>
                        <a:latin typeface="Calibri" panose="020F0502020204030204" pitchFamily="34" charset="0"/>
                      </a:endParaRPr>
                    </a:p>
                  </a:txBody>
                  <a:tcPr marL="13812" marR="13812" marT="13812" marB="66298"/>
                </a:tc>
                <a:extLst>
                  <a:ext uri="{0D108BD9-81ED-4DB2-BD59-A6C34878D82A}">
                    <a16:rowId xmlns:a16="http://schemas.microsoft.com/office/drawing/2014/main" xmlns="" val="2393571584"/>
                  </a:ext>
                </a:extLst>
              </a:tr>
              <a:tr h="314935">
                <a:tc>
                  <a:txBody>
                    <a:bodyPr/>
                    <a:lstStyle/>
                    <a:p>
                      <a:pPr algn="ctr" fontAlgn="t"/>
                      <a:r>
                        <a:rPr lang="es-ES" sz="1500" u="none" strike="noStrike" dirty="0">
                          <a:effectLst/>
                        </a:rPr>
                        <a:t>UDP_ PACKETS</a:t>
                      </a:r>
                      <a:endParaRPr lang="es-ES" sz="1500" b="0" i="0" u="none" strike="noStrike" dirty="0">
                        <a:solidFill>
                          <a:srgbClr val="000000"/>
                        </a:solidFill>
                        <a:effectLst/>
                        <a:latin typeface="Calibri" panose="020F0502020204030204" pitchFamily="34" charset="0"/>
                      </a:endParaRPr>
                    </a:p>
                  </a:txBody>
                  <a:tcPr marL="13812" marR="13812" marT="13812" marB="66298"/>
                </a:tc>
                <a:tc>
                  <a:txBody>
                    <a:bodyPr/>
                    <a:lstStyle/>
                    <a:p>
                      <a:pPr algn="ctr" fontAlgn="t"/>
                      <a:r>
                        <a:rPr lang="es-ES" sz="1500" u="none" strike="noStrike" dirty="0">
                          <a:effectLst/>
                        </a:rPr>
                        <a:t>0</a:t>
                      </a:r>
                      <a:endParaRPr lang="es-ES" sz="1500" b="0" i="0" u="none" strike="noStrike" dirty="0">
                        <a:solidFill>
                          <a:srgbClr val="000000"/>
                        </a:solidFill>
                        <a:effectLst/>
                        <a:latin typeface="Calibri" panose="020F0502020204030204" pitchFamily="34" charset="0"/>
                      </a:endParaRPr>
                    </a:p>
                  </a:txBody>
                  <a:tcPr marL="13812" marR="13812" marT="13812" marB="66298"/>
                </a:tc>
                <a:tc>
                  <a:txBody>
                    <a:bodyPr/>
                    <a:lstStyle/>
                    <a:p>
                      <a:pPr algn="ctr" fontAlgn="t"/>
                      <a:r>
                        <a:rPr lang="es-ES" sz="1500" u="none" strike="noStrike" dirty="0">
                          <a:effectLst/>
                        </a:rPr>
                        <a:t>0</a:t>
                      </a:r>
                      <a:endParaRPr lang="es-ES" sz="1500" b="0" i="0" u="none" strike="noStrike" dirty="0">
                        <a:solidFill>
                          <a:srgbClr val="000000"/>
                        </a:solidFill>
                        <a:effectLst/>
                        <a:latin typeface="Calibri" panose="020F0502020204030204" pitchFamily="34" charset="0"/>
                      </a:endParaRPr>
                    </a:p>
                  </a:txBody>
                  <a:tcPr marL="13812" marR="13812" marT="13812" marB="66298"/>
                </a:tc>
                <a:extLst>
                  <a:ext uri="{0D108BD9-81ED-4DB2-BD59-A6C34878D82A}">
                    <a16:rowId xmlns:a16="http://schemas.microsoft.com/office/drawing/2014/main" xmlns="" val="3104505079"/>
                  </a:ext>
                </a:extLst>
              </a:tr>
              <a:tr h="314935">
                <a:tc>
                  <a:txBody>
                    <a:bodyPr/>
                    <a:lstStyle/>
                    <a:p>
                      <a:pPr algn="ctr" fontAlgn="t"/>
                      <a:r>
                        <a:rPr lang="es-ES" sz="1500" u="none" strike="noStrike" dirty="0">
                          <a:effectLst/>
                        </a:rPr>
                        <a:t>TCP_URG_ PACKETS</a:t>
                      </a:r>
                      <a:endParaRPr lang="es-ES" sz="1500" b="0" i="0" u="none" strike="noStrike" dirty="0">
                        <a:solidFill>
                          <a:srgbClr val="000000"/>
                        </a:solidFill>
                        <a:effectLst/>
                        <a:latin typeface="Calibri" panose="020F0502020204030204" pitchFamily="34" charset="0"/>
                      </a:endParaRPr>
                    </a:p>
                  </a:txBody>
                  <a:tcPr marL="13812" marR="13812" marT="13812" marB="66298"/>
                </a:tc>
                <a:tc>
                  <a:txBody>
                    <a:bodyPr/>
                    <a:lstStyle/>
                    <a:p>
                      <a:pPr algn="ctr" fontAlgn="t"/>
                      <a:r>
                        <a:rPr lang="es-ES" sz="1500" u="none" strike="noStrike" dirty="0">
                          <a:effectLst/>
                        </a:rPr>
                        <a:t>0</a:t>
                      </a:r>
                      <a:endParaRPr lang="es-ES" sz="1500" b="0" i="0" u="none" strike="noStrike" dirty="0">
                        <a:solidFill>
                          <a:srgbClr val="000000"/>
                        </a:solidFill>
                        <a:effectLst/>
                        <a:latin typeface="Calibri" panose="020F0502020204030204" pitchFamily="34" charset="0"/>
                      </a:endParaRPr>
                    </a:p>
                  </a:txBody>
                  <a:tcPr marL="13812" marR="13812" marT="13812" marB="66298"/>
                </a:tc>
                <a:tc>
                  <a:txBody>
                    <a:bodyPr/>
                    <a:lstStyle/>
                    <a:p>
                      <a:pPr algn="ctr" fontAlgn="t"/>
                      <a:r>
                        <a:rPr lang="es-ES" sz="1500" u="none" strike="noStrike" dirty="0">
                          <a:effectLst/>
                        </a:rPr>
                        <a:t>0</a:t>
                      </a:r>
                      <a:endParaRPr lang="es-ES" sz="1500" b="0" i="0" u="none" strike="noStrike" dirty="0">
                        <a:solidFill>
                          <a:srgbClr val="000000"/>
                        </a:solidFill>
                        <a:effectLst/>
                        <a:latin typeface="Calibri" panose="020F0502020204030204" pitchFamily="34" charset="0"/>
                      </a:endParaRPr>
                    </a:p>
                  </a:txBody>
                  <a:tcPr marL="13812" marR="13812" marT="13812" marB="66298"/>
                </a:tc>
                <a:extLst>
                  <a:ext uri="{0D108BD9-81ED-4DB2-BD59-A6C34878D82A}">
                    <a16:rowId xmlns:a16="http://schemas.microsoft.com/office/drawing/2014/main" xmlns="" val="1441053732"/>
                  </a:ext>
                </a:extLst>
              </a:tr>
              <a:tr h="314935">
                <a:tc>
                  <a:txBody>
                    <a:bodyPr/>
                    <a:lstStyle/>
                    <a:p>
                      <a:pPr algn="ctr" fontAlgn="t"/>
                      <a:r>
                        <a:rPr lang="es-ES" sz="1500" u="none" strike="noStrike" dirty="0">
                          <a:effectLst/>
                        </a:rPr>
                        <a:t>SOURCE_APP_ PACKETS</a:t>
                      </a:r>
                      <a:endParaRPr lang="es-ES" sz="1500" b="0" i="0" u="none" strike="noStrike" dirty="0">
                        <a:solidFill>
                          <a:srgbClr val="000000"/>
                        </a:solidFill>
                        <a:effectLst/>
                        <a:latin typeface="Calibri" panose="020F0502020204030204" pitchFamily="34" charset="0"/>
                      </a:endParaRPr>
                    </a:p>
                  </a:txBody>
                  <a:tcPr marL="13812" marR="13812" marT="13812" marB="66298"/>
                </a:tc>
                <a:tc>
                  <a:txBody>
                    <a:bodyPr/>
                    <a:lstStyle/>
                    <a:p>
                      <a:pPr algn="ctr" fontAlgn="t"/>
                      <a:r>
                        <a:rPr lang="es-ES" sz="1500" u="none" strike="noStrike" dirty="0">
                          <a:effectLst/>
                        </a:rPr>
                        <a:t>37,99</a:t>
                      </a:r>
                      <a:endParaRPr lang="es-ES" sz="1500" b="0" i="0" u="none" strike="noStrike" dirty="0">
                        <a:solidFill>
                          <a:srgbClr val="000000"/>
                        </a:solidFill>
                        <a:effectLst/>
                        <a:latin typeface="Calibri" panose="020F0502020204030204" pitchFamily="34" charset="0"/>
                      </a:endParaRPr>
                    </a:p>
                  </a:txBody>
                  <a:tcPr marL="13812" marR="13812" marT="13812" marB="66298"/>
                </a:tc>
                <a:tc>
                  <a:txBody>
                    <a:bodyPr/>
                    <a:lstStyle/>
                    <a:p>
                      <a:pPr algn="ctr" fontAlgn="t"/>
                      <a:r>
                        <a:rPr lang="es-ES" sz="1500" u="none" strike="noStrike" dirty="0">
                          <a:effectLst/>
                        </a:rPr>
                        <a:t>27,66</a:t>
                      </a:r>
                      <a:endParaRPr lang="es-ES" sz="1500" b="0" i="0" u="none" strike="noStrike" dirty="0">
                        <a:solidFill>
                          <a:srgbClr val="000000"/>
                        </a:solidFill>
                        <a:effectLst/>
                        <a:latin typeface="Calibri" panose="020F0502020204030204" pitchFamily="34" charset="0"/>
                      </a:endParaRPr>
                    </a:p>
                  </a:txBody>
                  <a:tcPr marL="13812" marR="13812" marT="13812" marB="66298"/>
                </a:tc>
                <a:extLst>
                  <a:ext uri="{0D108BD9-81ED-4DB2-BD59-A6C34878D82A}">
                    <a16:rowId xmlns:a16="http://schemas.microsoft.com/office/drawing/2014/main" xmlns="" val="4129104882"/>
                  </a:ext>
                </a:extLst>
              </a:tr>
              <a:tr h="314935">
                <a:tc>
                  <a:txBody>
                    <a:bodyPr/>
                    <a:lstStyle/>
                    <a:p>
                      <a:pPr algn="ctr" fontAlgn="t"/>
                      <a:r>
                        <a:rPr lang="es-ES" sz="1500" u="none" strike="noStrike" dirty="0">
                          <a:effectLst/>
                        </a:rPr>
                        <a:t>REMOTE_APP_PACKETS</a:t>
                      </a:r>
                      <a:endParaRPr lang="es-ES" sz="1500" b="0" i="0" u="none" strike="noStrike" dirty="0">
                        <a:solidFill>
                          <a:srgbClr val="000000"/>
                        </a:solidFill>
                        <a:effectLst/>
                        <a:latin typeface="Calibri" panose="020F0502020204030204" pitchFamily="34" charset="0"/>
                      </a:endParaRPr>
                    </a:p>
                  </a:txBody>
                  <a:tcPr marL="13812" marR="13812" marT="13812" marB="66298"/>
                </a:tc>
                <a:tc>
                  <a:txBody>
                    <a:bodyPr/>
                    <a:lstStyle/>
                    <a:p>
                      <a:pPr algn="ctr" fontAlgn="t"/>
                      <a:r>
                        <a:rPr lang="es-ES" sz="1500" u="none" strike="noStrike" dirty="0">
                          <a:effectLst/>
                        </a:rPr>
                        <a:t>37,89</a:t>
                      </a:r>
                      <a:endParaRPr lang="es-ES" sz="1500" b="0" i="0" u="none" strike="noStrike" dirty="0">
                        <a:solidFill>
                          <a:srgbClr val="000000"/>
                        </a:solidFill>
                        <a:effectLst/>
                        <a:latin typeface="Calibri" panose="020F0502020204030204" pitchFamily="34" charset="0"/>
                      </a:endParaRPr>
                    </a:p>
                  </a:txBody>
                  <a:tcPr marL="13812" marR="13812" marT="13812" marB="66298"/>
                </a:tc>
                <a:tc>
                  <a:txBody>
                    <a:bodyPr/>
                    <a:lstStyle/>
                    <a:p>
                      <a:pPr algn="ctr" fontAlgn="t"/>
                      <a:r>
                        <a:rPr lang="es-ES" sz="1500" u="none" strike="noStrike" dirty="0">
                          <a:effectLst/>
                        </a:rPr>
                        <a:t>25,42</a:t>
                      </a:r>
                      <a:endParaRPr lang="es-ES" sz="1500" b="0" i="0" u="none" strike="noStrike" dirty="0">
                        <a:solidFill>
                          <a:srgbClr val="000000"/>
                        </a:solidFill>
                        <a:effectLst/>
                        <a:latin typeface="Calibri" panose="020F0502020204030204" pitchFamily="34" charset="0"/>
                      </a:endParaRPr>
                    </a:p>
                  </a:txBody>
                  <a:tcPr marL="13812" marR="13812" marT="13812" marB="66298"/>
                </a:tc>
                <a:extLst>
                  <a:ext uri="{0D108BD9-81ED-4DB2-BD59-A6C34878D82A}">
                    <a16:rowId xmlns:a16="http://schemas.microsoft.com/office/drawing/2014/main" xmlns="" val="211686180"/>
                  </a:ext>
                </a:extLst>
              </a:tr>
              <a:tr h="314935">
                <a:tc>
                  <a:txBody>
                    <a:bodyPr/>
                    <a:lstStyle/>
                    <a:p>
                      <a:pPr algn="ctr" fontAlgn="t"/>
                      <a:r>
                        <a:rPr lang="es-ES" sz="1500" u="none" strike="noStrike" dirty="0">
                          <a:effectLst/>
                        </a:rPr>
                        <a:t>SOURCE_APP_ BYTES</a:t>
                      </a:r>
                      <a:endParaRPr lang="es-ES" sz="1500" b="0" i="0" u="none" strike="noStrike" dirty="0">
                        <a:solidFill>
                          <a:srgbClr val="000000"/>
                        </a:solidFill>
                        <a:effectLst/>
                        <a:latin typeface="Calibri" panose="020F0502020204030204" pitchFamily="34" charset="0"/>
                      </a:endParaRPr>
                    </a:p>
                  </a:txBody>
                  <a:tcPr marL="13812" marR="13812" marT="13812" marB="66298"/>
                </a:tc>
                <a:tc>
                  <a:txBody>
                    <a:bodyPr/>
                    <a:lstStyle/>
                    <a:p>
                      <a:pPr algn="ctr" fontAlgn="t"/>
                      <a:r>
                        <a:rPr lang="es-ES" sz="1500" u="none" strike="noStrike" dirty="0">
                          <a:effectLst/>
                        </a:rPr>
                        <a:t>35.038,54</a:t>
                      </a:r>
                      <a:endParaRPr lang="es-ES" sz="1500" b="0" i="0" u="none" strike="noStrike" dirty="0">
                        <a:solidFill>
                          <a:srgbClr val="000000"/>
                        </a:solidFill>
                        <a:effectLst/>
                        <a:latin typeface="Calibri" panose="020F0502020204030204" pitchFamily="34" charset="0"/>
                      </a:endParaRPr>
                    </a:p>
                  </a:txBody>
                  <a:tcPr marL="13812" marR="13812" marT="13812" marB="66298"/>
                </a:tc>
                <a:tc>
                  <a:txBody>
                    <a:bodyPr/>
                    <a:lstStyle/>
                    <a:p>
                      <a:pPr algn="ctr" fontAlgn="t"/>
                      <a:r>
                        <a:rPr lang="es-ES" sz="1500" u="none" strike="noStrike" dirty="0">
                          <a:effectLst/>
                        </a:rPr>
                        <a:t>11.117,65</a:t>
                      </a:r>
                      <a:endParaRPr lang="es-ES" sz="1500" b="0" i="0" u="none" strike="noStrike" dirty="0">
                        <a:solidFill>
                          <a:srgbClr val="000000"/>
                        </a:solidFill>
                        <a:effectLst/>
                        <a:latin typeface="Calibri" panose="020F0502020204030204" pitchFamily="34" charset="0"/>
                      </a:endParaRPr>
                    </a:p>
                  </a:txBody>
                  <a:tcPr marL="13812" marR="13812" marT="13812" marB="66298"/>
                </a:tc>
                <a:extLst>
                  <a:ext uri="{0D108BD9-81ED-4DB2-BD59-A6C34878D82A}">
                    <a16:rowId xmlns:a16="http://schemas.microsoft.com/office/drawing/2014/main" xmlns="" val="2685213702"/>
                  </a:ext>
                </a:extLst>
              </a:tr>
              <a:tr h="314935">
                <a:tc>
                  <a:txBody>
                    <a:bodyPr/>
                    <a:lstStyle/>
                    <a:p>
                      <a:pPr algn="ctr" fontAlgn="t"/>
                      <a:r>
                        <a:rPr lang="es-ES" sz="1500" u="none" strike="noStrike" dirty="0">
                          <a:effectLst/>
                        </a:rPr>
                        <a:t>REMOTE_APP_BYTES</a:t>
                      </a:r>
                      <a:endParaRPr lang="es-ES" sz="1500" b="0" i="0" u="none" strike="noStrike" dirty="0">
                        <a:solidFill>
                          <a:srgbClr val="000000"/>
                        </a:solidFill>
                        <a:effectLst/>
                        <a:latin typeface="Calibri" panose="020F0502020204030204" pitchFamily="34" charset="0"/>
                      </a:endParaRPr>
                    </a:p>
                  </a:txBody>
                  <a:tcPr marL="13812" marR="13812" marT="13812" marB="66298"/>
                </a:tc>
                <a:tc>
                  <a:txBody>
                    <a:bodyPr/>
                    <a:lstStyle/>
                    <a:p>
                      <a:pPr algn="ctr" fontAlgn="t"/>
                      <a:r>
                        <a:rPr lang="es-ES" sz="1500" u="none" strike="noStrike" dirty="0">
                          <a:effectLst/>
                        </a:rPr>
                        <a:t>3.961,74</a:t>
                      </a:r>
                      <a:endParaRPr lang="es-ES" sz="1500" b="0" i="0" u="none" strike="noStrike" dirty="0">
                        <a:solidFill>
                          <a:srgbClr val="000000"/>
                        </a:solidFill>
                        <a:effectLst/>
                        <a:latin typeface="Calibri" panose="020F0502020204030204" pitchFamily="34" charset="0"/>
                      </a:endParaRPr>
                    </a:p>
                  </a:txBody>
                  <a:tcPr marL="13812" marR="13812" marT="13812" marB="66298"/>
                </a:tc>
                <a:tc>
                  <a:txBody>
                    <a:bodyPr/>
                    <a:lstStyle/>
                    <a:p>
                      <a:pPr algn="ctr" fontAlgn="t"/>
                      <a:r>
                        <a:rPr lang="es-ES" sz="1500" u="none" strike="noStrike" dirty="0">
                          <a:effectLst/>
                        </a:rPr>
                        <a:t>3.088,23</a:t>
                      </a:r>
                      <a:endParaRPr lang="es-ES" sz="1500" b="0" i="0" u="none" strike="noStrike" dirty="0">
                        <a:solidFill>
                          <a:srgbClr val="000000"/>
                        </a:solidFill>
                        <a:effectLst/>
                        <a:latin typeface="Calibri" panose="020F0502020204030204" pitchFamily="34" charset="0"/>
                      </a:endParaRPr>
                    </a:p>
                  </a:txBody>
                  <a:tcPr marL="13812" marR="13812" marT="13812" marB="66298"/>
                </a:tc>
                <a:extLst>
                  <a:ext uri="{0D108BD9-81ED-4DB2-BD59-A6C34878D82A}">
                    <a16:rowId xmlns:a16="http://schemas.microsoft.com/office/drawing/2014/main" xmlns="" val="1002599666"/>
                  </a:ext>
                </a:extLst>
              </a:tr>
              <a:tr h="314935">
                <a:tc>
                  <a:txBody>
                    <a:bodyPr/>
                    <a:lstStyle/>
                    <a:p>
                      <a:pPr algn="ctr" fontAlgn="t"/>
                      <a:r>
                        <a:rPr lang="es-ES" sz="1500" u="none" strike="noStrike" dirty="0">
                          <a:solidFill>
                            <a:srgbClr val="FF0000"/>
                          </a:solidFill>
                          <a:effectLst/>
                        </a:rPr>
                        <a:t>DURATION</a:t>
                      </a:r>
                      <a:endParaRPr lang="es-ES" sz="1500" b="0" i="0" u="none" strike="noStrike" dirty="0">
                        <a:solidFill>
                          <a:srgbClr val="FF0000"/>
                        </a:solidFill>
                        <a:effectLst/>
                        <a:latin typeface="Calibri" panose="020F0502020204030204" pitchFamily="34" charset="0"/>
                      </a:endParaRPr>
                    </a:p>
                  </a:txBody>
                  <a:tcPr marL="13812" marR="13812" marT="13812" marB="66298"/>
                </a:tc>
                <a:tc>
                  <a:txBody>
                    <a:bodyPr/>
                    <a:lstStyle/>
                    <a:p>
                      <a:pPr algn="ctr" fontAlgn="t"/>
                      <a:r>
                        <a:rPr lang="es-ES" sz="1500" u="none" strike="noStrike" dirty="0">
                          <a:solidFill>
                            <a:srgbClr val="FF0000"/>
                          </a:solidFill>
                          <a:effectLst/>
                        </a:rPr>
                        <a:t>0,87</a:t>
                      </a:r>
                      <a:endParaRPr lang="es-ES" sz="1500" b="0" i="0" u="none" strike="noStrike" dirty="0">
                        <a:solidFill>
                          <a:srgbClr val="FF0000"/>
                        </a:solidFill>
                        <a:effectLst/>
                        <a:latin typeface="Calibri" panose="020F0502020204030204" pitchFamily="34" charset="0"/>
                      </a:endParaRPr>
                    </a:p>
                  </a:txBody>
                  <a:tcPr marL="13812" marR="13812" marT="13812" marB="66298"/>
                </a:tc>
                <a:tc>
                  <a:txBody>
                    <a:bodyPr/>
                    <a:lstStyle/>
                    <a:p>
                      <a:pPr algn="ctr" fontAlgn="t"/>
                      <a:r>
                        <a:rPr lang="es-ES" sz="1500" u="none" strike="noStrike" dirty="0">
                          <a:solidFill>
                            <a:srgbClr val="FF0000"/>
                          </a:solidFill>
                          <a:effectLst/>
                        </a:rPr>
                        <a:t>1,9</a:t>
                      </a:r>
                      <a:endParaRPr lang="es-ES" sz="1500" b="0" i="0" u="none" strike="noStrike" dirty="0">
                        <a:solidFill>
                          <a:srgbClr val="FF0000"/>
                        </a:solidFill>
                        <a:effectLst/>
                        <a:latin typeface="Calibri" panose="020F0502020204030204" pitchFamily="34" charset="0"/>
                      </a:endParaRPr>
                    </a:p>
                  </a:txBody>
                  <a:tcPr marL="13812" marR="13812" marT="13812" marB="66298"/>
                </a:tc>
                <a:extLst>
                  <a:ext uri="{0D108BD9-81ED-4DB2-BD59-A6C34878D82A}">
                    <a16:rowId xmlns:a16="http://schemas.microsoft.com/office/drawing/2014/main" xmlns="" val="4223225010"/>
                  </a:ext>
                </a:extLst>
              </a:tr>
              <a:tr h="314935">
                <a:tc>
                  <a:txBody>
                    <a:bodyPr/>
                    <a:lstStyle/>
                    <a:p>
                      <a:pPr algn="ctr" fontAlgn="t"/>
                      <a:r>
                        <a:rPr lang="es-ES" sz="1500" u="none" strike="noStrike" dirty="0">
                          <a:effectLst/>
                        </a:rPr>
                        <a:t>AVG_LOCAL_PACKETS_RATE</a:t>
                      </a:r>
                      <a:endParaRPr lang="es-ES" sz="1500" b="0" i="0" u="none" strike="noStrike" dirty="0">
                        <a:solidFill>
                          <a:srgbClr val="000000"/>
                        </a:solidFill>
                        <a:effectLst/>
                        <a:latin typeface="Calibri" panose="020F0502020204030204" pitchFamily="34" charset="0"/>
                      </a:endParaRPr>
                    </a:p>
                  </a:txBody>
                  <a:tcPr marL="13812" marR="13812" marT="13812" marB="66298"/>
                </a:tc>
                <a:tc>
                  <a:txBody>
                    <a:bodyPr/>
                    <a:lstStyle/>
                    <a:p>
                      <a:pPr algn="ctr" fontAlgn="t"/>
                      <a:r>
                        <a:rPr lang="es-ES" sz="1500" u="none" strike="noStrike" dirty="0">
                          <a:effectLst/>
                        </a:rPr>
                        <a:t>44,62</a:t>
                      </a:r>
                      <a:endParaRPr lang="es-ES" sz="1500" b="0" i="0" u="none" strike="noStrike" dirty="0">
                        <a:solidFill>
                          <a:srgbClr val="000000"/>
                        </a:solidFill>
                        <a:effectLst/>
                        <a:latin typeface="Calibri" panose="020F0502020204030204" pitchFamily="34" charset="0"/>
                      </a:endParaRPr>
                    </a:p>
                  </a:txBody>
                  <a:tcPr marL="13812" marR="13812" marT="13812" marB="66298"/>
                </a:tc>
                <a:tc>
                  <a:txBody>
                    <a:bodyPr/>
                    <a:lstStyle/>
                    <a:p>
                      <a:pPr algn="ctr" fontAlgn="t"/>
                      <a:r>
                        <a:rPr lang="es-ES" sz="1500" u="none" strike="noStrike" dirty="0">
                          <a:effectLst/>
                        </a:rPr>
                        <a:t>14,58</a:t>
                      </a:r>
                      <a:endParaRPr lang="es-ES" sz="1500" b="0" i="0" u="none" strike="noStrike" dirty="0">
                        <a:solidFill>
                          <a:srgbClr val="000000"/>
                        </a:solidFill>
                        <a:effectLst/>
                        <a:latin typeface="Calibri" panose="020F0502020204030204" pitchFamily="34" charset="0"/>
                      </a:endParaRPr>
                    </a:p>
                  </a:txBody>
                  <a:tcPr marL="13812" marR="13812" marT="13812" marB="66298"/>
                </a:tc>
                <a:extLst>
                  <a:ext uri="{0D108BD9-81ED-4DB2-BD59-A6C34878D82A}">
                    <a16:rowId xmlns:a16="http://schemas.microsoft.com/office/drawing/2014/main" xmlns="" val="3883494367"/>
                  </a:ext>
                </a:extLst>
              </a:tr>
              <a:tr h="314935">
                <a:tc>
                  <a:txBody>
                    <a:bodyPr/>
                    <a:lstStyle/>
                    <a:p>
                      <a:pPr algn="ctr" fontAlgn="t"/>
                      <a:r>
                        <a:rPr lang="es-ES" sz="1500" u="none" strike="noStrike" dirty="0">
                          <a:effectLst/>
                        </a:rPr>
                        <a:t>AVG_REMOTE_PACKETS_RATE</a:t>
                      </a:r>
                      <a:endParaRPr lang="es-ES" sz="1500" b="0" i="0" u="none" strike="noStrike" dirty="0">
                        <a:solidFill>
                          <a:srgbClr val="000000"/>
                        </a:solidFill>
                        <a:effectLst/>
                        <a:latin typeface="Calibri" panose="020F0502020204030204" pitchFamily="34" charset="0"/>
                      </a:endParaRPr>
                    </a:p>
                  </a:txBody>
                  <a:tcPr marL="13812" marR="13812" marT="13812" marB="66298"/>
                </a:tc>
                <a:tc>
                  <a:txBody>
                    <a:bodyPr/>
                    <a:lstStyle/>
                    <a:p>
                      <a:pPr algn="ctr" fontAlgn="t"/>
                      <a:r>
                        <a:rPr lang="es-ES" sz="1500" u="none" strike="noStrike" dirty="0">
                          <a:effectLst/>
                        </a:rPr>
                        <a:t>42,35</a:t>
                      </a:r>
                      <a:endParaRPr lang="es-ES" sz="1500" b="0" i="0" u="none" strike="noStrike" dirty="0">
                        <a:solidFill>
                          <a:srgbClr val="000000"/>
                        </a:solidFill>
                        <a:effectLst/>
                        <a:latin typeface="Calibri" panose="020F0502020204030204" pitchFamily="34" charset="0"/>
                      </a:endParaRPr>
                    </a:p>
                  </a:txBody>
                  <a:tcPr marL="13812" marR="13812" marT="13812" marB="66298"/>
                </a:tc>
                <a:tc>
                  <a:txBody>
                    <a:bodyPr/>
                    <a:lstStyle/>
                    <a:p>
                      <a:pPr algn="ctr" fontAlgn="t"/>
                      <a:r>
                        <a:rPr lang="es-ES" sz="1500" u="none" strike="noStrike" dirty="0">
                          <a:effectLst/>
                        </a:rPr>
                        <a:t>14,17</a:t>
                      </a:r>
                      <a:endParaRPr lang="es-ES" sz="1500" b="0" i="0" u="none" strike="noStrike" dirty="0">
                        <a:solidFill>
                          <a:srgbClr val="000000"/>
                        </a:solidFill>
                        <a:effectLst/>
                        <a:latin typeface="Calibri" panose="020F0502020204030204" pitchFamily="34" charset="0"/>
                      </a:endParaRPr>
                    </a:p>
                  </a:txBody>
                  <a:tcPr marL="13812" marR="13812" marT="13812" marB="66298"/>
                </a:tc>
                <a:extLst>
                  <a:ext uri="{0D108BD9-81ED-4DB2-BD59-A6C34878D82A}">
                    <a16:rowId xmlns:a16="http://schemas.microsoft.com/office/drawing/2014/main" xmlns="" val="36974860"/>
                  </a:ext>
                </a:extLst>
              </a:tr>
              <a:tr h="314935">
                <a:tc>
                  <a:txBody>
                    <a:bodyPr/>
                    <a:lstStyle/>
                    <a:p>
                      <a:pPr algn="ctr" fontAlgn="t"/>
                      <a:r>
                        <a:rPr lang="es-ES" sz="1500" u="none" strike="noStrike" dirty="0">
                          <a:effectLst/>
                        </a:rPr>
                        <a:t>APP_PACKETS</a:t>
                      </a:r>
                      <a:endParaRPr lang="es-ES" sz="1500" b="0" i="0" u="none" strike="noStrike" dirty="0">
                        <a:solidFill>
                          <a:srgbClr val="000000"/>
                        </a:solidFill>
                        <a:effectLst/>
                        <a:latin typeface="Calibri" panose="020F0502020204030204" pitchFamily="34" charset="0"/>
                      </a:endParaRPr>
                    </a:p>
                  </a:txBody>
                  <a:tcPr marL="13812" marR="13812" marT="13812" marB="66298"/>
                </a:tc>
                <a:tc>
                  <a:txBody>
                    <a:bodyPr/>
                    <a:lstStyle/>
                    <a:p>
                      <a:pPr algn="ctr" fontAlgn="t"/>
                      <a:r>
                        <a:rPr lang="es-ES" sz="1500" u="none" strike="noStrike" dirty="0">
                          <a:effectLst/>
                        </a:rPr>
                        <a:t>37,99</a:t>
                      </a:r>
                      <a:endParaRPr lang="es-ES" sz="1500" b="0" i="0" u="none" strike="noStrike" dirty="0">
                        <a:solidFill>
                          <a:srgbClr val="000000"/>
                        </a:solidFill>
                        <a:effectLst/>
                        <a:latin typeface="Calibri" panose="020F0502020204030204" pitchFamily="34" charset="0"/>
                      </a:endParaRPr>
                    </a:p>
                  </a:txBody>
                  <a:tcPr marL="13812" marR="13812" marT="13812" marB="66298"/>
                </a:tc>
                <a:tc>
                  <a:txBody>
                    <a:bodyPr/>
                    <a:lstStyle/>
                    <a:p>
                      <a:pPr algn="ctr" fontAlgn="t"/>
                      <a:r>
                        <a:rPr lang="es-ES" sz="1500" u="none" strike="noStrike" dirty="0">
                          <a:effectLst/>
                        </a:rPr>
                        <a:t>27,66</a:t>
                      </a:r>
                      <a:endParaRPr lang="es-ES" sz="1500" b="0" i="0" u="none" strike="noStrike" dirty="0">
                        <a:solidFill>
                          <a:srgbClr val="000000"/>
                        </a:solidFill>
                        <a:effectLst/>
                        <a:latin typeface="Calibri" panose="020F0502020204030204" pitchFamily="34" charset="0"/>
                      </a:endParaRPr>
                    </a:p>
                  </a:txBody>
                  <a:tcPr marL="13812" marR="13812" marT="13812" marB="66298"/>
                </a:tc>
                <a:extLst>
                  <a:ext uri="{0D108BD9-81ED-4DB2-BD59-A6C34878D82A}">
                    <a16:rowId xmlns:a16="http://schemas.microsoft.com/office/drawing/2014/main" xmlns="" val="3308581322"/>
                  </a:ext>
                </a:extLst>
              </a:tr>
              <a:tr h="314935">
                <a:tc>
                  <a:txBody>
                    <a:bodyPr/>
                    <a:lstStyle/>
                    <a:p>
                      <a:pPr algn="ctr" fontAlgn="t"/>
                      <a:r>
                        <a:rPr lang="es-ES" sz="1500" u="none" strike="noStrike" dirty="0">
                          <a:effectLst/>
                        </a:rPr>
                        <a:t>DNS_QUERY_TIMES</a:t>
                      </a:r>
                      <a:endParaRPr lang="es-ES" sz="1500" b="0" i="0" u="none" strike="noStrike" dirty="0">
                        <a:solidFill>
                          <a:srgbClr val="000000"/>
                        </a:solidFill>
                        <a:effectLst/>
                        <a:latin typeface="Calibri" panose="020F0502020204030204" pitchFamily="34" charset="0"/>
                      </a:endParaRPr>
                    </a:p>
                  </a:txBody>
                  <a:tcPr marL="13812" marR="13812" marT="13812" marB="66298"/>
                </a:tc>
                <a:tc>
                  <a:txBody>
                    <a:bodyPr/>
                    <a:lstStyle/>
                    <a:p>
                      <a:pPr algn="ctr" fontAlgn="t"/>
                      <a:r>
                        <a:rPr lang="es-ES" sz="1500" u="none" strike="noStrike" dirty="0">
                          <a:effectLst/>
                        </a:rPr>
                        <a:t>5,17</a:t>
                      </a:r>
                      <a:endParaRPr lang="es-ES" sz="1500" b="0" i="0" u="none" strike="noStrike" dirty="0">
                        <a:solidFill>
                          <a:srgbClr val="000000"/>
                        </a:solidFill>
                        <a:effectLst/>
                        <a:latin typeface="Calibri" panose="020F0502020204030204" pitchFamily="34" charset="0"/>
                      </a:endParaRPr>
                    </a:p>
                  </a:txBody>
                  <a:tcPr marL="13812" marR="13812" marT="13812" marB="66298"/>
                </a:tc>
                <a:tc>
                  <a:txBody>
                    <a:bodyPr/>
                    <a:lstStyle/>
                    <a:p>
                      <a:pPr algn="ctr" fontAlgn="t"/>
                      <a:r>
                        <a:rPr lang="es-ES" sz="1500" u="none" strike="noStrike" dirty="0">
                          <a:effectLst/>
                        </a:rPr>
                        <a:t>5,19</a:t>
                      </a:r>
                      <a:endParaRPr lang="es-ES" sz="1500" b="0" i="0" u="none" strike="noStrike" dirty="0">
                        <a:solidFill>
                          <a:srgbClr val="000000"/>
                        </a:solidFill>
                        <a:effectLst/>
                        <a:latin typeface="Calibri" panose="020F0502020204030204" pitchFamily="34" charset="0"/>
                      </a:endParaRPr>
                    </a:p>
                  </a:txBody>
                  <a:tcPr marL="13812" marR="13812" marT="13812" marB="66298"/>
                </a:tc>
                <a:extLst>
                  <a:ext uri="{0D108BD9-81ED-4DB2-BD59-A6C34878D82A}">
                    <a16:rowId xmlns:a16="http://schemas.microsoft.com/office/drawing/2014/main" xmlns="" val="1933521799"/>
                  </a:ext>
                </a:extLst>
              </a:tr>
            </a:tbl>
          </a:graphicData>
        </a:graphic>
      </p:graphicFrame>
    </p:spTree>
    <p:extLst>
      <p:ext uri="{BB962C8B-B14F-4D97-AF65-F5344CB8AC3E}">
        <p14:creationId xmlns:p14="http://schemas.microsoft.com/office/powerpoint/2010/main" val="3576446334"/>
      </p:ext>
    </p:extLst>
  </p:cSld>
  <p:clrMapOvr>
    <a:masterClrMapping/>
  </p:clrMapOvr>
  <mc:AlternateContent xmlns:mc="http://schemas.openxmlformats.org/markup-compatibility/2006">
    <mc:Choice xmlns:p14="http://schemas.microsoft.com/office/powerpoint/2010/main" Requires="p14">
      <p:transition spd="slow" p14:dur="2000" advTm="40815"/>
    </mc:Choice>
    <mc:Fallback>
      <p:transition spd="slow" advTm="40815"/>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a:xfrm>
            <a:off x="6732240" y="6492875"/>
            <a:ext cx="2133600" cy="365125"/>
          </a:xfrm>
        </p:spPr>
        <p:txBody>
          <a:bodyPr/>
          <a:lstStyle/>
          <a:p>
            <a:pPr>
              <a:defRPr/>
            </a:pPr>
            <a:fld id="{4C50FAA0-088F-426E-8CA5-20A98C57C159}" type="slidenum">
              <a:rPr lang="es-ES" smtClean="0"/>
              <a:pPr>
                <a:defRPr/>
              </a:pPr>
              <a:t>23</a:t>
            </a:fld>
            <a:endParaRPr lang="es-ES" dirty="0"/>
          </a:p>
        </p:txBody>
      </p:sp>
      <p:pic>
        <p:nvPicPr>
          <p:cNvPr id="10" name="Picture 9"/>
          <p:cNvPicPr>
            <a:picLocks noChangeAspect="1"/>
          </p:cNvPicPr>
          <p:nvPr/>
        </p:nvPicPr>
        <p:blipFill>
          <a:blip r:embed="rId2"/>
          <a:stretch>
            <a:fillRect/>
          </a:stretch>
        </p:blipFill>
        <p:spPr>
          <a:xfrm>
            <a:off x="1025372" y="2665540"/>
            <a:ext cx="1599469" cy="1599469"/>
          </a:xfrm>
          <a:prstGeom prst="rect">
            <a:avLst/>
          </a:prstGeom>
        </p:spPr>
      </p:pic>
      <p:grpSp>
        <p:nvGrpSpPr>
          <p:cNvPr id="8" name="Group 7"/>
          <p:cNvGrpSpPr/>
          <p:nvPr/>
        </p:nvGrpSpPr>
        <p:grpSpPr>
          <a:xfrm>
            <a:off x="4388353" y="2665540"/>
            <a:ext cx="3282093" cy="1484438"/>
            <a:chOff x="3312861" y="196"/>
            <a:chExt cx="3282093" cy="1484438"/>
          </a:xfrm>
        </p:grpSpPr>
        <p:sp>
          <p:nvSpPr>
            <p:cNvPr id="11" name="Rectangle 10"/>
            <p:cNvSpPr/>
            <p:nvPr/>
          </p:nvSpPr>
          <p:spPr>
            <a:xfrm>
              <a:off x="3312861" y="196"/>
              <a:ext cx="3282093" cy="1484438"/>
            </a:xfrm>
            <a:prstGeom prst="rect">
              <a:avLst/>
            </a:prstGeom>
          </p:spPr>
          <p:style>
            <a:lnRef idx="2">
              <a:schemeClr val="dk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6" name="TextBox 15"/>
            <p:cNvSpPr txBox="1"/>
            <p:nvPr/>
          </p:nvSpPr>
          <p:spPr>
            <a:xfrm>
              <a:off x="3312861" y="196"/>
              <a:ext cx="3282093" cy="1484438"/>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s-US" sz="2300" kern="1200" dirty="0"/>
                <a:t>Identificar y caracterizar tanto las páginas web maliciosas como las benignas.</a:t>
              </a:r>
              <a:endParaRPr lang="es-ES" sz="2300" kern="1200" dirty="0"/>
            </a:p>
          </p:txBody>
        </p:sp>
      </p:grpSp>
      <p:sp>
        <p:nvSpPr>
          <p:cNvPr id="9" name="Rectangle 8"/>
          <p:cNvSpPr/>
          <p:nvPr/>
        </p:nvSpPr>
        <p:spPr>
          <a:xfrm>
            <a:off x="2771800" y="2665540"/>
            <a:ext cx="1469594" cy="1484438"/>
          </a:xfrm>
          <a:prstGeom prst="rect">
            <a:avLst/>
          </a:prstGeom>
          <a:blipFill rotWithShape="1">
            <a:blip r:embed="rId3"/>
            <a:stretch>
              <a:fillRect/>
            </a:stretch>
          </a:blipFill>
        </p:spPr>
        <p:style>
          <a:lnRef idx="2">
            <a:schemeClr val="dk1">
              <a:shade val="80000"/>
              <a:hueOff val="0"/>
              <a:satOff val="0"/>
              <a:lumOff val="0"/>
              <a:alphaOff val="0"/>
            </a:schemeClr>
          </a:lnRef>
          <a:fillRef idx="1">
            <a:scrgbClr r="0" g="0" b="0"/>
          </a:fillRef>
          <a:effectRef idx="0">
            <a:schemeClr val="lt1">
              <a:hueOff val="0"/>
              <a:satOff val="0"/>
              <a:lumOff val="0"/>
              <a:alphaOff val="0"/>
            </a:schemeClr>
          </a:effectRef>
          <a:fontRef idx="minor">
            <a:schemeClr val="dk1">
              <a:hueOff val="0"/>
              <a:satOff val="0"/>
              <a:lumOff val="0"/>
              <a:alphaOff val="0"/>
            </a:schemeClr>
          </a:fontRef>
        </p:style>
      </p:sp>
    </p:spTree>
    <p:extLst>
      <p:ext uri="{BB962C8B-B14F-4D97-AF65-F5344CB8AC3E}">
        <p14:creationId xmlns:p14="http://schemas.microsoft.com/office/powerpoint/2010/main" val="171544975"/>
      </p:ext>
    </p:extLst>
  </p:cSld>
  <p:clrMapOvr>
    <a:masterClrMapping/>
  </p:clrMapOvr>
  <mc:AlternateContent xmlns:mc="http://schemas.openxmlformats.org/markup-compatibility/2006">
    <mc:Choice xmlns:p14="http://schemas.microsoft.com/office/powerpoint/2010/main" Requires="p14">
      <p:transition spd="slow" p14:dur="2000" advTm="12047"/>
    </mc:Choice>
    <mc:Fallback>
      <p:transition spd="slow" advTm="12047"/>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s-US" dirty="0"/>
          </a:p>
        </p:txBody>
      </p:sp>
      <p:sp>
        <p:nvSpPr>
          <p:cNvPr id="3" name="Subtitle 2"/>
          <p:cNvSpPr>
            <a:spLocks noGrp="1"/>
          </p:cNvSpPr>
          <p:nvPr>
            <p:ph type="subTitle" idx="1"/>
          </p:nvPr>
        </p:nvSpPr>
        <p:spPr>
          <a:xfrm>
            <a:off x="755576" y="3068960"/>
            <a:ext cx="7776864" cy="1752600"/>
          </a:xfrm>
        </p:spPr>
        <p:txBody>
          <a:bodyPr/>
          <a:lstStyle/>
          <a:p>
            <a:r>
              <a:rPr lang="es-US" sz="4800" dirty="0">
                <a:solidFill>
                  <a:schemeClr val="tx1"/>
                </a:solidFill>
              </a:rPr>
              <a:t>RESULTADOS</a:t>
            </a:r>
          </a:p>
        </p:txBody>
      </p:sp>
    </p:spTree>
    <p:extLst>
      <p:ext uri="{BB962C8B-B14F-4D97-AF65-F5344CB8AC3E}">
        <p14:creationId xmlns:p14="http://schemas.microsoft.com/office/powerpoint/2010/main" val="509913979"/>
      </p:ext>
    </p:extLst>
  </p:cSld>
  <p:clrMapOvr>
    <a:masterClrMapping/>
  </p:clrMapOvr>
  <mc:AlternateContent xmlns:mc="http://schemas.openxmlformats.org/markup-compatibility/2006">
    <mc:Choice xmlns:p14="http://schemas.microsoft.com/office/powerpoint/2010/main" Requires="p14">
      <p:transition spd="slow" p14:dur="2000" advTm="640"/>
    </mc:Choice>
    <mc:Fallback>
      <p:transition spd="slow" advTm="640"/>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6948264" cy="908720"/>
          </a:xfrm>
        </p:spPr>
        <p:txBody>
          <a:bodyPr/>
          <a:lstStyle/>
          <a:p>
            <a:r>
              <a:rPr lang="es-ES" sz="3600" dirty="0"/>
              <a:t>Resultados de capas</a:t>
            </a:r>
          </a:p>
        </p:txBody>
      </p:sp>
      <p:sp>
        <p:nvSpPr>
          <p:cNvPr id="3" name="Slide Number Placeholder 2"/>
          <p:cNvSpPr>
            <a:spLocks noGrp="1"/>
          </p:cNvSpPr>
          <p:nvPr>
            <p:ph type="sldNum" sz="quarter" idx="12"/>
          </p:nvPr>
        </p:nvSpPr>
        <p:spPr/>
        <p:txBody>
          <a:bodyPr/>
          <a:lstStyle/>
          <a:p>
            <a:pPr>
              <a:defRPr/>
            </a:pPr>
            <a:fld id="{4C50FAA0-088F-426E-8CA5-20A98C57C159}" type="slidenum">
              <a:rPr lang="es-ES" smtClean="0"/>
              <a:pPr>
                <a:defRPr/>
              </a:pPr>
              <a:t>25</a:t>
            </a:fld>
            <a:endParaRPr lang="es-ES" dirty="0"/>
          </a:p>
        </p:txBody>
      </p:sp>
      <p:graphicFrame>
        <p:nvGraphicFramePr>
          <p:cNvPr id="4" name="Table 3"/>
          <p:cNvGraphicFramePr>
            <a:graphicFrameLocks noGrp="1"/>
          </p:cNvGraphicFramePr>
          <p:nvPr>
            <p:extLst>
              <p:ext uri="{D42A27DB-BD31-4B8C-83A1-F6EECF244321}">
                <p14:modId xmlns:p14="http://schemas.microsoft.com/office/powerpoint/2010/main" val="2830790855"/>
              </p:ext>
            </p:extLst>
          </p:nvPr>
        </p:nvGraphicFramePr>
        <p:xfrm>
          <a:off x="266700" y="1428750"/>
          <a:ext cx="8505150" cy="4231048"/>
        </p:xfrm>
        <a:graphic>
          <a:graphicData uri="http://schemas.openxmlformats.org/drawingml/2006/table">
            <a:tbl>
              <a:tblPr firstRow="1" firstCol="1" bandRow="1">
                <a:tableStyleId>{5C22544A-7EE6-4342-B048-85BDC9FD1C3A}</a:tableStyleId>
              </a:tblPr>
              <a:tblGrid>
                <a:gridCol w="1153242">
                  <a:extLst>
                    <a:ext uri="{9D8B030D-6E8A-4147-A177-3AD203B41FA5}">
                      <a16:colId xmlns:a16="http://schemas.microsoft.com/office/drawing/2014/main" xmlns="" val="2167317379"/>
                    </a:ext>
                  </a:extLst>
                </a:gridCol>
                <a:gridCol w="2256758">
                  <a:extLst>
                    <a:ext uri="{9D8B030D-6E8A-4147-A177-3AD203B41FA5}">
                      <a16:colId xmlns:a16="http://schemas.microsoft.com/office/drawing/2014/main" xmlns="" val="887969621"/>
                    </a:ext>
                  </a:extLst>
                </a:gridCol>
                <a:gridCol w="1665349">
                  <a:extLst>
                    <a:ext uri="{9D8B030D-6E8A-4147-A177-3AD203B41FA5}">
                      <a16:colId xmlns:a16="http://schemas.microsoft.com/office/drawing/2014/main" xmlns="" val="3808809848"/>
                    </a:ext>
                  </a:extLst>
                </a:gridCol>
                <a:gridCol w="1965689">
                  <a:extLst>
                    <a:ext uri="{9D8B030D-6E8A-4147-A177-3AD203B41FA5}">
                      <a16:colId xmlns:a16="http://schemas.microsoft.com/office/drawing/2014/main" xmlns="" val="2928644318"/>
                    </a:ext>
                  </a:extLst>
                </a:gridCol>
                <a:gridCol w="1464112">
                  <a:extLst>
                    <a:ext uri="{9D8B030D-6E8A-4147-A177-3AD203B41FA5}">
                      <a16:colId xmlns:a16="http://schemas.microsoft.com/office/drawing/2014/main" xmlns="" val="4059263102"/>
                    </a:ext>
                  </a:extLst>
                </a:gridCol>
              </a:tblGrid>
              <a:tr h="1704174">
                <a:tc>
                  <a:txBody>
                    <a:bodyPr/>
                    <a:lstStyle/>
                    <a:p>
                      <a:pPr algn="ctr">
                        <a:lnSpc>
                          <a:spcPct val="115000"/>
                        </a:lnSpc>
                        <a:spcBef>
                          <a:spcPts val="600"/>
                        </a:spcBef>
                        <a:spcAft>
                          <a:spcPts val="600"/>
                        </a:spcAft>
                      </a:pPr>
                      <a:r>
                        <a:rPr lang="es-US" sz="1700" b="1" dirty="0">
                          <a:effectLst/>
                        </a:rPr>
                        <a:t>Algoritmo</a:t>
                      </a:r>
                      <a:endParaRPr lang="es-CO" sz="1700" b="1" dirty="0">
                        <a:solidFill>
                          <a:srgbClr val="000000"/>
                        </a:solidFill>
                        <a:effectLst/>
                        <a:latin typeface="Arial" panose="020B0604020202020204" pitchFamily="34" charset="0"/>
                        <a:ea typeface="Arial" panose="020B0604020202020204" pitchFamily="34" charset="0"/>
                        <a:cs typeface="Times New Roman" panose="02020603050405020304" pitchFamily="18" charset="0"/>
                      </a:endParaRPr>
                    </a:p>
                  </a:txBody>
                  <a:tcPr marL="80007" marR="80007" marT="0" marB="0" anchor="ctr"/>
                </a:tc>
                <a:tc>
                  <a:txBody>
                    <a:bodyPr/>
                    <a:lstStyle/>
                    <a:p>
                      <a:pPr algn="ctr">
                        <a:lnSpc>
                          <a:spcPct val="115000"/>
                        </a:lnSpc>
                        <a:spcBef>
                          <a:spcPts val="600"/>
                        </a:spcBef>
                        <a:spcAft>
                          <a:spcPts val="600"/>
                        </a:spcAft>
                      </a:pPr>
                      <a:r>
                        <a:rPr lang="es-US" sz="1700" b="1" dirty="0">
                          <a:effectLst/>
                        </a:rPr>
                        <a:t>Estimación de la exactitud de la clasificación con K=10 para dataset aplicación</a:t>
                      </a:r>
                      <a:endParaRPr lang="es-CO" sz="1700" b="1" dirty="0">
                        <a:solidFill>
                          <a:srgbClr val="000000"/>
                        </a:solidFill>
                        <a:effectLst/>
                        <a:latin typeface="Arial" panose="020B0604020202020204" pitchFamily="34" charset="0"/>
                        <a:ea typeface="Arial" panose="020B0604020202020204" pitchFamily="34" charset="0"/>
                        <a:cs typeface="Times New Roman" panose="02020603050405020304" pitchFamily="18" charset="0"/>
                      </a:endParaRPr>
                    </a:p>
                  </a:txBody>
                  <a:tcPr marL="80007" marR="80007" marT="0" marB="0" anchor="ctr"/>
                </a:tc>
                <a:tc>
                  <a:txBody>
                    <a:bodyPr/>
                    <a:lstStyle/>
                    <a:p>
                      <a:pPr algn="ctr">
                        <a:lnSpc>
                          <a:spcPct val="115000"/>
                        </a:lnSpc>
                        <a:spcBef>
                          <a:spcPts val="600"/>
                        </a:spcBef>
                        <a:spcAft>
                          <a:spcPts val="600"/>
                        </a:spcAft>
                      </a:pPr>
                      <a:r>
                        <a:rPr lang="es-US" sz="1700" b="1" dirty="0">
                          <a:effectLst/>
                        </a:rPr>
                        <a:t>Tiempo de respuesta dataset aplicación </a:t>
                      </a:r>
                      <a:endParaRPr lang="es-CO" sz="1700" b="1" dirty="0">
                        <a:solidFill>
                          <a:srgbClr val="000000"/>
                        </a:solidFill>
                        <a:effectLst/>
                        <a:latin typeface="Arial" panose="020B0604020202020204" pitchFamily="34" charset="0"/>
                        <a:ea typeface="Arial" panose="020B0604020202020204" pitchFamily="34" charset="0"/>
                        <a:cs typeface="Times New Roman" panose="02020603050405020304" pitchFamily="18" charset="0"/>
                      </a:endParaRPr>
                    </a:p>
                  </a:txBody>
                  <a:tcPr marL="80007" marR="80007" marT="0" marB="0" anchor="ctr"/>
                </a:tc>
                <a:tc>
                  <a:txBody>
                    <a:bodyPr/>
                    <a:lstStyle/>
                    <a:p>
                      <a:pPr algn="ctr">
                        <a:lnSpc>
                          <a:spcPts val="1575"/>
                        </a:lnSpc>
                        <a:spcBef>
                          <a:spcPts val="600"/>
                        </a:spcBef>
                        <a:spcAft>
                          <a:spcPts val="600"/>
                        </a:spcAft>
                      </a:pPr>
                      <a:r>
                        <a:rPr lang="es-US" sz="1700" b="1" dirty="0">
                          <a:effectLst/>
                        </a:rPr>
                        <a:t>Estimación de la exactitud de la clasificación con K=10 para dataset de red</a:t>
                      </a:r>
                      <a:endParaRPr lang="es-CO" sz="1700" b="1" dirty="0">
                        <a:solidFill>
                          <a:srgbClr val="000000"/>
                        </a:solidFill>
                        <a:effectLst/>
                        <a:latin typeface="Arial" panose="020B0604020202020204" pitchFamily="34" charset="0"/>
                        <a:ea typeface="Arial" panose="020B0604020202020204" pitchFamily="34" charset="0"/>
                        <a:cs typeface="Times New Roman" panose="02020603050405020304" pitchFamily="18" charset="0"/>
                      </a:endParaRPr>
                    </a:p>
                  </a:txBody>
                  <a:tcPr marL="80007" marR="80007" marT="0" marB="0" anchor="ctr"/>
                </a:tc>
                <a:tc>
                  <a:txBody>
                    <a:bodyPr/>
                    <a:lstStyle/>
                    <a:p>
                      <a:pPr algn="ctr">
                        <a:lnSpc>
                          <a:spcPts val="1575"/>
                        </a:lnSpc>
                        <a:spcBef>
                          <a:spcPts val="600"/>
                        </a:spcBef>
                        <a:spcAft>
                          <a:spcPts val="600"/>
                        </a:spcAft>
                      </a:pPr>
                      <a:r>
                        <a:rPr lang="es-US" sz="1700" b="1" dirty="0">
                          <a:effectLst/>
                        </a:rPr>
                        <a:t>Tiempo de respuesta dataset red</a:t>
                      </a:r>
                      <a:endParaRPr lang="es-CO" sz="1700" b="1" dirty="0">
                        <a:solidFill>
                          <a:srgbClr val="000000"/>
                        </a:solidFill>
                        <a:effectLst/>
                        <a:latin typeface="Arial" panose="020B0604020202020204" pitchFamily="34" charset="0"/>
                        <a:ea typeface="Arial" panose="020B0604020202020204" pitchFamily="34" charset="0"/>
                        <a:cs typeface="Times New Roman" panose="02020603050405020304" pitchFamily="18" charset="0"/>
                      </a:endParaRPr>
                    </a:p>
                  </a:txBody>
                  <a:tcPr marL="80007" marR="80007" marT="0" marB="0" anchor="ctr"/>
                </a:tc>
                <a:extLst>
                  <a:ext uri="{0D108BD9-81ED-4DB2-BD59-A6C34878D82A}">
                    <a16:rowId xmlns:a16="http://schemas.microsoft.com/office/drawing/2014/main" xmlns="" val="3493471504"/>
                  </a:ext>
                </a:extLst>
              </a:tr>
              <a:tr h="479910">
                <a:tc>
                  <a:txBody>
                    <a:bodyPr/>
                    <a:lstStyle/>
                    <a:p>
                      <a:pPr algn="ctr">
                        <a:lnSpc>
                          <a:spcPct val="115000"/>
                        </a:lnSpc>
                        <a:spcBef>
                          <a:spcPts val="600"/>
                        </a:spcBef>
                        <a:spcAft>
                          <a:spcPts val="600"/>
                        </a:spcAft>
                      </a:pPr>
                      <a:r>
                        <a:rPr lang="es-US" sz="1700" dirty="0">
                          <a:effectLst/>
                        </a:rPr>
                        <a:t>SVM</a:t>
                      </a:r>
                      <a:endParaRPr lang="es-CO" sz="1700" dirty="0">
                        <a:solidFill>
                          <a:srgbClr val="000000"/>
                        </a:solidFill>
                        <a:effectLst/>
                        <a:latin typeface="Arial" panose="020B0604020202020204" pitchFamily="34" charset="0"/>
                        <a:ea typeface="Arial" panose="020B0604020202020204" pitchFamily="34" charset="0"/>
                        <a:cs typeface="Times New Roman" panose="02020603050405020304" pitchFamily="18" charset="0"/>
                      </a:endParaRPr>
                    </a:p>
                  </a:txBody>
                  <a:tcPr marL="80007" marR="80007" marT="0" marB="0" anchor="ctr"/>
                </a:tc>
                <a:tc>
                  <a:txBody>
                    <a:bodyPr/>
                    <a:lstStyle/>
                    <a:p>
                      <a:pPr algn="ctr">
                        <a:lnSpc>
                          <a:spcPct val="115000"/>
                        </a:lnSpc>
                        <a:spcBef>
                          <a:spcPts val="600"/>
                        </a:spcBef>
                        <a:spcAft>
                          <a:spcPts val="600"/>
                        </a:spcAft>
                      </a:pPr>
                      <a:r>
                        <a:rPr lang="es-US" sz="1700" dirty="0">
                          <a:effectLst/>
                        </a:rPr>
                        <a:t>89,09%</a:t>
                      </a:r>
                      <a:endParaRPr lang="es-CO" sz="1700" dirty="0">
                        <a:solidFill>
                          <a:srgbClr val="000000"/>
                        </a:solidFill>
                        <a:effectLst/>
                        <a:latin typeface="Arial" panose="020B0604020202020204" pitchFamily="34" charset="0"/>
                        <a:ea typeface="Arial" panose="020B0604020202020204" pitchFamily="34" charset="0"/>
                        <a:cs typeface="Times New Roman" panose="02020603050405020304" pitchFamily="18" charset="0"/>
                      </a:endParaRPr>
                    </a:p>
                  </a:txBody>
                  <a:tcPr marL="80007" marR="80007" marT="0" marB="0" anchor="ctr"/>
                </a:tc>
                <a:tc>
                  <a:txBody>
                    <a:bodyPr/>
                    <a:lstStyle/>
                    <a:p>
                      <a:pPr algn="ctr">
                        <a:lnSpc>
                          <a:spcPct val="115000"/>
                        </a:lnSpc>
                        <a:spcBef>
                          <a:spcPts val="600"/>
                        </a:spcBef>
                        <a:spcAft>
                          <a:spcPts val="600"/>
                        </a:spcAft>
                      </a:pPr>
                      <a:r>
                        <a:rPr lang="es-US" sz="1700" dirty="0">
                          <a:effectLst/>
                        </a:rPr>
                        <a:t>2, 01 s</a:t>
                      </a:r>
                      <a:endParaRPr lang="es-CO" sz="1700" dirty="0">
                        <a:solidFill>
                          <a:srgbClr val="000000"/>
                        </a:solidFill>
                        <a:effectLst/>
                        <a:latin typeface="Arial" panose="020B0604020202020204" pitchFamily="34" charset="0"/>
                        <a:ea typeface="Arial" panose="020B0604020202020204" pitchFamily="34" charset="0"/>
                        <a:cs typeface="Times New Roman" panose="02020603050405020304" pitchFamily="18" charset="0"/>
                      </a:endParaRPr>
                    </a:p>
                  </a:txBody>
                  <a:tcPr marL="80007" marR="80007" marT="0" marB="0" anchor="ctr"/>
                </a:tc>
                <a:tc>
                  <a:txBody>
                    <a:bodyPr/>
                    <a:lstStyle/>
                    <a:p>
                      <a:pPr algn="ctr">
                        <a:lnSpc>
                          <a:spcPct val="115000"/>
                        </a:lnSpc>
                        <a:spcBef>
                          <a:spcPts val="600"/>
                        </a:spcBef>
                        <a:spcAft>
                          <a:spcPts val="600"/>
                        </a:spcAft>
                      </a:pPr>
                      <a:r>
                        <a:rPr lang="es-US" sz="1700" dirty="0">
                          <a:effectLst/>
                        </a:rPr>
                        <a:t>55,16%</a:t>
                      </a:r>
                      <a:endParaRPr lang="es-CO" sz="1700" dirty="0">
                        <a:solidFill>
                          <a:srgbClr val="000000"/>
                        </a:solidFill>
                        <a:effectLst/>
                        <a:latin typeface="Arial" panose="020B0604020202020204" pitchFamily="34" charset="0"/>
                        <a:ea typeface="Arial" panose="020B0604020202020204" pitchFamily="34" charset="0"/>
                        <a:cs typeface="Times New Roman" panose="02020603050405020304" pitchFamily="18" charset="0"/>
                      </a:endParaRPr>
                    </a:p>
                  </a:txBody>
                  <a:tcPr marL="80007" marR="80007" marT="0" marB="0" anchor="ctr"/>
                </a:tc>
                <a:tc>
                  <a:txBody>
                    <a:bodyPr/>
                    <a:lstStyle/>
                    <a:p>
                      <a:pPr algn="ctr">
                        <a:lnSpc>
                          <a:spcPct val="115000"/>
                        </a:lnSpc>
                        <a:spcBef>
                          <a:spcPts val="600"/>
                        </a:spcBef>
                        <a:spcAft>
                          <a:spcPts val="600"/>
                        </a:spcAft>
                      </a:pPr>
                      <a:r>
                        <a:rPr lang="es-US" sz="1700" dirty="0">
                          <a:effectLst/>
                        </a:rPr>
                        <a:t>1,90 s</a:t>
                      </a:r>
                      <a:endParaRPr lang="es-CO" sz="1700" dirty="0">
                        <a:solidFill>
                          <a:srgbClr val="000000"/>
                        </a:solidFill>
                        <a:effectLst/>
                        <a:latin typeface="Arial" panose="020B0604020202020204" pitchFamily="34" charset="0"/>
                        <a:ea typeface="Arial" panose="020B0604020202020204" pitchFamily="34" charset="0"/>
                        <a:cs typeface="Times New Roman" panose="02020603050405020304" pitchFamily="18" charset="0"/>
                      </a:endParaRPr>
                    </a:p>
                  </a:txBody>
                  <a:tcPr marL="80007" marR="80007" marT="0" marB="0" anchor="ctr"/>
                </a:tc>
                <a:extLst>
                  <a:ext uri="{0D108BD9-81ED-4DB2-BD59-A6C34878D82A}">
                    <a16:rowId xmlns:a16="http://schemas.microsoft.com/office/drawing/2014/main" xmlns="" val="2850300087"/>
                  </a:ext>
                </a:extLst>
              </a:tr>
              <a:tr h="803115">
                <a:tc>
                  <a:txBody>
                    <a:bodyPr/>
                    <a:lstStyle/>
                    <a:p>
                      <a:pPr algn="ctr">
                        <a:lnSpc>
                          <a:spcPct val="115000"/>
                        </a:lnSpc>
                        <a:spcBef>
                          <a:spcPts val="600"/>
                        </a:spcBef>
                        <a:spcAft>
                          <a:spcPts val="600"/>
                        </a:spcAft>
                      </a:pPr>
                      <a:r>
                        <a:rPr lang="es-US" sz="1700" dirty="0">
                          <a:effectLst/>
                        </a:rPr>
                        <a:t>Regresión Logística</a:t>
                      </a:r>
                      <a:endParaRPr lang="es-CO" sz="1700" dirty="0">
                        <a:solidFill>
                          <a:srgbClr val="000000"/>
                        </a:solidFill>
                        <a:effectLst/>
                        <a:latin typeface="Arial" panose="020B0604020202020204" pitchFamily="34" charset="0"/>
                        <a:ea typeface="Arial" panose="020B0604020202020204" pitchFamily="34" charset="0"/>
                        <a:cs typeface="Times New Roman" panose="02020603050405020304" pitchFamily="18" charset="0"/>
                      </a:endParaRPr>
                    </a:p>
                  </a:txBody>
                  <a:tcPr marL="80007" marR="80007" marT="0" marB="0" anchor="ctr"/>
                </a:tc>
                <a:tc>
                  <a:txBody>
                    <a:bodyPr/>
                    <a:lstStyle/>
                    <a:p>
                      <a:pPr algn="ctr">
                        <a:lnSpc>
                          <a:spcPct val="115000"/>
                        </a:lnSpc>
                        <a:spcBef>
                          <a:spcPts val="600"/>
                        </a:spcBef>
                        <a:spcAft>
                          <a:spcPts val="600"/>
                        </a:spcAft>
                      </a:pPr>
                      <a:r>
                        <a:rPr lang="es-US" sz="1700" dirty="0">
                          <a:effectLst/>
                        </a:rPr>
                        <a:t>88,43%</a:t>
                      </a:r>
                      <a:endParaRPr lang="es-CO" sz="1700" dirty="0">
                        <a:solidFill>
                          <a:srgbClr val="000000"/>
                        </a:solidFill>
                        <a:effectLst/>
                        <a:latin typeface="Arial" panose="020B0604020202020204" pitchFamily="34" charset="0"/>
                        <a:ea typeface="Arial" panose="020B0604020202020204" pitchFamily="34" charset="0"/>
                        <a:cs typeface="Times New Roman" panose="02020603050405020304" pitchFamily="18" charset="0"/>
                      </a:endParaRPr>
                    </a:p>
                  </a:txBody>
                  <a:tcPr marL="80007" marR="80007" marT="0" marB="0" anchor="ctr"/>
                </a:tc>
                <a:tc>
                  <a:txBody>
                    <a:bodyPr/>
                    <a:lstStyle/>
                    <a:p>
                      <a:pPr algn="ctr">
                        <a:lnSpc>
                          <a:spcPct val="115000"/>
                        </a:lnSpc>
                        <a:spcBef>
                          <a:spcPts val="600"/>
                        </a:spcBef>
                        <a:spcAft>
                          <a:spcPts val="600"/>
                        </a:spcAft>
                      </a:pPr>
                      <a:r>
                        <a:rPr lang="es-US" sz="1700" dirty="0">
                          <a:effectLst/>
                        </a:rPr>
                        <a:t>3,56 s</a:t>
                      </a:r>
                      <a:endParaRPr lang="es-CO" sz="1700" dirty="0">
                        <a:solidFill>
                          <a:srgbClr val="000000"/>
                        </a:solidFill>
                        <a:effectLst/>
                        <a:latin typeface="Arial" panose="020B0604020202020204" pitchFamily="34" charset="0"/>
                        <a:ea typeface="Arial" panose="020B0604020202020204" pitchFamily="34" charset="0"/>
                        <a:cs typeface="Times New Roman" panose="02020603050405020304" pitchFamily="18" charset="0"/>
                      </a:endParaRPr>
                    </a:p>
                  </a:txBody>
                  <a:tcPr marL="80007" marR="80007" marT="0" marB="0" anchor="ctr"/>
                </a:tc>
                <a:tc>
                  <a:txBody>
                    <a:bodyPr/>
                    <a:lstStyle/>
                    <a:p>
                      <a:pPr algn="ctr">
                        <a:lnSpc>
                          <a:spcPct val="115000"/>
                        </a:lnSpc>
                        <a:spcBef>
                          <a:spcPts val="600"/>
                        </a:spcBef>
                        <a:spcAft>
                          <a:spcPts val="600"/>
                        </a:spcAft>
                      </a:pPr>
                      <a:r>
                        <a:rPr lang="es-US" sz="1700" dirty="0">
                          <a:effectLst/>
                        </a:rPr>
                        <a:t>54,11%</a:t>
                      </a:r>
                      <a:endParaRPr lang="es-CO" sz="1700" dirty="0">
                        <a:solidFill>
                          <a:srgbClr val="000000"/>
                        </a:solidFill>
                        <a:effectLst/>
                        <a:latin typeface="Arial" panose="020B0604020202020204" pitchFamily="34" charset="0"/>
                        <a:ea typeface="Arial" panose="020B0604020202020204" pitchFamily="34" charset="0"/>
                        <a:cs typeface="Times New Roman" panose="02020603050405020304" pitchFamily="18" charset="0"/>
                      </a:endParaRPr>
                    </a:p>
                  </a:txBody>
                  <a:tcPr marL="80007" marR="80007" marT="0" marB="0" anchor="ctr"/>
                </a:tc>
                <a:tc>
                  <a:txBody>
                    <a:bodyPr/>
                    <a:lstStyle/>
                    <a:p>
                      <a:pPr algn="ctr">
                        <a:lnSpc>
                          <a:spcPct val="115000"/>
                        </a:lnSpc>
                        <a:spcBef>
                          <a:spcPts val="600"/>
                        </a:spcBef>
                        <a:spcAft>
                          <a:spcPts val="600"/>
                        </a:spcAft>
                      </a:pPr>
                      <a:r>
                        <a:rPr lang="es-US" sz="1700" dirty="0">
                          <a:effectLst/>
                        </a:rPr>
                        <a:t>0,87 s</a:t>
                      </a:r>
                      <a:endParaRPr lang="es-CO" sz="1700" dirty="0">
                        <a:solidFill>
                          <a:srgbClr val="000000"/>
                        </a:solidFill>
                        <a:effectLst/>
                        <a:latin typeface="Arial" panose="020B0604020202020204" pitchFamily="34" charset="0"/>
                        <a:ea typeface="Arial" panose="020B0604020202020204" pitchFamily="34" charset="0"/>
                        <a:cs typeface="Times New Roman" panose="02020603050405020304" pitchFamily="18" charset="0"/>
                      </a:endParaRPr>
                    </a:p>
                  </a:txBody>
                  <a:tcPr marL="80007" marR="80007" marT="0" marB="0" anchor="ctr"/>
                </a:tc>
                <a:extLst>
                  <a:ext uri="{0D108BD9-81ED-4DB2-BD59-A6C34878D82A}">
                    <a16:rowId xmlns:a16="http://schemas.microsoft.com/office/drawing/2014/main" xmlns="" val="3126719565"/>
                  </a:ext>
                </a:extLst>
              </a:tr>
              <a:tr h="773733">
                <a:tc>
                  <a:txBody>
                    <a:bodyPr/>
                    <a:lstStyle/>
                    <a:p>
                      <a:pPr algn="ctr">
                        <a:lnSpc>
                          <a:spcPct val="115000"/>
                        </a:lnSpc>
                        <a:spcBef>
                          <a:spcPts val="600"/>
                        </a:spcBef>
                        <a:spcAft>
                          <a:spcPts val="600"/>
                        </a:spcAft>
                      </a:pPr>
                      <a:r>
                        <a:rPr lang="es-US" sz="1700" dirty="0">
                          <a:effectLst/>
                        </a:rPr>
                        <a:t>Naive Bayes</a:t>
                      </a:r>
                      <a:endParaRPr lang="es-CO" sz="1700" dirty="0">
                        <a:solidFill>
                          <a:srgbClr val="000000"/>
                        </a:solidFill>
                        <a:effectLst/>
                        <a:latin typeface="Arial" panose="020B0604020202020204" pitchFamily="34" charset="0"/>
                        <a:ea typeface="Arial" panose="020B0604020202020204" pitchFamily="34" charset="0"/>
                        <a:cs typeface="Times New Roman" panose="02020603050405020304" pitchFamily="18" charset="0"/>
                      </a:endParaRPr>
                    </a:p>
                  </a:txBody>
                  <a:tcPr marL="80007" marR="80007" marT="0" marB="0" anchor="ctr"/>
                </a:tc>
                <a:tc>
                  <a:txBody>
                    <a:bodyPr/>
                    <a:lstStyle/>
                    <a:p>
                      <a:pPr algn="ctr">
                        <a:lnSpc>
                          <a:spcPct val="115000"/>
                        </a:lnSpc>
                        <a:spcBef>
                          <a:spcPts val="600"/>
                        </a:spcBef>
                        <a:spcAft>
                          <a:spcPts val="600"/>
                        </a:spcAft>
                      </a:pPr>
                      <a:r>
                        <a:rPr lang="es-US" sz="1700" dirty="0">
                          <a:effectLst/>
                        </a:rPr>
                        <a:t>84,7%</a:t>
                      </a:r>
                      <a:endParaRPr lang="es-CO" sz="1700" dirty="0">
                        <a:solidFill>
                          <a:srgbClr val="000000"/>
                        </a:solidFill>
                        <a:effectLst/>
                        <a:latin typeface="Arial" panose="020B0604020202020204" pitchFamily="34" charset="0"/>
                        <a:ea typeface="Arial" panose="020B0604020202020204" pitchFamily="34" charset="0"/>
                        <a:cs typeface="Times New Roman" panose="02020603050405020304" pitchFamily="18" charset="0"/>
                      </a:endParaRPr>
                    </a:p>
                  </a:txBody>
                  <a:tcPr marL="80007" marR="80007" marT="0" marB="0" anchor="ctr"/>
                </a:tc>
                <a:tc>
                  <a:txBody>
                    <a:bodyPr/>
                    <a:lstStyle/>
                    <a:p>
                      <a:pPr algn="ctr">
                        <a:lnSpc>
                          <a:spcPct val="115000"/>
                        </a:lnSpc>
                        <a:spcBef>
                          <a:spcPts val="600"/>
                        </a:spcBef>
                        <a:spcAft>
                          <a:spcPts val="600"/>
                        </a:spcAft>
                      </a:pPr>
                      <a:r>
                        <a:rPr lang="es-US" sz="1700" dirty="0">
                          <a:effectLst/>
                        </a:rPr>
                        <a:t>3,38 s</a:t>
                      </a:r>
                      <a:endParaRPr lang="es-CO" sz="1700" dirty="0">
                        <a:solidFill>
                          <a:srgbClr val="000000"/>
                        </a:solidFill>
                        <a:effectLst/>
                        <a:latin typeface="Arial" panose="020B0604020202020204" pitchFamily="34" charset="0"/>
                        <a:ea typeface="Arial" panose="020B0604020202020204" pitchFamily="34" charset="0"/>
                        <a:cs typeface="Times New Roman" panose="02020603050405020304" pitchFamily="18" charset="0"/>
                      </a:endParaRPr>
                    </a:p>
                  </a:txBody>
                  <a:tcPr marL="80007" marR="80007" marT="0" marB="0" anchor="ctr"/>
                </a:tc>
                <a:tc>
                  <a:txBody>
                    <a:bodyPr/>
                    <a:lstStyle/>
                    <a:p>
                      <a:pPr algn="ctr">
                        <a:lnSpc>
                          <a:spcPct val="115000"/>
                        </a:lnSpc>
                        <a:spcBef>
                          <a:spcPts val="600"/>
                        </a:spcBef>
                        <a:spcAft>
                          <a:spcPts val="600"/>
                        </a:spcAft>
                      </a:pPr>
                      <a:r>
                        <a:rPr lang="es-US" sz="1700" dirty="0">
                          <a:effectLst/>
                        </a:rPr>
                        <a:t>55,16%</a:t>
                      </a:r>
                      <a:endParaRPr lang="es-CO" sz="1700" dirty="0">
                        <a:solidFill>
                          <a:srgbClr val="000000"/>
                        </a:solidFill>
                        <a:effectLst/>
                        <a:latin typeface="Arial" panose="020B0604020202020204" pitchFamily="34" charset="0"/>
                        <a:ea typeface="Arial" panose="020B0604020202020204" pitchFamily="34" charset="0"/>
                        <a:cs typeface="Times New Roman" panose="02020603050405020304" pitchFamily="18" charset="0"/>
                      </a:endParaRPr>
                    </a:p>
                  </a:txBody>
                  <a:tcPr marL="80007" marR="80007" marT="0" marB="0" anchor="ctr"/>
                </a:tc>
                <a:tc>
                  <a:txBody>
                    <a:bodyPr/>
                    <a:lstStyle/>
                    <a:p>
                      <a:pPr algn="ctr">
                        <a:lnSpc>
                          <a:spcPct val="115000"/>
                        </a:lnSpc>
                        <a:spcBef>
                          <a:spcPts val="600"/>
                        </a:spcBef>
                        <a:spcAft>
                          <a:spcPts val="600"/>
                        </a:spcAft>
                      </a:pPr>
                      <a:r>
                        <a:rPr lang="es-US" sz="1700" dirty="0">
                          <a:effectLst/>
                        </a:rPr>
                        <a:t>0,89 s</a:t>
                      </a:r>
                      <a:endParaRPr lang="es-CO" sz="1700" dirty="0">
                        <a:solidFill>
                          <a:srgbClr val="000000"/>
                        </a:solidFill>
                        <a:effectLst/>
                        <a:latin typeface="Arial" panose="020B0604020202020204" pitchFamily="34" charset="0"/>
                        <a:ea typeface="Arial" panose="020B0604020202020204" pitchFamily="34" charset="0"/>
                        <a:cs typeface="Times New Roman" panose="02020603050405020304" pitchFamily="18" charset="0"/>
                      </a:endParaRPr>
                    </a:p>
                  </a:txBody>
                  <a:tcPr marL="80007" marR="80007" marT="0" marB="0" anchor="ctr"/>
                </a:tc>
                <a:extLst>
                  <a:ext uri="{0D108BD9-81ED-4DB2-BD59-A6C34878D82A}">
                    <a16:rowId xmlns:a16="http://schemas.microsoft.com/office/drawing/2014/main" xmlns="" val="362135283"/>
                  </a:ext>
                </a:extLst>
              </a:tr>
              <a:tr h="470116">
                <a:tc>
                  <a:txBody>
                    <a:bodyPr/>
                    <a:lstStyle/>
                    <a:p>
                      <a:pPr algn="ctr">
                        <a:lnSpc>
                          <a:spcPct val="115000"/>
                        </a:lnSpc>
                        <a:spcBef>
                          <a:spcPts val="600"/>
                        </a:spcBef>
                        <a:spcAft>
                          <a:spcPts val="600"/>
                        </a:spcAft>
                      </a:pPr>
                      <a:r>
                        <a:rPr lang="es-US" sz="1700" dirty="0">
                          <a:effectLst/>
                        </a:rPr>
                        <a:t>J48</a:t>
                      </a:r>
                      <a:endParaRPr lang="es-CO" sz="1700" dirty="0">
                        <a:solidFill>
                          <a:srgbClr val="000000"/>
                        </a:solidFill>
                        <a:effectLst/>
                        <a:latin typeface="Arial" panose="020B0604020202020204" pitchFamily="34" charset="0"/>
                        <a:ea typeface="Arial" panose="020B0604020202020204" pitchFamily="34" charset="0"/>
                        <a:cs typeface="Times New Roman" panose="02020603050405020304" pitchFamily="18" charset="0"/>
                      </a:endParaRPr>
                    </a:p>
                  </a:txBody>
                  <a:tcPr marL="80007" marR="80007" marT="0" marB="0" anchor="ctr"/>
                </a:tc>
                <a:tc>
                  <a:txBody>
                    <a:bodyPr/>
                    <a:lstStyle/>
                    <a:p>
                      <a:pPr algn="ctr">
                        <a:lnSpc>
                          <a:spcPct val="115000"/>
                        </a:lnSpc>
                        <a:spcBef>
                          <a:spcPts val="600"/>
                        </a:spcBef>
                        <a:spcAft>
                          <a:spcPts val="600"/>
                        </a:spcAft>
                      </a:pPr>
                      <a:r>
                        <a:rPr lang="es-US" sz="1700" dirty="0">
                          <a:effectLst/>
                        </a:rPr>
                        <a:t>90, 10 %</a:t>
                      </a:r>
                      <a:endParaRPr lang="es-CO" sz="1700" dirty="0">
                        <a:solidFill>
                          <a:srgbClr val="000000"/>
                        </a:solidFill>
                        <a:effectLst/>
                        <a:latin typeface="Arial" panose="020B0604020202020204" pitchFamily="34" charset="0"/>
                        <a:ea typeface="Arial" panose="020B0604020202020204" pitchFamily="34" charset="0"/>
                        <a:cs typeface="Times New Roman" panose="02020603050405020304" pitchFamily="18" charset="0"/>
                      </a:endParaRPr>
                    </a:p>
                  </a:txBody>
                  <a:tcPr marL="80007" marR="80007" marT="0" marB="0" anchor="ctr"/>
                </a:tc>
                <a:tc>
                  <a:txBody>
                    <a:bodyPr/>
                    <a:lstStyle/>
                    <a:p>
                      <a:pPr algn="ctr">
                        <a:lnSpc>
                          <a:spcPct val="115000"/>
                        </a:lnSpc>
                        <a:spcBef>
                          <a:spcPts val="600"/>
                        </a:spcBef>
                        <a:spcAft>
                          <a:spcPts val="600"/>
                        </a:spcAft>
                      </a:pPr>
                      <a:r>
                        <a:rPr lang="es-US" sz="1700" dirty="0">
                          <a:effectLst/>
                        </a:rPr>
                        <a:t>4 s</a:t>
                      </a:r>
                      <a:endParaRPr lang="es-CO" sz="1700" dirty="0">
                        <a:solidFill>
                          <a:srgbClr val="000000"/>
                        </a:solidFill>
                        <a:effectLst/>
                        <a:latin typeface="Arial" panose="020B0604020202020204" pitchFamily="34" charset="0"/>
                        <a:ea typeface="Arial" panose="020B0604020202020204" pitchFamily="34" charset="0"/>
                        <a:cs typeface="Times New Roman" panose="02020603050405020304" pitchFamily="18" charset="0"/>
                      </a:endParaRPr>
                    </a:p>
                  </a:txBody>
                  <a:tcPr marL="80007" marR="80007" marT="0" marB="0" anchor="ctr"/>
                </a:tc>
                <a:tc>
                  <a:txBody>
                    <a:bodyPr/>
                    <a:lstStyle/>
                    <a:p>
                      <a:pPr algn="ctr">
                        <a:lnSpc>
                          <a:spcPct val="115000"/>
                        </a:lnSpc>
                        <a:spcBef>
                          <a:spcPts val="600"/>
                        </a:spcBef>
                        <a:spcAft>
                          <a:spcPts val="600"/>
                        </a:spcAft>
                      </a:pPr>
                      <a:r>
                        <a:rPr lang="es-US" sz="1700" dirty="0">
                          <a:effectLst/>
                        </a:rPr>
                        <a:t>57, 01 %</a:t>
                      </a:r>
                      <a:endParaRPr lang="es-CO" sz="1700" dirty="0">
                        <a:solidFill>
                          <a:srgbClr val="000000"/>
                        </a:solidFill>
                        <a:effectLst/>
                        <a:latin typeface="Arial" panose="020B0604020202020204" pitchFamily="34" charset="0"/>
                        <a:ea typeface="Arial" panose="020B0604020202020204" pitchFamily="34" charset="0"/>
                        <a:cs typeface="Times New Roman" panose="02020603050405020304" pitchFamily="18" charset="0"/>
                      </a:endParaRPr>
                    </a:p>
                  </a:txBody>
                  <a:tcPr marL="80007" marR="80007" marT="0" marB="0" anchor="ctr"/>
                </a:tc>
                <a:tc>
                  <a:txBody>
                    <a:bodyPr/>
                    <a:lstStyle/>
                    <a:p>
                      <a:pPr algn="ctr">
                        <a:lnSpc>
                          <a:spcPct val="115000"/>
                        </a:lnSpc>
                        <a:spcBef>
                          <a:spcPts val="600"/>
                        </a:spcBef>
                        <a:spcAft>
                          <a:spcPts val="600"/>
                        </a:spcAft>
                      </a:pPr>
                      <a:r>
                        <a:rPr lang="es-US" sz="1700" dirty="0">
                          <a:effectLst/>
                        </a:rPr>
                        <a:t>4, 05 s</a:t>
                      </a:r>
                      <a:endParaRPr lang="es-CO" sz="1700" dirty="0">
                        <a:solidFill>
                          <a:srgbClr val="000000"/>
                        </a:solidFill>
                        <a:effectLst/>
                        <a:latin typeface="Arial" panose="020B0604020202020204" pitchFamily="34" charset="0"/>
                        <a:ea typeface="Arial" panose="020B0604020202020204" pitchFamily="34" charset="0"/>
                        <a:cs typeface="Times New Roman" panose="02020603050405020304" pitchFamily="18" charset="0"/>
                      </a:endParaRPr>
                    </a:p>
                  </a:txBody>
                  <a:tcPr marL="80007" marR="80007" marT="0" marB="0" anchor="ctr"/>
                </a:tc>
                <a:extLst>
                  <a:ext uri="{0D108BD9-81ED-4DB2-BD59-A6C34878D82A}">
                    <a16:rowId xmlns:a16="http://schemas.microsoft.com/office/drawing/2014/main" xmlns="" val="1082226691"/>
                  </a:ext>
                </a:extLst>
              </a:tr>
            </a:tbl>
          </a:graphicData>
        </a:graphic>
      </p:graphicFrame>
    </p:spTree>
    <p:extLst>
      <p:ext uri="{BB962C8B-B14F-4D97-AF65-F5344CB8AC3E}">
        <p14:creationId xmlns:p14="http://schemas.microsoft.com/office/powerpoint/2010/main" val="1362905913"/>
      </p:ext>
    </p:extLst>
  </p:cSld>
  <p:clrMapOvr>
    <a:masterClrMapping/>
  </p:clrMapOvr>
  <mc:AlternateContent xmlns:mc="http://schemas.openxmlformats.org/markup-compatibility/2006">
    <mc:Choice xmlns:p14="http://schemas.microsoft.com/office/powerpoint/2010/main" Requires="p14">
      <p:transition spd="slow" p14:dur="2000" advTm="48782"/>
    </mc:Choice>
    <mc:Fallback>
      <p:transition spd="slow" advTm="48782"/>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a:xfrm>
            <a:off x="6732240" y="6469634"/>
            <a:ext cx="2133600" cy="365125"/>
          </a:xfrm>
        </p:spPr>
        <p:txBody>
          <a:bodyPr/>
          <a:lstStyle/>
          <a:p>
            <a:pPr>
              <a:defRPr/>
            </a:pPr>
            <a:fld id="{4C50FAA0-088F-426E-8CA5-20A98C57C159}" type="slidenum">
              <a:rPr lang="es-ES" smtClean="0"/>
              <a:pPr>
                <a:defRPr/>
              </a:pPr>
              <a:t>26</a:t>
            </a:fld>
            <a:endParaRPr lang="es-ES" dirty="0"/>
          </a:p>
        </p:txBody>
      </p:sp>
      <p:graphicFrame>
        <p:nvGraphicFramePr>
          <p:cNvPr id="4" name="Table 3"/>
          <p:cNvGraphicFramePr>
            <a:graphicFrameLocks noGrp="1"/>
          </p:cNvGraphicFramePr>
          <p:nvPr>
            <p:extLst>
              <p:ext uri="{D42A27DB-BD31-4B8C-83A1-F6EECF244321}">
                <p14:modId xmlns:p14="http://schemas.microsoft.com/office/powerpoint/2010/main" val="1774103270"/>
              </p:ext>
            </p:extLst>
          </p:nvPr>
        </p:nvGraphicFramePr>
        <p:xfrm>
          <a:off x="301924" y="1725283"/>
          <a:ext cx="8564190" cy="3741386"/>
        </p:xfrm>
        <a:graphic>
          <a:graphicData uri="http://schemas.openxmlformats.org/drawingml/2006/table">
            <a:tbl>
              <a:tblPr firstRow="1" firstCol="1" bandRow="1">
                <a:tableStyleId>{5C22544A-7EE6-4342-B048-85BDC9FD1C3A}</a:tableStyleId>
              </a:tblPr>
              <a:tblGrid>
                <a:gridCol w="1402549">
                  <a:extLst>
                    <a:ext uri="{9D8B030D-6E8A-4147-A177-3AD203B41FA5}">
                      <a16:colId xmlns:a16="http://schemas.microsoft.com/office/drawing/2014/main" xmlns="" val="2938550904"/>
                    </a:ext>
                  </a:extLst>
                </a:gridCol>
                <a:gridCol w="2219100">
                  <a:extLst>
                    <a:ext uri="{9D8B030D-6E8A-4147-A177-3AD203B41FA5}">
                      <a16:colId xmlns:a16="http://schemas.microsoft.com/office/drawing/2014/main" xmlns="" val="3119600530"/>
                    </a:ext>
                  </a:extLst>
                </a:gridCol>
                <a:gridCol w="1585072">
                  <a:extLst>
                    <a:ext uri="{9D8B030D-6E8A-4147-A177-3AD203B41FA5}">
                      <a16:colId xmlns:a16="http://schemas.microsoft.com/office/drawing/2014/main" xmlns="" val="3478709810"/>
                    </a:ext>
                  </a:extLst>
                </a:gridCol>
                <a:gridCol w="2060593">
                  <a:extLst>
                    <a:ext uri="{9D8B030D-6E8A-4147-A177-3AD203B41FA5}">
                      <a16:colId xmlns:a16="http://schemas.microsoft.com/office/drawing/2014/main" xmlns="" val="1269701341"/>
                    </a:ext>
                  </a:extLst>
                </a:gridCol>
                <a:gridCol w="1296876">
                  <a:extLst>
                    <a:ext uri="{9D8B030D-6E8A-4147-A177-3AD203B41FA5}">
                      <a16:colId xmlns:a16="http://schemas.microsoft.com/office/drawing/2014/main" xmlns="" val="1093202895"/>
                    </a:ext>
                  </a:extLst>
                </a:gridCol>
              </a:tblGrid>
              <a:tr h="1533505">
                <a:tc>
                  <a:txBody>
                    <a:bodyPr/>
                    <a:lstStyle/>
                    <a:p>
                      <a:pPr algn="ctr">
                        <a:lnSpc>
                          <a:spcPct val="115000"/>
                        </a:lnSpc>
                        <a:spcBef>
                          <a:spcPts val="600"/>
                        </a:spcBef>
                        <a:spcAft>
                          <a:spcPts val="600"/>
                        </a:spcAft>
                      </a:pPr>
                      <a:r>
                        <a:rPr lang="es-US" sz="1800" b="1" dirty="0">
                          <a:solidFill>
                            <a:schemeClr val="bg1"/>
                          </a:solidFill>
                          <a:effectLst/>
                        </a:rPr>
                        <a:t>Algoritmo</a:t>
                      </a:r>
                      <a:endParaRPr lang="es-CO" sz="1800" b="1" dirty="0">
                        <a:solidFill>
                          <a:schemeClr val="bg1"/>
                        </a:solidFill>
                        <a:effectLst/>
                        <a:latin typeface="Arial" panose="020B0604020202020204" pitchFamily="34" charset="0"/>
                        <a:ea typeface="Arial" panose="020B0604020202020204" pitchFamily="34" charset="0"/>
                        <a:cs typeface="Times New Roman" panose="02020603050405020304" pitchFamily="18" charset="0"/>
                      </a:endParaRPr>
                    </a:p>
                  </a:txBody>
                  <a:tcPr marL="105366" marR="105366" marT="0" marB="0" anchor="ctr"/>
                </a:tc>
                <a:tc>
                  <a:txBody>
                    <a:bodyPr/>
                    <a:lstStyle/>
                    <a:p>
                      <a:pPr algn="ctr">
                        <a:lnSpc>
                          <a:spcPct val="115000"/>
                        </a:lnSpc>
                        <a:spcBef>
                          <a:spcPts val="600"/>
                        </a:spcBef>
                        <a:spcAft>
                          <a:spcPts val="600"/>
                        </a:spcAft>
                      </a:pPr>
                      <a:r>
                        <a:rPr lang="es-US" sz="1800" b="1" dirty="0">
                          <a:solidFill>
                            <a:schemeClr val="bg1"/>
                          </a:solidFill>
                          <a:effectLst/>
                        </a:rPr>
                        <a:t>Estimación de la exactitud de la clasificación con K=10</a:t>
                      </a:r>
                      <a:endParaRPr lang="es-CO" sz="1800" b="1" dirty="0">
                        <a:solidFill>
                          <a:schemeClr val="bg1"/>
                        </a:solidFill>
                        <a:effectLst/>
                        <a:latin typeface="Arial" panose="020B0604020202020204" pitchFamily="34" charset="0"/>
                        <a:ea typeface="Arial" panose="020B0604020202020204" pitchFamily="34" charset="0"/>
                        <a:cs typeface="Times New Roman" panose="02020603050405020304" pitchFamily="18" charset="0"/>
                      </a:endParaRPr>
                    </a:p>
                  </a:txBody>
                  <a:tcPr marL="105366" marR="105366" marT="0" marB="0" anchor="ctr"/>
                </a:tc>
                <a:tc>
                  <a:txBody>
                    <a:bodyPr/>
                    <a:lstStyle/>
                    <a:p>
                      <a:pPr algn="ctr">
                        <a:lnSpc>
                          <a:spcPct val="115000"/>
                        </a:lnSpc>
                        <a:spcBef>
                          <a:spcPts val="600"/>
                        </a:spcBef>
                        <a:spcAft>
                          <a:spcPts val="600"/>
                        </a:spcAft>
                      </a:pPr>
                      <a:r>
                        <a:rPr lang="es-US" sz="1800" b="1" dirty="0">
                          <a:solidFill>
                            <a:schemeClr val="bg1"/>
                          </a:solidFill>
                          <a:effectLst/>
                        </a:rPr>
                        <a:t>Tiempo de respuesta k=10</a:t>
                      </a:r>
                      <a:endParaRPr lang="es-CO" sz="1800" b="1" dirty="0">
                        <a:solidFill>
                          <a:schemeClr val="bg1"/>
                        </a:solidFill>
                        <a:effectLst/>
                        <a:latin typeface="Arial" panose="020B0604020202020204" pitchFamily="34" charset="0"/>
                        <a:ea typeface="Arial" panose="020B0604020202020204" pitchFamily="34" charset="0"/>
                        <a:cs typeface="Times New Roman" panose="02020603050405020304" pitchFamily="18" charset="0"/>
                      </a:endParaRPr>
                    </a:p>
                  </a:txBody>
                  <a:tcPr marL="105366" marR="105366" marT="0" marB="0" anchor="ctr"/>
                </a:tc>
                <a:tc>
                  <a:txBody>
                    <a:bodyPr/>
                    <a:lstStyle/>
                    <a:p>
                      <a:pPr algn="ctr">
                        <a:lnSpc>
                          <a:spcPct val="115000"/>
                        </a:lnSpc>
                        <a:spcBef>
                          <a:spcPts val="600"/>
                        </a:spcBef>
                        <a:spcAft>
                          <a:spcPts val="600"/>
                        </a:spcAft>
                      </a:pPr>
                      <a:r>
                        <a:rPr lang="es-US" sz="1800" b="1" dirty="0">
                          <a:solidFill>
                            <a:schemeClr val="bg1"/>
                          </a:solidFill>
                          <a:effectLst/>
                        </a:rPr>
                        <a:t>Estimación de la exactitud de la clasificación con K=15</a:t>
                      </a:r>
                      <a:endParaRPr lang="es-CO" sz="1800" b="1" dirty="0">
                        <a:solidFill>
                          <a:schemeClr val="bg1"/>
                        </a:solidFill>
                        <a:effectLst/>
                        <a:latin typeface="Arial" panose="020B0604020202020204" pitchFamily="34" charset="0"/>
                        <a:ea typeface="Arial" panose="020B0604020202020204" pitchFamily="34" charset="0"/>
                        <a:cs typeface="Times New Roman" panose="02020603050405020304" pitchFamily="18" charset="0"/>
                      </a:endParaRPr>
                    </a:p>
                  </a:txBody>
                  <a:tcPr marL="105366" marR="105366" marT="0" marB="0" anchor="ctr"/>
                </a:tc>
                <a:tc>
                  <a:txBody>
                    <a:bodyPr/>
                    <a:lstStyle/>
                    <a:p>
                      <a:pPr algn="ctr">
                        <a:lnSpc>
                          <a:spcPct val="115000"/>
                        </a:lnSpc>
                        <a:spcBef>
                          <a:spcPts val="600"/>
                        </a:spcBef>
                        <a:spcAft>
                          <a:spcPts val="600"/>
                        </a:spcAft>
                      </a:pPr>
                      <a:r>
                        <a:rPr lang="es-US" sz="1800" b="1" dirty="0">
                          <a:solidFill>
                            <a:schemeClr val="bg1"/>
                          </a:solidFill>
                          <a:effectLst/>
                        </a:rPr>
                        <a:t>Tiempo de respuesta k=15</a:t>
                      </a:r>
                      <a:endParaRPr lang="es-CO" sz="1800" b="1" dirty="0">
                        <a:solidFill>
                          <a:schemeClr val="bg1"/>
                        </a:solidFill>
                        <a:effectLst/>
                      </a:endParaRPr>
                    </a:p>
                  </a:txBody>
                  <a:tcPr marL="105366" marR="105366" marT="0" marB="0" anchor="ctr"/>
                </a:tc>
                <a:extLst>
                  <a:ext uri="{0D108BD9-81ED-4DB2-BD59-A6C34878D82A}">
                    <a16:rowId xmlns:a16="http://schemas.microsoft.com/office/drawing/2014/main" xmlns="" val="154834067"/>
                  </a:ext>
                </a:extLst>
              </a:tr>
              <a:tr h="471137">
                <a:tc>
                  <a:txBody>
                    <a:bodyPr/>
                    <a:lstStyle/>
                    <a:p>
                      <a:pPr algn="ctr">
                        <a:lnSpc>
                          <a:spcPct val="115000"/>
                        </a:lnSpc>
                        <a:spcBef>
                          <a:spcPts val="600"/>
                        </a:spcBef>
                        <a:spcAft>
                          <a:spcPts val="600"/>
                        </a:spcAft>
                      </a:pPr>
                      <a:r>
                        <a:rPr lang="es-US" sz="1800" dirty="0">
                          <a:effectLst/>
                        </a:rPr>
                        <a:t>SVM</a:t>
                      </a:r>
                      <a:endParaRPr lang="es-CO" sz="1800" dirty="0">
                        <a:solidFill>
                          <a:srgbClr val="000000"/>
                        </a:solidFill>
                        <a:effectLst/>
                        <a:latin typeface="Arial" panose="020B0604020202020204" pitchFamily="34" charset="0"/>
                        <a:ea typeface="Arial" panose="020B0604020202020204" pitchFamily="34" charset="0"/>
                        <a:cs typeface="Times New Roman" panose="02020603050405020304" pitchFamily="18" charset="0"/>
                      </a:endParaRPr>
                    </a:p>
                  </a:txBody>
                  <a:tcPr marL="105366" marR="105366" marT="0" marB="0"/>
                </a:tc>
                <a:tc>
                  <a:txBody>
                    <a:bodyPr/>
                    <a:lstStyle/>
                    <a:p>
                      <a:pPr algn="ctr">
                        <a:lnSpc>
                          <a:spcPct val="115000"/>
                        </a:lnSpc>
                        <a:spcBef>
                          <a:spcPts val="600"/>
                        </a:spcBef>
                        <a:spcAft>
                          <a:spcPts val="600"/>
                        </a:spcAft>
                      </a:pPr>
                      <a:r>
                        <a:rPr lang="es-US" sz="1800" dirty="0">
                          <a:effectLst/>
                        </a:rPr>
                        <a:t>97,41%</a:t>
                      </a:r>
                      <a:endParaRPr lang="es-CO" sz="1800" dirty="0">
                        <a:solidFill>
                          <a:srgbClr val="000000"/>
                        </a:solidFill>
                        <a:effectLst/>
                        <a:latin typeface="Arial" panose="020B0604020202020204" pitchFamily="34" charset="0"/>
                        <a:ea typeface="Arial" panose="020B0604020202020204" pitchFamily="34" charset="0"/>
                        <a:cs typeface="Times New Roman" panose="02020603050405020304" pitchFamily="18" charset="0"/>
                      </a:endParaRPr>
                    </a:p>
                  </a:txBody>
                  <a:tcPr marL="105366" marR="105366" marT="0" marB="0" anchor="ctr"/>
                </a:tc>
                <a:tc>
                  <a:txBody>
                    <a:bodyPr/>
                    <a:lstStyle/>
                    <a:p>
                      <a:pPr algn="ctr">
                        <a:lnSpc>
                          <a:spcPct val="115000"/>
                        </a:lnSpc>
                        <a:spcBef>
                          <a:spcPts val="600"/>
                        </a:spcBef>
                        <a:spcAft>
                          <a:spcPts val="600"/>
                        </a:spcAft>
                      </a:pPr>
                      <a:r>
                        <a:rPr lang="es-US" sz="1800" dirty="0">
                          <a:effectLst/>
                        </a:rPr>
                        <a:t>3,38 s</a:t>
                      </a:r>
                      <a:endParaRPr lang="es-CO" sz="1800" dirty="0">
                        <a:solidFill>
                          <a:srgbClr val="000000"/>
                        </a:solidFill>
                        <a:effectLst/>
                        <a:latin typeface="Arial" panose="020B0604020202020204" pitchFamily="34" charset="0"/>
                        <a:ea typeface="Arial" panose="020B0604020202020204" pitchFamily="34" charset="0"/>
                        <a:cs typeface="Times New Roman" panose="02020603050405020304" pitchFamily="18" charset="0"/>
                      </a:endParaRPr>
                    </a:p>
                  </a:txBody>
                  <a:tcPr marL="105366" marR="105366" marT="0" marB="0" anchor="ctr"/>
                </a:tc>
                <a:tc>
                  <a:txBody>
                    <a:bodyPr/>
                    <a:lstStyle/>
                    <a:p>
                      <a:pPr algn="ctr">
                        <a:lnSpc>
                          <a:spcPct val="115000"/>
                        </a:lnSpc>
                        <a:spcBef>
                          <a:spcPts val="600"/>
                        </a:spcBef>
                        <a:spcAft>
                          <a:spcPts val="600"/>
                        </a:spcAft>
                      </a:pPr>
                      <a:r>
                        <a:rPr lang="es-US" sz="1800" dirty="0">
                          <a:effectLst/>
                        </a:rPr>
                        <a:t>96,74%</a:t>
                      </a:r>
                      <a:endParaRPr lang="es-CO" sz="1800" dirty="0">
                        <a:solidFill>
                          <a:srgbClr val="000000"/>
                        </a:solidFill>
                        <a:effectLst/>
                        <a:latin typeface="Arial" panose="020B0604020202020204" pitchFamily="34" charset="0"/>
                        <a:ea typeface="Arial" panose="020B0604020202020204" pitchFamily="34" charset="0"/>
                        <a:cs typeface="Times New Roman" panose="02020603050405020304" pitchFamily="18" charset="0"/>
                      </a:endParaRPr>
                    </a:p>
                  </a:txBody>
                  <a:tcPr marL="105366" marR="105366" marT="0" marB="0" anchor="ctr"/>
                </a:tc>
                <a:tc>
                  <a:txBody>
                    <a:bodyPr/>
                    <a:lstStyle/>
                    <a:p>
                      <a:pPr algn="ctr">
                        <a:lnSpc>
                          <a:spcPct val="115000"/>
                        </a:lnSpc>
                        <a:spcBef>
                          <a:spcPts val="600"/>
                        </a:spcBef>
                        <a:spcAft>
                          <a:spcPts val="600"/>
                        </a:spcAft>
                      </a:pPr>
                      <a:r>
                        <a:rPr lang="es-US" sz="1800" dirty="0">
                          <a:effectLst/>
                        </a:rPr>
                        <a:t>3, 45 s</a:t>
                      </a:r>
                      <a:endParaRPr lang="es-CO" sz="1800" dirty="0">
                        <a:solidFill>
                          <a:srgbClr val="000000"/>
                        </a:solidFill>
                        <a:effectLst/>
                        <a:latin typeface="Arial" panose="020B0604020202020204" pitchFamily="34" charset="0"/>
                        <a:ea typeface="Arial" panose="020B0604020202020204" pitchFamily="34" charset="0"/>
                        <a:cs typeface="Times New Roman" panose="02020603050405020304" pitchFamily="18" charset="0"/>
                      </a:endParaRPr>
                    </a:p>
                  </a:txBody>
                  <a:tcPr marL="105366" marR="105366" marT="0" marB="0" anchor="ctr"/>
                </a:tc>
                <a:extLst>
                  <a:ext uri="{0D108BD9-81ED-4DB2-BD59-A6C34878D82A}">
                    <a16:rowId xmlns:a16="http://schemas.microsoft.com/office/drawing/2014/main" xmlns="" val="2698414415"/>
                  </a:ext>
                </a:extLst>
              </a:tr>
              <a:tr h="766754">
                <a:tc>
                  <a:txBody>
                    <a:bodyPr/>
                    <a:lstStyle/>
                    <a:p>
                      <a:pPr algn="ctr">
                        <a:lnSpc>
                          <a:spcPct val="115000"/>
                        </a:lnSpc>
                        <a:spcBef>
                          <a:spcPts val="600"/>
                        </a:spcBef>
                        <a:spcAft>
                          <a:spcPts val="600"/>
                        </a:spcAft>
                      </a:pPr>
                      <a:r>
                        <a:rPr lang="es-US" sz="1800" dirty="0">
                          <a:effectLst/>
                        </a:rPr>
                        <a:t>Regresión logística</a:t>
                      </a:r>
                      <a:endParaRPr lang="es-CO" sz="1800" dirty="0">
                        <a:solidFill>
                          <a:srgbClr val="000000"/>
                        </a:solidFill>
                        <a:effectLst/>
                        <a:latin typeface="Arial" panose="020B0604020202020204" pitchFamily="34" charset="0"/>
                        <a:ea typeface="Arial" panose="020B0604020202020204" pitchFamily="34" charset="0"/>
                        <a:cs typeface="Times New Roman" panose="02020603050405020304" pitchFamily="18" charset="0"/>
                      </a:endParaRPr>
                    </a:p>
                  </a:txBody>
                  <a:tcPr marL="105366" marR="105366" marT="0" marB="0"/>
                </a:tc>
                <a:tc>
                  <a:txBody>
                    <a:bodyPr/>
                    <a:lstStyle/>
                    <a:p>
                      <a:pPr algn="ctr">
                        <a:lnSpc>
                          <a:spcPct val="115000"/>
                        </a:lnSpc>
                        <a:spcBef>
                          <a:spcPts val="600"/>
                        </a:spcBef>
                        <a:spcAft>
                          <a:spcPts val="600"/>
                        </a:spcAft>
                      </a:pPr>
                      <a:r>
                        <a:rPr lang="es-US" sz="1800" dirty="0">
                          <a:effectLst/>
                        </a:rPr>
                        <a:t>90,58%</a:t>
                      </a:r>
                      <a:endParaRPr lang="es-CO" sz="1800" dirty="0">
                        <a:solidFill>
                          <a:srgbClr val="000000"/>
                        </a:solidFill>
                        <a:effectLst/>
                        <a:latin typeface="Arial" panose="020B0604020202020204" pitchFamily="34" charset="0"/>
                        <a:ea typeface="Arial" panose="020B0604020202020204" pitchFamily="34" charset="0"/>
                        <a:cs typeface="Times New Roman" panose="02020603050405020304" pitchFamily="18" charset="0"/>
                      </a:endParaRPr>
                    </a:p>
                  </a:txBody>
                  <a:tcPr marL="105366" marR="105366" marT="0" marB="0" anchor="ctr"/>
                </a:tc>
                <a:tc>
                  <a:txBody>
                    <a:bodyPr/>
                    <a:lstStyle/>
                    <a:p>
                      <a:pPr algn="ctr">
                        <a:lnSpc>
                          <a:spcPct val="115000"/>
                        </a:lnSpc>
                        <a:spcBef>
                          <a:spcPts val="600"/>
                        </a:spcBef>
                        <a:spcAft>
                          <a:spcPts val="600"/>
                        </a:spcAft>
                      </a:pPr>
                      <a:r>
                        <a:rPr lang="es-US" sz="1800" dirty="0">
                          <a:effectLst/>
                        </a:rPr>
                        <a:t>5, 31 s</a:t>
                      </a:r>
                      <a:endParaRPr lang="es-CO" sz="1800" dirty="0">
                        <a:solidFill>
                          <a:srgbClr val="000000"/>
                        </a:solidFill>
                        <a:effectLst/>
                        <a:latin typeface="Arial" panose="020B0604020202020204" pitchFamily="34" charset="0"/>
                        <a:ea typeface="Arial" panose="020B0604020202020204" pitchFamily="34" charset="0"/>
                        <a:cs typeface="Times New Roman" panose="02020603050405020304" pitchFamily="18" charset="0"/>
                      </a:endParaRPr>
                    </a:p>
                  </a:txBody>
                  <a:tcPr marL="105366" marR="105366" marT="0" marB="0" anchor="ctr"/>
                </a:tc>
                <a:tc>
                  <a:txBody>
                    <a:bodyPr/>
                    <a:lstStyle/>
                    <a:p>
                      <a:pPr algn="ctr">
                        <a:lnSpc>
                          <a:spcPct val="115000"/>
                        </a:lnSpc>
                        <a:spcBef>
                          <a:spcPts val="600"/>
                        </a:spcBef>
                        <a:spcAft>
                          <a:spcPts val="600"/>
                        </a:spcAft>
                      </a:pPr>
                      <a:r>
                        <a:rPr lang="es-US" sz="1800" dirty="0">
                          <a:effectLst/>
                        </a:rPr>
                        <a:t>90,18%</a:t>
                      </a:r>
                      <a:endParaRPr lang="es-CO" sz="1800" dirty="0">
                        <a:solidFill>
                          <a:srgbClr val="000000"/>
                        </a:solidFill>
                        <a:effectLst/>
                        <a:latin typeface="Arial" panose="020B0604020202020204" pitchFamily="34" charset="0"/>
                        <a:ea typeface="Arial" panose="020B0604020202020204" pitchFamily="34" charset="0"/>
                        <a:cs typeface="Times New Roman" panose="02020603050405020304" pitchFamily="18" charset="0"/>
                      </a:endParaRPr>
                    </a:p>
                  </a:txBody>
                  <a:tcPr marL="105366" marR="105366" marT="0" marB="0" anchor="ctr"/>
                </a:tc>
                <a:tc>
                  <a:txBody>
                    <a:bodyPr/>
                    <a:lstStyle/>
                    <a:p>
                      <a:pPr algn="ctr">
                        <a:lnSpc>
                          <a:spcPct val="115000"/>
                        </a:lnSpc>
                        <a:spcBef>
                          <a:spcPts val="600"/>
                        </a:spcBef>
                        <a:spcAft>
                          <a:spcPts val="600"/>
                        </a:spcAft>
                      </a:pPr>
                      <a:r>
                        <a:rPr lang="es-US" sz="1800" dirty="0">
                          <a:effectLst/>
                        </a:rPr>
                        <a:t>5, 40 s</a:t>
                      </a:r>
                      <a:endParaRPr lang="es-CO" sz="1800" dirty="0">
                        <a:solidFill>
                          <a:srgbClr val="000000"/>
                        </a:solidFill>
                        <a:effectLst/>
                        <a:latin typeface="Arial" panose="020B0604020202020204" pitchFamily="34" charset="0"/>
                        <a:ea typeface="Arial" panose="020B0604020202020204" pitchFamily="34" charset="0"/>
                        <a:cs typeface="Times New Roman" panose="02020603050405020304" pitchFamily="18" charset="0"/>
                      </a:endParaRPr>
                    </a:p>
                  </a:txBody>
                  <a:tcPr marL="105366" marR="105366" marT="0" marB="0" anchor="ctr"/>
                </a:tc>
                <a:extLst>
                  <a:ext uri="{0D108BD9-81ED-4DB2-BD59-A6C34878D82A}">
                    <a16:rowId xmlns:a16="http://schemas.microsoft.com/office/drawing/2014/main" xmlns="" val="1389212434"/>
                  </a:ext>
                </a:extLst>
              </a:tr>
              <a:tr h="508090">
                <a:tc>
                  <a:txBody>
                    <a:bodyPr/>
                    <a:lstStyle/>
                    <a:p>
                      <a:pPr algn="ctr">
                        <a:lnSpc>
                          <a:spcPct val="115000"/>
                        </a:lnSpc>
                        <a:spcBef>
                          <a:spcPts val="600"/>
                        </a:spcBef>
                        <a:spcAft>
                          <a:spcPts val="600"/>
                        </a:spcAft>
                      </a:pPr>
                      <a:r>
                        <a:rPr lang="es-US" sz="1800" dirty="0">
                          <a:effectLst/>
                        </a:rPr>
                        <a:t>J48</a:t>
                      </a:r>
                      <a:endParaRPr lang="es-CO" sz="1800" dirty="0">
                        <a:solidFill>
                          <a:srgbClr val="000000"/>
                        </a:solidFill>
                        <a:effectLst/>
                        <a:latin typeface="Arial" panose="020B0604020202020204" pitchFamily="34" charset="0"/>
                        <a:ea typeface="Arial" panose="020B0604020202020204" pitchFamily="34" charset="0"/>
                        <a:cs typeface="Times New Roman" panose="02020603050405020304" pitchFamily="18" charset="0"/>
                      </a:endParaRPr>
                    </a:p>
                  </a:txBody>
                  <a:tcPr marL="105366" marR="105366" marT="0" marB="0"/>
                </a:tc>
                <a:tc>
                  <a:txBody>
                    <a:bodyPr/>
                    <a:lstStyle/>
                    <a:p>
                      <a:pPr algn="ctr">
                        <a:lnSpc>
                          <a:spcPct val="115000"/>
                        </a:lnSpc>
                        <a:spcBef>
                          <a:spcPts val="600"/>
                        </a:spcBef>
                        <a:spcAft>
                          <a:spcPts val="600"/>
                        </a:spcAft>
                      </a:pPr>
                      <a:r>
                        <a:rPr lang="es-US" sz="1800" dirty="0">
                          <a:effectLst/>
                        </a:rPr>
                        <a:t>98,76%</a:t>
                      </a:r>
                      <a:endParaRPr lang="es-CO" sz="1800" dirty="0">
                        <a:solidFill>
                          <a:srgbClr val="000000"/>
                        </a:solidFill>
                        <a:effectLst/>
                        <a:latin typeface="Arial" panose="020B0604020202020204" pitchFamily="34" charset="0"/>
                        <a:ea typeface="Arial" panose="020B0604020202020204" pitchFamily="34" charset="0"/>
                        <a:cs typeface="Times New Roman" panose="02020603050405020304" pitchFamily="18" charset="0"/>
                      </a:endParaRPr>
                    </a:p>
                  </a:txBody>
                  <a:tcPr marL="105366" marR="105366" marT="0" marB="0" anchor="ctr"/>
                </a:tc>
                <a:tc>
                  <a:txBody>
                    <a:bodyPr/>
                    <a:lstStyle/>
                    <a:p>
                      <a:pPr algn="ctr">
                        <a:lnSpc>
                          <a:spcPct val="115000"/>
                        </a:lnSpc>
                        <a:spcBef>
                          <a:spcPts val="600"/>
                        </a:spcBef>
                        <a:spcAft>
                          <a:spcPts val="600"/>
                        </a:spcAft>
                      </a:pPr>
                      <a:r>
                        <a:rPr lang="es-US" sz="1800" dirty="0">
                          <a:effectLst/>
                        </a:rPr>
                        <a:t>53, 37 s</a:t>
                      </a:r>
                      <a:endParaRPr lang="es-CO" sz="1800" dirty="0">
                        <a:solidFill>
                          <a:srgbClr val="000000"/>
                        </a:solidFill>
                        <a:effectLst/>
                        <a:latin typeface="Arial" panose="020B0604020202020204" pitchFamily="34" charset="0"/>
                        <a:ea typeface="Arial" panose="020B0604020202020204" pitchFamily="34" charset="0"/>
                        <a:cs typeface="Times New Roman" panose="02020603050405020304" pitchFamily="18" charset="0"/>
                      </a:endParaRPr>
                    </a:p>
                  </a:txBody>
                  <a:tcPr marL="105366" marR="105366" marT="0" marB="0" anchor="ctr"/>
                </a:tc>
                <a:tc>
                  <a:txBody>
                    <a:bodyPr/>
                    <a:lstStyle/>
                    <a:p>
                      <a:pPr algn="ctr">
                        <a:lnSpc>
                          <a:spcPct val="115000"/>
                        </a:lnSpc>
                        <a:spcBef>
                          <a:spcPts val="600"/>
                        </a:spcBef>
                        <a:spcAft>
                          <a:spcPts val="600"/>
                        </a:spcAft>
                      </a:pPr>
                      <a:r>
                        <a:rPr lang="es-US" sz="1800" dirty="0">
                          <a:effectLst/>
                        </a:rPr>
                        <a:t>99,07%</a:t>
                      </a:r>
                      <a:endParaRPr lang="es-CO" sz="1800" dirty="0">
                        <a:solidFill>
                          <a:srgbClr val="000000"/>
                        </a:solidFill>
                        <a:effectLst/>
                        <a:latin typeface="Arial" panose="020B0604020202020204" pitchFamily="34" charset="0"/>
                        <a:ea typeface="Arial" panose="020B0604020202020204" pitchFamily="34" charset="0"/>
                        <a:cs typeface="Times New Roman" panose="02020603050405020304" pitchFamily="18" charset="0"/>
                      </a:endParaRPr>
                    </a:p>
                  </a:txBody>
                  <a:tcPr marL="105366" marR="105366" marT="0" marB="0" anchor="ctr"/>
                </a:tc>
                <a:tc>
                  <a:txBody>
                    <a:bodyPr/>
                    <a:lstStyle/>
                    <a:p>
                      <a:pPr algn="ctr">
                        <a:lnSpc>
                          <a:spcPct val="115000"/>
                        </a:lnSpc>
                        <a:spcBef>
                          <a:spcPts val="600"/>
                        </a:spcBef>
                        <a:spcAft>
                          <a:spcPts val="600"/>
                        </a:spcAft>
                      </a:pPr>
                      <a:r>
                        <a:rPr lang="es-US" sz="1800" dirty="0">
                          <a:effectLst/>
                        </a:rPr>
                        <a:t>53, 43 s</a:t>
                      </a:r>
                      <a:endParaRPr lang="es-CO" sz="1800" dirty="0">
                        <a:solidFill>
                          <a:srgbClr val="000000"/>
                        </a:solidFill>
                        <a:effectLst/>
                        <a:latin typeface="Arial" panose="020B0604020202020204" pitchFamily="34" charset="0"/>
                        <a:ea typeface="Arial" panose="020B0604020202020204" pitchFamily="34" charset="0"/>
                        <a:cs typeface="Times New Roman" panose="02020603050405020304" pitchFamily="18" charset="0"/>
                      </a:endParaRPr>
                    </a:p>
                  </a:txBody>
                  <a:tcPr marL="105366" marR="105366" marT="0" marB="0" anchor="ctr"/>
                </a:tc>
                <a:extLst>
                  <a:ext uri="{0D108BD9-81ED-4DB2-BD59-A6C34878D82A}">
                    <a16:rowId xmlns:a16="http://schemas.microsoft.com/office/drawing/2014/main" xmlns="" val="1553073687"/>
                  </a:ext>
                </a:extLst>
              </a:tr>
              <a:tr h="461900">
                <a:tc>
                  <a:txBody>
                    <a:bodyPr/>
                    <a:lstStyle/>
                    <a:p>
                      <a:pPr algn="ctr">
                        <a:lnSpc>
                          <a:spcPct val="115000"/>
                        </a:lnSpc>
                        <a:spcBef>
                          <a:spcPts val="600"/>
                        </a:spcBef>
                        <a:spcAft>
                          <a:spcPts val="600"/>
                        </a:spcAft>
                      </a:pPr>
                      <a:r>
                        <a:rPr lang="es-US" sz="1800" dirty="0">
                          <a:effectLst/>
                        </a:rPr>
                        <a:t>Naive Bayes</a:t>
                      </a:r>
                      <a:endParaRPr lang="es-CO" sz="1800" dirty="0">
                        <a:solidFill>
                          <a:srgbClr val="000000"/>
                        </a:solidFill>
                        <a:effectLst/>
                        <a:latin typeface="Arial" panose="020B0604020202020204" pitchFamily="34" charset="0"/>
                        <a:ea typeface="Arial" panose="020B0604020202020204" pitchFamily="34" charset="0"/>
                        <a:cs typeface="Times New Roman" panose="02020603050405020304" pitchFamily="18" charset="0"/>
                      </a:endParaRPr>
                    </a:p>
                  </a:txBody>
                  <a:tcPr marL="105366" marR="105366" marT="0" marB="0"/>
                </a:tc>
                <a:tc>
                  <a:txBody>
                    <a:bodyPr/>
                    <a:lstStyle/>
                    <a:p>
                      <a:pPr algn="ctr">
                        <a:lnSpc>
                          <a:spcPct val="115000"/>
                        </a:lnSpc>
                        <a:spcBef>
                          <a:spcPts val="600"/>
                        </a:spcBef>
                        <a:spcAft>
                          <a:spcPts val="600"/>
                        </a:spcAft>
                      </a:pPr>
                      <a:r>
                        <a:rPr lang="es-US" sz="1800" dirty="0">
                          <a:effectLst/>
                        </a:rPr>
                        <a:t>10,96%</a:t>
                      </a:r>
                      <a:endParaRPr lang="es-CO" sz="1800" dirty="0">
                        <a:solidFill>
                          <a:srgbClr val="000000"/>
                        </a:solidFill>
                        <a:effectLst/>
                        <a:latin typeface="Arial" panose="020B0604020202020204" pitchFamily="34" charset="0"/>
                        <a:ea typeface="Arial" panose="020B0604020202020204" pitchFamily="34" charset="0"/>
                        <a:cs typeface="Times New Roman" panose="02020603050405020304" pitchFamily="18" charset="0"/>
                      </a:endParaRPr>
                    </a:p>
                  </a:txBody>
                  <a:tcPr marL="105366" marR="105366" marT="0" marB="0" anchor="ctr"/>
                </a:tc>
                <a:tc>
                  <a:txBody>
                    <a:bodyPr/>
                    <a:lstStyle/>
                    <a:p>
                      <a:pPr algn="ctr">
                        <a:lnSpc>
                          <a:spcPct val="115000"/>
                        </a:lnSpc>
                        <a:spcBef>
                          <a:spcPts val="600"/>
                        </a:spcBef>
                        <a:spcAft>
                          <a:spcPts val="600"/>
                        </a:spcAft>
                      </a:pPr>
                      <a:r>
                        <a:rPr lang="es-US" sz="1800" dirty="0">
                          <a:effectLst/>
                        </a:rPr>
                        <a:t>2, 28 s</a:t>
                      </a:r>
                      <a:endParaRPr lang="es-CO" sz="1800" dirty="0">
                        <a:solidFill>
                          <a:srgbClr val="000000"/>
                        </a:solidFill>
                        <a:effectLst/>
                        <a:latin typeface="Arial" panose="020B0604020202020204" pitchFamily="34" charset="0"/>
                        <a:ea typeface="Arial" panose="020B0604020202020204" pitchFamily="34" charset="0"/>
                        <a:cs typeface="Times New Roman" panose="02020603050405020304" pitchFamily="18" charset="0"/>
                      </a:endParaRPr>
                    </a:p>
                  </a:txBody>
                  <a:tcPr marL="105366" marR="105366" marT="0" marB="0" anchor="ctr"/>
                </a:tc>
                <a:tc>
                  <a:txBody>
                    <a:bodyPr/>
                    <a:lstStyle/>
                    <a:p>
                      <a:pPr algn="ctr">
                        <a:lnSpc>
                          <a:spcPct val="115000"/>
                        </a:lnSpc>
                        <a:spcBef>
                          <a:spcPts val="600"/>
                        </a:spcBef>
                        <a:spcAft>
                          <a:spcPts val="600"/>
                        </a:spcAft>
                      </a:pPr>
                      <a:r>
                        <a:rPr lang="es-US" sz="1800" dirty="0">
                          <a:effectLst/>
                        </a:rPr>
                        <a:t>10,96%</a:t>
                      </a:r>
                      <a:endParaRPr lang="es-CO" sz="1800" dirty="0">
                        <a:solidFill>
                          <a:srgbClr val="000000"/>
                        </a:solidFill>
                        <a:effectLst/>
                        <a:latin typeface="Arial" panose="020B0604020202020204" pitchFamily="34" charset="0"/>
                        <a:ea typeface="Arial" panose="020B0604020202020204" pitchFamily="34" charset="0"/>
                        <a:cs typeface="Times New Roman" panose="02020603050405020304" pitchFamily="18" charset="0"/>
                      </a:endParaRPr>
                    </a:p>
                  </a:txBody>
                  <a:tcPr marL="105366" marR="105366" marT="0" marB="0" anchor="ctr"/>
                </a:tc>
                <a:tc>
                  <a:txBody>
                    <a:bodyPr/>
                    <a:lstStyle/>
                    <a:p>
                      <a:pPr algn="ctr">
                        <a:lnSpc>
                          <a:spcPct val="115000"/>
                        </a:lnSpc>
                        <a:spcBef>
                          <a:spcPts val="600"/>
                        </a:spcBef>
                        <a:spcAft>
                          <a:spcPts val="600"/>
                        </a:spcAft>
                      </a:pPr>
                      <a:r>
                        <a:rPr lang="es-US" sz="1800" dirty="0">
                          <a:effectLst/>
                        </a:rPr>
                        <a:t>2, 32 s</a:t>
                      </a:r>
                      <a:endParaRPr lang="es-CO" sz="1800" dirty="0">
                        <a:solidFill>
                          <a:srgbClr val="000000"/>
                        </a:solidFill>
                        <a:effectLst/>
                        <a:latin typeface="Arial" panose="020B0604020202020204" pitchFamily="34" charset="0"/>
                        <a:ea typeface="Arial" panose="020B0604020202020204" pitchFamily="34" charset="0"/>
                        <a:cs typeface="Times New Roman" panose="02020603050405020304" pitchFamily="18" charset="0"/>
                      </a:endParaRPr>
                    </a:p>
                  </a:txBody>
                  <a:tcPr marL="105366" marR="105366" marT="0" marB="0" anchor="ctr"/>
                </a:tc>
                <a:extLst>
                  <a:ext uri="{0D108BD9-81ED-4DB2-BD59-A6C34878D82A}">
                    <a16:rowId xmlns:a16="http://schemas.microsoft.com/office/drawing/2014/main" xmlns="" val="1411200981"/>
                  </a:ext>
                </a:extLst>
              </a:tr>
            </a:tbl>
          </a:graphicData>
        </a:graphic>
      </p:graphicFrame>
      <p:sp>
        <p:nvSpPr>
          <p:cNvPr id="5" name="Título 1"/>
          <p:cNvSpPr txBox="1">
            <a:spLocks/>
          </p:cNvSpPr>
          <p:nvPr/>
        </p:nvSpPr>
        <p:spPr>
          <a:xfrm>
            <a:off x="0" y="0"/>
            <a:ext cx="6948264" cy="908720"/>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S PGothic" pitchFamily="34" charset="-128"/>
                <a:cs typeface="ＭＳ Ｐゴシック" charset="0"/>
              </a:defRPr>
            </a:lvl1pPr>
            <a:lvl2pPr algn="ctr" rtl="0" eaLnBrk="0" fontAlgn="base" hangingPunct="0">
              <a:spcBef>
                <a:spcPct val="0"/>
              </a:spcBef>
              <a:spcAft>
                <a:spcPct val="0"/>
              </a:spcAft>
              <a:defRPr sz="4400">
                <a:solidFill>
                  <a:schemeClr val="tx1"/>
                </a:solidFill>
                <a:latin typeface="Calibri" charset="0"/>
                <a:ea typeface="MS PGothic" pitchFamily="34" charset="-128"/>
                <a:cs typeface="ＭＳ Ｐゴシック" charset="0"/>
              </a:defRPr>
            </a:lvl2pPr>
            <a:lvl3pPr algn="ctr" rtl="0" eaLnBrk="0" fontAlgn="base" hangingPunct="0">
              <a:spcBef>
                <a:spcPct val="0"/>
              </a:spcBef>
              <a:spcAft>
                <a:spcPct val="0"/>
              </a:spcAft>
              <a:defRPr sz="4400">
                <a:solidFill>
                  <a:schemeClr val="tx1"/>
                </a:solidFill>
                <a:latin typeface="Calibri" charset="0"/>
                <a:ea typeface="MS PGothic" pitchFamily="34" charset="-128"/>
                <a:cs typeface="ＭＳ Ｐゴシック" charset="0"/>
              </a:defRPr>
            </a:lvl3pPr>
            <a:lvl4pPr algn="ctr" rtl="0" eaLnBrk="0" fontAlgn="base" hangingPunct="0">
              <a:spcBef>
                <a:spcPct val="0"/>
              </a:spcBef>
              <a:spcAft>
                <a:spcPct val="0"/>
              </a:spcAft>
              <a:defRPr sz="4400">
                <a:solidFill>
                  <a:schemeClr val="tx1"/>
                </a:solidFill>
                <a:latin typeface="Calibri" charset="0"/>
                <a:ea typeface="MS PGothic" pitchFamily="34" charset="-128"/>
                <a:cs typeface="ＭＳ Ｐゴシック" charset="0"/>
              </a:defRPr>
            </a:lvl4pPr>
            <a:lvl5pPr algn="ctr" rtl="0" eaLnBrk="0" fontAlgn="base" hangingPunct="0">
              <a:spcBef>
                <a:spcPct val="0"/>
              </a:spcBef>
              <a:spcAft>
                <a:spcPct val="0"/>
              </a:spcAft>
              <a:defRPr sz="4400">
                <a:solidFill>
                  <a:schemeClr val="tx1"/>
                </a:solidFill>
                <a:latin typeface="Calibri" charset="0"/>
                <a:ea typeface="MS PGothic" pitchFamily="34" charset="-128"/>
                <a:cs typeface="ＭＳ Ｐゴシック" charset="0"/>
              </a:defRPr>
            </a:lvl5pPr>
            <a:lvl6pPr marL="457200" algn="ctr"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s-ES" sz="3600" dirty="0"/>
              <a:t>Resultados de unión de capas</a:t>
            </a:r>
          </a:p>
        </p:txBody>
      </p:sp>
    </p:spTree>
    <p:extLst>
      <p:ext uri="{BB962C8B-B14F-4D97-AF65-F5344CB8AC3E}">
        <p14:creationId xmlns:p14="http://schemas.microsoft.com/office/powerpoint/2010/main" val="672901097"/>
      </p:ext>
    </p:extLst>
  </p:cSld>
  <p:clrMapOvr>
    <a:masterClrMapping/>
  </p:clrMapOvr>
  <mc:AlternateContent xmlns:mc="http://schemas.openxmlformats.org/markup-compatibility/2006">
    <mc:Choice xmlns:p14="http://schemas.microsoft.com/office/powerpoint/2010/main" Requires="p14">
      <p:transition spd="slow" p14:dur="2000" advTm="46270"/>
    </mc:Choice>
    <mc:Fallback>
      <p:transition spd="slow" advTm="46270"/>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a:xfrm>
            <a:off x="6732240" y="6483282"/>
            <a:ext cx="2133600" cy="365125"/>
          </a:xfrm>
        </p:spPr>
        <p:txBody>
          <a:bodyPr/>
          <a:lstStyle/>
          <a:p>
            <a:pPr>
              <a:defRPr/>
            </a:pPr>
            <a:fld id="{4C50FAA0-088F-426E-8CA5-20A98C57C159}" type="slidenum">
              <a:rPr lang="es-ES" smtClean="0"/>
              <a:pPr>
                <a:defRPr/>
              </a:pPr>
              <a:t>27</a:t>
            </a:fld>
            <a:endParaRPr lang="es-ES" dirty="0"/>
          </a:p>
        </p:txBody>
      </p:sp>
      <p:graphicFrame>
        <p:nvGraphicFramePr>
          <p:cNvPr id="4" name="Table 3"/>
          <p:cNvGraphicFramePr>
            <a:graphicFrameLocks noGrp="1"/>
          </p:cNvGraphicFramePr>
          <p:nvPr>
            <p:extLst>
              <p:ext uri="{D42A27DB-BD31-4B8C-83A1-F6EECF244321}">
                <p14:modId xmlns:p14="http://schemas.microsoft.com/office/powerpoint/2010/main" val="2503202020"/>
              </p:ext>
            </p:extLst>
          </p:nvPr>
        </p:nvGraphicFramePr>
        <p:xfrm>
          <a:off x="180975" y="1990725"/>
          <a:ext cx="8725752" cy="3296229"/>
        </p:xfrm>
        <a:graphic>
          <a:graphicData uri="http://schemas.openxmlformats.org/drawingml/2006/table">
            <a:tbl>
              <a:tblPr firstRow="1" firstCol="1" bandRow="1">
                <a:tableStyleId>{5C22544A-7EE6-4342-B048-85BDC9FD1C3A}</a:tableStyleId>
              </a:tblPr>
              <a:tblGrid>
                <a:gridCol w="1935831">
                  <a:extLst>
                    <a:ext uri="{9D8B030D-6E8A-4147-A177-3AD203B41FA5}">
                      <a16:colId xmlns:a16="http://schemas.microsoft.com/office/drawing/2014/main" xmlns="" val="371465088"/>
                    </a:ext>
                  </a:extLst>
                </a:gridCol>
                <a:gridCol w="4711907">
                  <a:extLst>
                    <a:ext uri="{9D8B030D-6E8A-4147-A177-3AD203B41FA5}">
                      <a16:colId xmlns:a16="http://schemas.microsoft.com/office/drawing/2014/main" xmlns="" val="3861093776"/>
                    </a:ext>
                  </a:extLst>
                </a:gridCol>
                <a:gridCol w="2078014">
                  <a:extLst>
                    <a:ext uri="{9D8B030D-6E8A-4147-A177-3AD203B41FA5}">
                      <a16:colId xmlns:a16="http://schemas.microsoft.com/office/drawing/2014/main" xmlns="" val="3587942161"/>
                    </a:ext>
                  </a:extLst>
                </a:gridCol>
              </a:tblGrid>
              <a:tr h="1134348">
                <a:tc>
                  <a:txBody>
                    <a:bodyPr/>
                    <a:lstStyle/>
                    <a:p>
                      <a:pPr marL="0" algn="ctr" defTabSz="914400" rtl="0" eaLnBrk="1" latinLnBrk="0" hangingPunct="1">
                        <a:lnSpc>
                          <a:spcPct val="115000"/>
                        </a:lnSpc>
                        <a:spcBef>
                          <a:spcPts val="600"/>
                        </a:spcBef>
                        <a:spcAft>
                          <a:spcPts val="600"/>
                        </a:spcAft>
                      </a:pPr>
                      <a:r>
                        <a:rPr lang="es-US" sz="1900" b="1" kern="1200" dirty="0">
                          <a:solidFill>
                            <a:schemeClr val="bg1"/>
                          </a:solidFill>
                          <a:effectLst/>
                          <a:latin typeface="+mn-lt"/>
                          <a:ea typeface="+mn-ea"/>
                          <a:cs typeface="+mn-cs"/>
                        </a:rPr>
                        <a:t>Algoritmo</a:t>
                      </a:r>
                      <a:endParaRPr lang="es-CO" sz="1900" b="1" kern="1200" dirty="0">
                        <a:solidFill>
                          <a:schemeClr val="bg1"/>
                        </a:solidFill>
                        <a:effectLst/>
                        <a:latin typeface="+mn-lt"/>
                        <a:ea typeface="+mn-ea"/>
                        <a:cs typeface="+mn-cs"/>
                      </a:endParaRPr>
                    </a:p>
                  </a:txBody>
                  <a:tcPr marL="83104" marR="83104" marT="0" marB="0" anchor="ctr"/>
                </a:tc>
                <a:tc>
                  <a:txBody>
                    <a:bodyPr/>
                    <a:lstStyle/>
                    <a:p>
                      <a:pPr marL="0" algn="ctr" defTabSz="914400" rtl="0" eaLnBrk="1" latinLnBrk="0" hangingPunct="1">
                        <a:lnSpc>
                          <a:spcPct val="115000"/>
                        </a:lnSpc>
                        <a:spcBef>
                          <a:spcPts val="600"/>
                        </a:spcBef>
                        <a:spcAft>
                          <a:spcPts val="600"/>
                        </a:spcAft>
                      </a:pPr>
                      <a:r>
                        <a:rPr lang="es-US" sz="1900" b="1" kern="1200" dirty="0">
                          <a:solidFill>
                            <a:schemeClr val="bg1"/>
                          </a:solidFill>
                          <a:effectLst/>
                          <a:latin typeface="+mn-lt"/>
                          <a:ea typeface="+mn-ea"/>
                          <a:cs typeface="+mn-cs"/>
                        </a:rPr>
                        <a:t>Estimación de la exactitud de la clasificación con K=10 para </a:t>
                      </a:r>
                      <a:r>
                        <a:rPr lang="es-US" sz="1900" b="1" i="1" kern="1200" dirty="0">
                          <a:solidFill>
                            <a:schemeClr val="bg1"/>
                          </a:solidFill>
                          <a:effectLst/>
                          <a:latin typeface="+mn-lt"/>
                          <a:ea typeface="+mn-ea"/>
                          <a:cs typeface="+mn-cs"/>
                        </a:rPr>
                        <a:t>dataset</a:t>
                      </a:r>
                      <a:r>
                        <a:rPr lang="es-US" sz="1900" b="1" kern="1200" dirty="0">
                          <a:solidFill>
                            <a:schemeClr val="bg1"/>
                          </a:solidFill>
                          <a:effectLst/>
                          <a:latin typeface="+mn-lt"/>
                          <a:ea typeface="+mn-ea"/>
                          <a:cs typeface="+mn-cs"/>
                        </a:rPr>
                        <a:t> de los algoritmos (subset e infogain)</a:t>
                      </a:r>
                      <a:endParaRPr lang="es-CO" sz="1900" b="1" kern="1200" dirty="0">
                        <a:solidFill>
                          <a:schemeClr val="bg1"/>
                        </a:solidFill>
                        <a:effectLst/>
                        <a:latin typeface="+mn-lt"/>
                        <a:ea typeface="+mn-ea"/>
                        <a:cs typeface="+mn-cs"/>
                      </a:endParaRPr>
                    </a:p>
                  </a:txBody>
                  <a:tcPr marL="83104" marR="83104" marT="0" marB="0" anchor="ctr"/>
                </a:tc>
                <a:tc>
                  <a:txBody>
                    <a:bodyPr/>
                    <a:lstStyle/>
                    <a:p>
                      <a:pPr marL="0" algn="ctr" defTabSz="914400" rtl="0" eaLnBrk="1" latinLnBrk="0" hangingPunct="1">
                        <a:lnSpc>
                          <a:spcPct val="115000"/>
                        </a:lnSpc>
                        <a:spcBef>
                          <a:spcPts val="600"/>
                        </a:spcBef>
                        <a:spcAft>
                          <a:spcPts val="600"/>
                        </a:spcAft>
                      </a:pPr>
                      <a:r>
                        <a:rPr lang="es-US" sz="1900" b="1" kern="1200" dirty="0">
                          <a:solidFill>
                            <a:schemeClr val="bg1"/>
                          </a:solidFill>
                          <a:effectLst/>
                          <a:latin typeface="+mn-lt"/>
                          <a:ea typeface="+mn-ea"/>
                          <a:cs typeface="+mn-cs"/>
                        </a:rPr>
                        <a:t>Tiempo respuesta</a:t>
                      </a:r>
                      <a:endParaRPr lang="es-CO" sz="1900" b="1" kern="1200" dirty="0">
                        <a:solidFill>
                          <a:schemeClr val="bg1"/>
                        </a:solidFill>
                        <a:effectLst/>
                        <a:latin typeface="+mn-lt"/>
                        <a:ea typeface="+mn-ea"/>
                        <a:cs typeface="+mn-cs"/>
                      </a:endParaRPr>
                    </a:p>
                  </a:txBody>
                  <a:tcPr marL="83104" marR="83104" marT="0" marB="0" anchor="ctr"/>
                </a:tc>
                <a:extLst>
                  <a:ext uri="{0D108BD9-81ED-4DB2-BD59-A6C34878D82A}">
                    <a16:rowId xmlns:a16="http://schemas.microsoft.com/office/drawing/2014/main" xmlns="" val="594295389"/>
                  </a:ext>
                </a:extLst>
              </a:tr>
              <a:tr h="495098">
                <a:tc>
                  <a:txBody>
                    <a:bodyPr/>
                    <a:lstStyle/>
                    <a:p>
                      <a:pPr marL="0" algn="ctr" defTabSz="914400" rtl="0" eaLnBrk="1" latinLnBrk="0" hangingPunct="1">
                        <a:lnSpc>
                          <a:spcPct val="115000"/>
                        </a:lnSpc>
                        <a:spcBef>
                          <a:spcPts val="600"/>
                        </a:spcBef>
                        <a:spcAft>
                          <a:spcPts val="600"/>
                        </a:spcAft>
                      </a:pPr>
                      <a:r>
                        <a:rPr lang="es-US" sz="1900" kern="1200" dirty="0">
                          <a:solidFill>
                            <a:schemeClr val="bg1"/>
                          </a:solidFill>
                          <a:effectLst/>
                          <a:latin typeface="+mn-lt"/>
                          <a:ea typeface="+mn-ea"/>
                          <a:cs typeface="+mn-cs"/>
                        </a:rPr>
                        <a:t>SVM</a:t>
                      </a:r>
                      <a:endParaRPr lang="es-CO" sz="1900" kern="1200" dirty="0">
                        <a:solidFill>
                          <a:schemeClr val="bg1"/>
                        </a:solidFill>
                        <a:effectLst/>
                        <a:latin typeface="+mn-lt"/>
                        <a:ea typeface="+mn-ea"/>
                        <a:cs typeface="+mn-cs"/>
                      </a:endParaRPr>
                    </a:p>
                  </a:txBody>
                  <a:tcPr marL="83104" marR="83104" marT="0" marB="0" anchor="ctr"/>
                </a:tc>
                <a:tc>
                  <a:txBody>
                    <a:bodyPr/>
                    <a:lstStyle/>
                    <a:p>
                      <a:pPr marL="0" algn="ctr" defTabSz="914400" rtl="0" eaLnBrk="1" latinLnBrk="0" hangingPunct="1">
                        <a:lnSpc>
                          <a:spcPct val="115000"/>
                        </a:lnSpc>
                        <a:spcBef>
                          <a:spcPts val="600"/>
                        </a:spcBef>
                        <a:spcAft>
                          <a:spcPts val="600"/>
                        </a:spcAft>
                      </a:pPr>
                      <a:r>
                        <a:rPr lang="es-US" sz="1900" kern="1200" dirty="0">
                          <a:solidFill>
                            <a:schemeClr val="dk1"/>
                          </a:solidFill>
                          <a:effectLst/>
                          <a:latin typeface="+mn-lt"/>
                          <a:ea typeface="+mn-ea"/>
                          <a:cs typeface="+mn-cs"/>
                        </a:rPr>
                        <a:t>85.46%</a:t>
                      </a:r>
                      <a:endParaRPr lang="es-CO" sz="1900" kern="1200" dirty="0">
                        <a:solidFill>
                          <a:schemeClr val="dk1"/>
                        </a:solidFill>
                        <a:effectLst/>
                        <a:latin typeface="+mn-lt"/>
                        <a:ea typeface="+mn-ea"/>
                        <a:cs typeface="+mn-cs"/>
                      </a:endParaRPr>
                    </a:p>
                  </a:txBody>
                  <a:tcPr marL="83104" marR="83104" marT="0" marB="0" anchor="ctr"/>
                </a:tc>
                <a:tc>
                  <a:txBody>
                    <a:bodyPr/>
                    <a:lstStyle/>
                    <a:p>
                      <a:pPr marL="0" algn="ctr" defTabSz="914400" rtl="0" eaLnBrk="1" latinLnBrk="0" hangingPunct="1">
                        <a:lnSpc>
                          <a:spcPct val="115000"/>
                        </a:lnSpc>
                        <a:spcBef>
                          <a:spcPts val="600"/>
                        </a:spcBef>
                        <a:spcAft>
                          <a:spcPts val="600"/>
                        </a:spcAft>
                      </a:pPr>
                      <a:r>
                        <a:rPr lang="es-US" sz="1900" kern="1200" dirty="0">
                          <a:solidFill>
                            <a:schemeClr val="dk1"/>
                          </a:solidFill>
                          <a:effectLst/>
                          <a:latin typeface="+mn-lt"/>
                          <a:ea typeface="+mn-ea"/>
                          <a:cs typeface="+mn-cs"/>
                        </a:rPr>
                        <a:t>0.19 s</a:t>
                      </a:r>
                      <a:endParaRPr lang="es-CO" sz="1900" kern="1200" dirty="0">
                        <a:solidFill>
                          <a:schemeClr val="dk1"/>
                        </a:solidFill>
                        <a:effectLst/>
                        <a:latin typeface="+mn-lt"/>
                        <a:ea typeface="+mn-ea"/>
                        <a:cs typeface="+mn-cs"/>
                      </a:endParaRPr>
                    </a:p>
                  </a:txBody>
                  <a:tcPr marL="83104" marR="83104" marT="0" marB="0" anchor="ctr"/>
                </a:tc>
                <a:extLst>
                  <a:ext uri="{0D108BD9-81ED-4DB2-BD59-A6C34878D82A}">
                    <a16:rowId xmlns:a16="http://schemas.microsoft.com/office/drawing/2014/main" xmlns="" val="3824015995"/>
                  </a:ext>
                </a:extLst>
              </a:tr>
              <a:tr h="679602">
                <a:tc>
                  <a:txBody>
                    <a:bodyPr/>
                    <a:lstStyle/>
                    <a:p>
                      <a:pPr marL="0" algn="ctr" defTabSz="914400" rtl="0" eaLnBrk="1" latinLnBrk="0" hangingPunct="1">
                        <a:lnSpc>
                          <a:spcPct val="115000"/>
                        </a:lnSpc>
                        <a:spcBef>
                          <a:spcPts val="600"/>
                        </a:spcBef>
                        <a:spcAft>
                          <a:spcPts val="600"/>
                        </a:spcAft>
                      </a:pPr>
                      <a:r>
                        <a:rPr lang="es-US" sz="1900" kern="1200" dirty="0">
                          <a:solidFill>
                            <a:schemeClr val="bg1"/>
                          </a:solidFill>
                          <a:effectLst/>
                          <a:latin typeface="+mn-lt"/>
                          <a:ea typeface="+mn-ea"/>
                          <a:cs typeface="+mn-cs"/>
                        </a:rPr>
                        <a:t>Regresión Logística</a:t>
                      </a:r>
                      <a:endParaRPr lang="es-CO" sz="1900" kern="1200" dirty="0">
                        <a:solidFill>
                          <a:schemeClr val="bg1"/>
                        </a:solidFill>
                        <a:effectLst/>
                        <a:latin typeface="+mn-lt"/>
                        <a:ea typeface="+mn-ea"/>
                        <a:cs typeface="+mn-cs"/>
                      </a:endParaRPr>
                    </a:p>
                  </a:txBody>
                  <a:tcPr marL="83104" marR="83104" marT="0" marB="0" anchor="ctr"/>
                </a:tc>
                <a:tc>
                  <a:txBody>
                    <a:bodyPr/>
                    <a:lstStyle/>
                    <a:p>
                      <a:pPr marL="0" algn="ctr" defTabSz="914400" rtl="0" eaLnBrk="1" latinLnBrk="0" hangingPunct="1">
                        <a:lnSpc>
                          <a:spcPct val="115000"/>
                        </a:lnSpc>
                        <a:spcBef>
                          <a:spcPts val="600"/>
                        </a:spcBef>
                        <a:spcAft>
                          <a:spcPts val="600"/>
                        </a:spcAft>
                      </a:pPr>
                      <a:r>
                        <a:rPr lang="es-US" sz="1900" kern="1200" dirty="0">
                          <a:solidFill>
                            <a:schemeClr val="dk1"/>
                          </a:solidFill>
                          <a:effectLst/>
                          <a:latin typeface="+mn-lt"/>
                          <a:ea typeface="+mn-ea"/>
                          <a:cs typeface="+mn-cs"/>
                        </a:rPr>
                        <a:t>84.51%</a:t>
                      </a:r>
                      <a:endParaRPr lang="es-CO" sz="1900" kern="1200" dirty="0">
                        <a:solidFill>
                          <a:schemeClr val="dk1"/>
                        </a:solidFill>
                        <a:effectLst/>
                        <a:latin typeface="+mn-lt"/>
                        <a:ea typeface="+mn-ea"/>
                        <a:cs typeface="+mn-cs"/>
                      </a:endParaRPr>
                    </a:p>
                  </a:txBody>
                  <a:tcPr marL="83104" marR="83104" marT="0" marB="0" anchor="ctr"/>
                </a:tc>
                <a:tc>
                  <a:txBody>
                    <a:bodyPr/>
                    <a:lstStyle/>
                    <a:p>
                      <a:pPr marL="0" algn="ctr" defTabSz="914400" rtl="0" eaLnBrk="1" latinLnBrk="0" hangingPunct="1">
                        <a:lnSpc>
                          <a:spcPct val="115000"/>
                        </a:lnSpc>
                        <a:spcBef>
                          <a:spcPts val="600"/>
                        </a:spcBef>
                        <a:spcAft>
                          <a:spcPts val="600"/>
                        </a:spcAft>
                      </a:pPr>
                      <a:r>
                        <a:rPr lang="es-US" sz="1900" kern="1200" dirty="0">
                          <a:solidFill>
                            <a:schemeClr val="dk1"/>
                          </a:solidFill>
                          <a:effectLst/>
                          <a:latin typeface="+mn-lt"/>
                          <a:ea typeface="+mn-ea"/>
                          <a:cs typeface="+mn-cs"/>
                        </a:rPr>
                        <a:t>0.06 s</a:t>
                      </a:r>
                      <a:endParaRPr lang="es-CO" sz="1900" kern="1200" dirty="0">
                        <a:solidFill>
                          <a:schemeClr val="dk1"/>
                        </a:solidFill>
                        <a:effectLst/>
                        <a:latin typeface="+mn-lt"/>
                        <a:ea typeface="+mn-ea"/>
                        <a:cs typeface="+mn-cs"/>
                      </a:endParaRPr>
                    </a:p>
                  </a:txBody>
                  <a:tcPr marL="83104" marR="83104" marT="0" marB="0" anchor="ctr"/>
                </a:tc>
                <a:extLst>
                  <a:ext uri="{0D108BD9-81ED-4DB2-BD59-A6C34878D82A}">
                    <a16:rowId xmlns:a16="http://schemas.microsoft.com/office/drawing/2014/main" xmlns="" val="362519822"/>
                  </a:ext>
                </a:extLst>
              </a:tr>
              <a:tr h="495098">
                <a:tc>
                  <a:txBody>
                    <a:bodyPr/>
                    <a:lstStyle/>
                    <a:p>
                      <a:pPr marL="0" algn="ctr" defTabSz="914400" rtl="0" eaLnBrk="1" latinLnBrk="0" hangingPunct="1">
                        <a:lnSpc>
                          <a:spcPct val="115000"/>
                        </a:lnSpc>
                        <a:spcBef>
                          <a:spcPts val="600"/>
                        </a:spcBef>
                        <a:spcAft>
                          <a:spcPts val="600"/>
                        </a:spcAft>
                      </a:pPr>
                      <a:r>
                        <a:rPr lang="es-US" sz="1900" kern="1200" dirty="0">
                          <a:solidFill>
                            <a:schemeClr val="bg1"/>
                          </a:solidFill>
                          <a:effectLst/>
                          <a:latin typeface="+mn-lt"/>
                          <a:ea typeface="+mn-ea"/>
                          <a:cs typeface="+mn-cs"/>
                        </a:rPr>
                        <a:t>Naive Bayes</a:t>
                      </a:r>
                      <a:endParaRPr lang="es-CO" sz="1900" kern="1200" dirty="0">
                        <a:solidFill>
                          <a:schemeClr val="bg1"/>
                        </a:solidFill>
                        <a:effectLst/>
                        <a:latin typeface="+mn-lt"/>
                        <a:ea typeface="+mn-ea"/>
                        <a:cs typeface="+mn-cs"/>
                      </a:endParaRPr>
                    </a:p>
                  </a:txBody>
                  <a:tcPr marL="83104" marR="83104" marT="0" marB="0" anchor="ctr"/>
                </a:tc>
                <a:tc>
                  <a:txBody>
                    <a:bodyPr/>
                    <a:lstStyle/>
                    <a:p>
                      <a:pPr marL="0" algn="ctr" defTabSz="914400" rtl="0" eaLnBrk="1" latinLnBrk="0" hangingPunct="1">
                        <a:lnSpc>
                          <a:spcPct val="115000"/>
                        </a:lnSpc>
                        <a:spcBef>
                          <a:spcPts val="600"/>
                        </a:spcBef>
                        <a:spcAft>
                          <a:spcPts val="600"/>
                        </a:spcAft>
                      </a:pPr>
                      <a:r>
                        <a:rPr lang="es-US" sz="1900" kern="1200" dirty="0">
                          <a:solidFill>
                            <a:schemeClr val="dk1"/>
                          </a:solidFill>
                          <a:effectLst/>
                          <a:latin typeface="+mn-lt"/>
                          <a:ea typeface="+mn-ea"/>
                          <a:cs typeface="+mn-cs"/>
                        </a:rPr>
                        <a:t>85.46%</a:t>
                      </a:r>
                      <a:endParaRPr lang="es-CO" sz="1900" kern="1200" dirty="0">
                        <a:solidFill>
                          <a:schemeClr val="dk1"/>
                        </a:solidFill>
                        <a:effectLst/>
                        <a:latin typeface="+mn-lt"/>
                        <a:ea typeface="+mn-ea"/>
                        <a:cs typeface="+mn-cs"/>
                      </a:endParaRPr>
                    </a:p>
                  </a:txBody>
                  <a:tcPr marL="83104" marR="83104" marT="0" marB="0" anchor="ctr"/>
                </a:tc>
                <a:tc>
                  <a:txBody>
                    <a:bodyPr/>
                    <a:lstStyle/>
                    <a:p>
                      <a:pPr marL="0" algn="ctr" defTabSz="914400" rtl="0" eaLnBrk="1" latinLnBrk="0" hangingPunct="1">
                        <a:lnSpc>
                          <a:spcPct val="115000"/>
                        </a:lnSpc>
                        <a:spcBef>
                          <a:spcPts val="600"/>
                        </a:spcBef>
                        <a:spcAft>
                          <a:spcPts val="600"/>
                        </a:spcAft>
                      </a:pPr>
                      <a:r>
                        <a:rPr lang="es-US" sz="1900" kern="1200" dirty="0">
                          <a:solidFill>
                            <a:schemeClr val="dk1"/>
                          </a:solidFill>
                          <a:effectLst/>
                          <a:latin typeface="+mn-lt"/>
                          <a:ea typeface="+mn-ea"/>
                          <a:cs typeface="+mn-cs"/>
                        </a:rPr>
                        <a:t>0.02 s</a:t>
                      </a:r>
                      <a:endParaRPr lang="es-CO" sz="1900" kern="1200" dirty="0">
                        <a:solidFill>
                          <a:schemeClr val="dk1"/>
                        </a:solidFill>
                        <a:effectLst/>
                        <a:latin typeface="+mn-lt"/>
                        <a:ea typeface="+mn-ea"/>
                        <a:cs typeface="+mn-cs"/>
                      </a:endParaRPr>
                    </a:p>
                  </a:txBody>
                  <a:tcPr marL="83104" marR="83104" marT="0" marB="0" anchor="ctr"/>
                </a:tc>
                <a:extLst>
                  <a:ext uri="{0D108BD9-81ED-4DB2-BD59-A6C34878D82A}">
                    <a16:rowId xmlns:a16="http://schemas.microsoft.com/office/drawing/2014/main" xmlns="" val="46778329"/>
                  </a:ext>
                </a:extLst>
              </a:tr>
              <a:tr h="492083">
                <a:tc>
                  <a:txBody>
                    <a:bodyPr/>
                    <a:lstStyle/>
                    <a:p>
                      <a:pPr marL="0" algn="ctr" defTabSz="914400" rtl="0" eaLnBrk="1" latinLnBrk="0" hangingPunct="1">
                        <a:lnSpc>
                          <a:spcPct val="115000"/>
                        </a:lnSpc>
                        <a:spcBef>
                          <a:spcPts val="600"/>
                        </a:spcBef>
                        <a:spcAft>
                          <a:spcPts val="600"/>
                        </a:spcAft>
                      </a:pPr>
                      <a:r>
                        <a:rPr lang="es-US" sz="1900" kern="1200" dirty="0">
                          <a:solidFill>
                            <a:schemeClr val="bg1"/>
                          </a:solidFill>
                          <a:effectLst/>
                          <a:latin typeface="+mn-lt"/>
                          <a:ea typeface="+mn-ea"/>
                          <a:cs typeface="+mn-cs"/>
                        </a:rPr>
                        <a:t>J48</a:t>
                      </a:r>
                      <a:endParaRPr lang="es-CO" sz="1900" kern="1200" dirty="0">
                        <a:solidFill>
                          <a:schemeClr val="bg1"/>
                        </a:solidFill>
                        <a:effectLst/>
                        <a:latin typeface="+mn-lt"/>
                        <a:ea typeface="+mn-ea"/>
                        <a:cs typeface="+mn-cs"/>
                      </a:endParaRPr>
                    </a:p>
                  </a:txBody>
                  <a:tcPr marL="83104" marR="83104" marT="0" marB="0" anchor="ctr"/>
                </a:tc>
                <a:tc>
                  <a:txBody>
                    <a:bodyPr/>
                    <a:lstStyle/>
                    <a:p>
                      <a:pPr marL="0" algn="ctr" defTabSz="914400" rtl="0" eaLnBrk="1" latinLnBrk="0" hangingPunct="1">
                        <a:lnSpc>
                          <a:spcPct val="115000"/>
                        </a:lnSpc>
                        <a:spcBef>
                          <a:spcPts val="600"/>
                        </a:spcBef>
                        <a:spcAft>
                          <a:spcPts val="600"/>
                        </a:spcAft>
                      </a:pPr>
                      <a:r>
                        <a:rPr lang="es-US" sz="1900" kern="1200" dirty="0">
                          <a:solidFill>
                            <a:schemeClr val="dk1"/>
                          </a:solidFill>
                          <a:effectLst/>
                          <a:latin typeface="+mn-lt"/>
                          <a:ea typeface="+mn-ea"/>
                          <a:cs typeface="+mn-cs"/>
                        </a:rPr>
                        <a:t>96.05%</a:t>
                      </a:r>
                      <a:endParaRPr lang="es-CO" sz="1900" kern="1200" dirty="0">
                        <a:solidFill>
                          <a:schemeClr val="dk1"/>
                        </a:solidFill>
                        <a:effectLst/>
                        <a:latin typeface="+mn-lt"/>
                        <a:ea typeface="+mn-ea"/>
                        <a:cs typeface="+mn-cs"/>
                      </a:endParaRPr>
                    </a:p>
                  </a:txBody>
                  <a:tcPr marL="83104" marR="83104" marT="0" marB="0" anchor="ctr"/>
                </a:tc>
                <a:tc>
                  <a:txBody>
                    <a:bodyPr/>
                    <a:lstStyle/>
                    <a:p>
                      <a:pPr marL="0" algn="ctr" defTabSz="914400" rtl="0" eaLnBrk="1" latinLnBrk="0" hangingPunct="1">
                        <a:lnSpc>
                          <a:spcPct val="115000"/>
                        </a:lnSpc>
                        <a:spcBef>
                          <a:spcPts val="600"/>
                        </a:spcBef>
                        <a:spcAft>
                          <a:spcPts val="600"/>
                        </a:spcAft>
                      </a:pPr>
                      <a:r>
                        <a:rPr lang="es-US" sz="1900" kern="1200" dirty="0">
                          <a:solidFill>
                            <a:schemeClr val="dk1"/>
                          </a:solidFill>
                          <a:effectLst/>
                          <a:latin typeface="+mn-lt"/>
                          <a:ea typeface="+mn-ea"/>
                          <a:cs typeface="+mn-cs"/>
                        </a:rPr>
                        <a:t>0.01 s</a:t>
                      </a:r>
                      <a:endParaRPr lang="es-CO" sz="1900" kern="1200" dirty="0">
                        <a:solidFill>
                          <a:schemeClr val="dk1"/>
                        </a:solidFill>
                        <a:effectLst/>
                        <a:latin typeface="+mn-lt"/>
                        <a:ea typeface="+mn-ea"/>
                        <a:cs typeface="+mn-cs"/>
                      </a:endParaRPr>
                    </a:p>
                  </a:txBody>
                  <a:tcPr marL="83104" marR="83104" marT="0" marB="0" anchor="ctr"/>
                </a:tc>
                <a:extLst>
                  <a:ext uri="{0D108BD9-81ED-4DB2-BD59-A6C34878D82A}">
                    <a16:rowId xmlns:a16="http://schemas.microsoft.com/office/drawing/2014/main" xmlns="" val="140563095"/>
                  </a:ext>
                </a:extLst>
              </a:tr>
            </a:tbl>
          </a:graphicData>
        </a:graphic>
      </p:graphicFrame>
      <p:sp>
        <p:nvSpPr>
          <p:cNvPr id="5" name="Título 1"/>
          <p:cNvSpPr txBox="1">
            <a:spLocks/>
          </p:cNvSpPr>
          <p:nvPr/>
        </p:nvSpPr>
        <p:spPr>
          <a:xfrm>
            <a:off x="0" y="0"/>
            <a:ext cx="6948264" cy="908720"/>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S PGothic" pitchFamily="34" charset="-128"/>
                <a:cs typeface="ＭＳ Ｐゴシック" charset="0"/>
              </a:defRPr>
            </a:lvl1pPr>
            <a:lvl2pPr algn="ctr" rtl="0" eaLnBrk="0" fontAlgn="base" hangingPunct="0">
              <a:spcBef>
                <a:spcPct val="0"/>
              </a:spcBef>
              <a:spcAft>
                <a:spcPct val="0"/>
              </a:spcAft>
              <a:defRPr sz="4400">
                <a:solidFill>
                  <a:schemeClr val="tx1"/>
                </a:solidFill>
                <a:latin typeface="Calibri" charset="0"/>
                <a:ea typeface="MS PGothic" pitchFamily="34" charset="-128"/>
                <a:cs typeface="ＭＳ Ｐゴシック" charset="0"/>
              </a:defRPr>
            </a:lvl2pPr>
            <a:lvl3pPr algn="ctr" rtl="0" eaLnBrk="0" fontAlgn="base" hangingPunct="0">
              <a:spcBef>
                <a:spcPct val="0"/>
              </a:spcBef>
              <a:spcAft>
                <a:spcPct val="0"/>
              </a:spcAft>
              <a:defRPr sz="4400">
                <a:solidFill>
                  <a:schemeClr val="tx1"/>
                </a:solidFill>
                <a:latin typeface="Calibri" charset="0"/>
                <a:ea typeface="MS PGothic" pitchFamily="34" charset="-128"/>
                <a:cs typeface="ＭＳ Ｐゴシック" charset="0"/>
              </a:defRPr>
            </a:lvl3pPr>
            <a:lvl4pPr algn="ctr" rtl="0" eaLnBrk="0" fontAlgn="base" hangingPunct="0">
              <a:spcBef>
                <a:spcPct val="0"/>
              </a:spcBef>
              <a:spcAft>
                <a:spcPct val="0"/>
              </a:spcAft>
              <a:defRPr sz="4400">
                <a:solidFill>
                  <a:schemeClr val="tx1"/>
                </a:solidFill>
                <a:latin typeface="Calibri" charset="0"/>
                <a:ea typeface="MS PGothic" pitchFamily="34" charset="-128"/>
                <a:cs typeface="ＭＳ Ｐゴシック" charset="0"/>
              </a:defRPr>
            </a:lvl4pPr>
            <a:lvl5pPr algn="ctr" rtl="0" eaLnBrk="0" fontAlgn="base" hangingPunct="0">
              <a:spcBef>
                <a:spcPct val="0"/>
              </a:spcBef>
              <a:spcAft>
                <a:spcPct val="0"/>
              </a:spcAft>
              <a:defRPr sz="4400">
                <a:solidFill>
                  <a:schemeClr val="tx1"/>
                </a:solidFill>
                <a:latin typeface="Calibri" charset="0"/>
                <a:ea typeface="MS PGothic" pitchFamily="34" charset="-128"/>
                <a:cs typeface="ＭＳ Ｐゴシック" charset="0"/>
              </a:defRPr>
            </a:lvl5pPr>
            <a:lvl6pPr marL="457200" algn="ctr"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s-ES" sz="3600" dirty="0"/>
              <a:t>Resultado de subset e Infogain</a:t>
            </a:r>
          </a:p>
        </p:txBody>
      </p:sp>
    </p:spTree>
    <p:extLst>
      <p:ext uri="{BB962C8B-B14F-4D97-AF65-F5344CB8AC3E}">
        <p14:creationId xmlns:p14="http://schemas.microsoft.com/office/powerpoint/2010/main" val="4090596727"/>
      </p:ext>
    </p:extLst>
  </p:cSld>
  <p:clrMapOvr>
    <a:masterClrMapping/>
  </p:clrMapOvr>
  <mc:AlternateContent xmlns:mc="http://schemas.openxmlformats.org/markup-compatibility/2006">
    <mc:Choice xmlns:p14="http://schemas.microsoft.com/office/powerpoint/2010/main" Requires="p14">
      <p:transition spd="slow" p14:dur="2000" advTm="43439"/>
    </mc:Choice>
    <mc:Fallback>
      <p:transition spd="slow" advTm="43439"/>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a:xfrm>
            <a:off x="6732240" y="6492875"/>
            <a:ext cx="2133600" cy="365125"/>
          </a:xfrm>
        </p:spPr>
        <p:txBody>
          <a:bodyPr/>
          <a:lstStyle/>
          <a:p>
            <a:pPr>
              <a:defRPr/>
            </a:pPr>
            <a:fld id="{4C50FAA0-088F-426E-8CA5-20A98C57C159}" type="slidenum">
              <a:rPr lang="es-ES" smtClean="0"/>
              <a:pPr>
                <a:defRPr/>
              </a:pPr>
              <a:t>28</a:t>
            </a:fld>
            <a:endParaRPr lang="es-ES" dirty="0"/>
          </a:p>
        </p:txBody>
      </p:sp>
      <p:pic>
        <p:nvPicPr>
          <p:cNvPr id="10" name="Picture 9"/>
          <p:cNvPicPr>
            <a:picLocks noChangeAspect="1"/>
          </p:cNvPicPr>
          <p:nvPr/>
        </p:nvPicPr>
        <p:blipFill>
          <a:blip r:embed="rId2"/>
          <a:stretch>
            <a:fillRect/>
          </a:stretch>
        </p:blipFill>
        <p:spPr>
          <a:xfrm>
            <a:off x="974926" y="2665540"/>
            <a:ext cx="1599469" cy="1599469"/>
          </a:xfrm>
          <a:prstGeom prst="rect">
            <a:avLst/>
          </a:prstGeom>
        </p:spPr>
      </p:pic>
      <p:grpSp>
        <p:nvGrpSpPr>
          <p:cNvPr id="12" name="Group 11"/>
          <p:cNvGrpSpPr/>
          <p:nvPr/>
        </p:nvGrpSpPr>
        <p:grpSpPr>
          <a:xfrm>
            <a:off x="4438799" y="2731147"/>
            <a:ext cx="3282093" cy="1484438"/>
            <a:chOff x="1696308" y="1729567"/>
            <a:chExt cx="3282093" cy="1484438"/>
          </a:xfrm>
        </p:grpSpPr>
        <p:sp>
          <p:nvSpPr>
            <p:cNvPr id="14" name="Rectangle 13"/>
            <p:cNvSpPr/>
            <p:nvPr/>
          </p:nvSpPr>
          <p:spPr>
            <a:xfrm>
              <a:off x="1696308" y="1729567"/>
              <a:ext cx="3282093" cy="1484438"/>
            </a:xfrm>
            <a:prstGeom prst="rect">
              <a:avLst/>
            </a:prstGeom>
          </p:spPr>
          <p:style>
            <a:lnRef idx="2">
              <a:schemeClr val="dk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5" name="TextBox 14"/>
            <p:cNvSpPr txBox="1"/>
            <p:nvPr/>
          </p:nvSpPr>
          <p:spPr>
            <a:xfrm>
              <a:off x="1696308" y="1729567"/>
              <a:ext cx="3282093" cy="1484438"/>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s-US" sz="2300" kern="1200" dirty="0"/>
                <a:t>Desarrollar y verificar algoritmos para la clasificación de páginas web</a:t>
              </a:r>
              <a:endParaRPr lang="es-ES" sz="2300" kern="1200" dirty="0"/>
            </a:p>
          </p:txBody>
        </p:sp>
      </p:grpSp>
      <p:sp>
        <p:nvSpPr>
          <p:cNvPr id="13" name="Rectangle 12"/>
          <p:cNvSpPr/>
          <p:nvPr/>
        </p:nvSpPr>
        <p:spPr>
          <a:xfrm>
            <a:off x="2771800" y="2731147"/>
            <a:ext cx="1469594" cy="1484438"/>
          </a:xfrm>
          <a:prstGeom prst="rect">
            <a:avLst/>
          </a:prstGeom>
          <a:blipFill rotWithShape="1">
            <a:blip r:embed="rId3"/>
            <a:stretch>
              <a:fillRect/>
            </a:stretch>
          </a:blipFill>
        </p:spPr>
        <p:style>
          <a:lnRef idx="2">
            <a:schemeClr val="dk1">
              <a:shade val="80000"/>
              <a:hueOff val="0"/>
              <a:satOff val="0"/>
              <a:lumOff val="0"/>
              <a:alphaOff val="0"/>
            </a:schemeClr>
          </a:lnRef>
          <a:fillRef idx="1">
            <a:scrgbClr r="0" g="0" b="0"/>
          </a:fillRef>
          <a:effectRef idx="0">
            <a:schemeClr val="lt1">
              <a:hueOff val="0"/>
              <a:satOff val="0"/>
              <a:lumOff val="0"/>
              <a:alphaOff val="0"/>
            </a:schemeClr>
          </a:effectRef>
          <a:fontRef idx="minor">
            <a:schemeClr val="dk1">
              <a:hueOff val="0"/>
              <a:satOff val="0"/>
              <a:lumOff val="0"/>
              <a:alphaOff val="0"/>
            </a:schemeClr>
          </a:fontRef>
        </p:style>
      </p:sp>
    </p:spTree>
    <p:extLst>
      <p:ext uri="{BB962C8B-B14F-4D97-AF65-F5344CB8AC3E}">
        <p14:creationId xmlns:p14="http://schemas.microsoft.com/office/powerpoint/2010/main" val="1378994355"/>
      </p:ext>
    </p:extLst>
  </p:cSld>
  <p:clrMapOvr>
    <a:masterClrMapping/>
  </p:clrMapOvr>
  <mc:AlternateContent xmlns:mc="http://schemas.openxmlformats.org/markup-compatibility/2006">
    <mc:Choice xmlns:p14="http://schemas.microsoft.com/office/powerpoint/2010/main" Requires="p14">
      <p:transition spd="slow" p14:dur="2000" advTm="7408"/>
    </mc:Choice>
    <mc:Fallback>
      <p:transition spd="slow" advTm="7408"/>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p:cNvSpPr>
            <a:spLocks noGrp="1"/>
          </p:cNvSpPr>
          <p:nvPr>
            <p:ph type="subTitle" idx="1"/>
          </p:nvPr>
        </p:nvSpPr>
        <p:spPr>
          <a:xfrm>
            <a:off x="755576" y="2492896"/>
            <a:ext cx="7776864" cy="1752600"/>
          </a:xfrm>
        </p:spPr>
        <p:txBody>
          <a:bodyPr/>
          <a:lstStyle/>
          <a:p>
            <a:r>
              <a:rPr lang="es-US" sz="4400" dirty="0">
                <a:solidFill>
                  <a:schemeClr val="tx1"/>
                </a:solidFill>
              </a:rPr>
              <a:t>INGENIERIA </a:t>
            </a:r>
            <a:br>
              <a:rPr lang="es-US" sz="4400" dirty="0">
                <a:solidFill>
                  <a:schemeClr val="tx1"/>
                </a:solidFill>
              </a:rPr>
            </a:br>
            <a:r>
              <a:rPr lang="es-US" sz="4400" dirty="0">
                <a:solidFill>
                  <a:schemeClr val="tx1"/>
                </a:solidFill>
              </a:rPr>
              <a:t>DE SOFTWARE</a:t>
            </a:r>
          </a:p>
        </p:txBody>
      </p:sp>
      <p:sp>
        <p:nvSpPr>
          <p:cNvPr id="4" name="Slide Number Placeholder 3"/>
          <p:cNvSpPr>
            <a:spLocks noGrp="1"/>
          </p:cNvSpPr>
          <p:nvPr>
            <p:ph type="sldNum" sz="quarter" idx="12"/>
          </p:nvPr>
        </p:nvSpPr>
        <p:spPr/>
        <p:txBody>
          <a:bodyPr/>
          <a:lstStyle/>
          <a:p>
            <a:pPr>
              <a:defRPr/>
            </a:pPr>
            <a:fld id="{DF8C3A7C-8897-47C6-873D-D0E3DDEA6DF7}" type="slidenum">
              <a:rPr lang="en-US" altLang="en-US" smtClean="0"/>
              <a:pPr>
                <a:defRPr/>
              </a:pPr>
              <a:t>29</a:t>
            </a:fld>
            <a:endParaRPr lang="en-US" altLang="en-US" dirty="0"/>
          </a:p>
        </p:txBody>
      </p:sp>
    </p:spTree>
    <p:extLst>
      <p:ext uri="{BB962C8B-B14F-4D97-AF65-F5344CB8AC3E}">
        <p14:creationId xmlns:p14="http://schemas.microsoft.com/office/powerpoint/2010/main" val="2683424846"/>
      </p:ext>
    </p:extLst>
  </p:cSld>
  <p:clrMapOvr>
    <a:masterClrMapping/>
  </p:clrMapOvr>
  <mc:AlternateContent xmlns:mc="http://schemas.openxmlformats.org/markup-compatibility/2006">
    <mc:Choice xmlns:p14="http://schemas.microsoft.com/office/powerpoint/2010/main" Requires="p14">
      <p:transition spd="slow" p14:dur="2000" advTm="1632"/>
    </mc:Choice>
    <mc:Fallback>
      <p:transition spd="slow" advTm="1632"/>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p:cNvSpPr>
            <a:spLocks noGrp="1"/>
          </p:cNvSpPr>
          <p:nvPr>
            <p:ph type="subTitle" idx="1"/>
          </p:nvPr>
        </p:nvSpPr>
        <p:spPr>
          <a:xfrm>
            <a:off x="683568" y="2924944"/>
            <a:ext cx="7776864" cy="1752600"/>
          </a:xfrm>
        </p:spPr>
        <p:txBody>
          <a:bodyPr/>
          <a:lstStyle/>
          <a:p>
            <a:r>
              <a:rPr lang="es-US" sz="6000" dirty="0">
                <a:solidFill>
                  <a:schemeClr val="tx1"/>
                </a:solidFill>
              </a:rPr>
              <a:t>CONTEXTO</a:t>
            </a:r>
          </a:p>
        </p:txBody>
      </p:sp>
    </p:spTree>
    <p:extLst>
      <p:ext uri="{BB962C8B-B14F-4D97-AF65-F5344CB8AC3E}">
        <p14:creationId xmlns:p14="http://schemas.microsoft.com/office/powerpoint/2010/main" val="4232127268"/>
      </p:ext>
    </p:extLst>
  </p:cSld>
  <p:clrMapOvr>
    <a:masterClrMapping/>
  </p:clrMapOvr>
  <mc:AlternateContent xmlns:mc="http://schemas.openxmlformats.org/markup-compatibility/2006">
    <mc:Choice xmlns:p14="http://schemas.microsoft.com/office/powerpoint/2010/main" Requires="p14">
      <p:transition spd="slow" p14:dur="2000" advTm="1168"/>
    </mc:Choice>
    <mc:Fallback>
      <p:transition spd="slow" advTm="1168"/>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ítulo 27"/>
          <p:cNvSpPr>
            <a:spLocks noGrp="1"/>
          </p:cNvSpPr>
          <p:nvPr>
            <p:ph type="title"/>
          </p:nvPr>
        </p:nvSpPr>
        <p:spPr>
          <a:xfrm>
            <a:off x="0" y="191577"/>
            <a:ext cx="6948264" cy="634082"/>
          </a:xfrm>
        </p:spPr>
        <p:txBody>
          <a:bodyPr/>
          <a:lstStyle/>
          <a:p>
            <a:r>
              <a:rPr lang="es-CO" sz="3600" dirty="0" smtClean="0"/>
              <a:t>Modelo de ciclo de vida</a:t>
            </a:r>
            <a:endParaRPr lang="es-CO" sz="3600" dirty="0"/>
          </a:p>
        </p:txBody>
      </p:sp>
      <p:sp>
        <p:nvSpPr>
          <p:cNvPr id="3" name="Marcador de número de diapositiva 2"/>
          <p:cNvSpPr>
            <a:spLocks noGrp="1"/>
          </p:cNvSpPr>
          <p:nvPr>
            <p:ph type="sldNum" sz="quarter" idx="12"/>
          </p:nvPr>
        </p:nvSpPr>
        <p:spPr/>
        <p:txBody>
          <a:bodyPr/>
          <a:lstStyle/>
          <a:p>
            <a:pPr>
              <a:defRPr/>
            </a:pPr>
            <a:fld id="{4C50FAA0-088F-426E-8CA5-20A98C57C159}" type="slidenum">
              <a:rPr lang="es-ES" smtClean="0"/>
              <a:pPr>
                <a:defRPr/>
              </a:pPr>
              <a:t>30</a:t>
            </a:fld>
            <a:endParaRPr lang="es-ES" dirty="0"/>
          </a:p>
        </p:txBody>
      </p:sp>
      <p:pic>
        <p:nvPicPr>
          <p:cNvPr id="6" name="Imagen 5"/>
          <p:cNvPicPr>
            <a:picLocks noChangeAspect="1"/>
          </p:cNvPicPr>
          <p:nvPr/>
        </p:nvPicPr>
        <p:blipFill>
          <a:blip r:embed="rId2"/>
          <a:stretch>
            <a:fillRect/>
          </a:stretch>
        </p:blipFill>
        <p:spPr>
          <a:xfrm>
            <a:off x="251520" y="1844824"/>
            <a:ext cx="3699765" cy="3096344"/>
          </a:xfrm>
          <a:prstGeom prst="rect">
            <a:avLst/>
          </a:prstGeom>
          <a:ln>
            <a:solidFill>
              <a:schemeClr val="tx1"/>
            </a:solidFill>
          </a:ln>
        </p:spPr>
      </p:pic>
      <p:pic>
        <p:nvPicPr>
          <p:cNvPr id="8" name="Imagen 7"/>
          <p:cNvPicPr>
            <a:picLocks noChangeAspect="1"/>
          </p:cNvPicPr>
          <p:nvPr/>
        </p:nvPicPr>
        <p:blipFill>
          <a:blip r:embed="rId2"/>
          <a:stretch>
            <a:fillRect/>
          </a:stretch>
        </p:blipFill>
        <p:spPr>
          <a:xfrm>
            <a:off x="5014459" y="1821302"/>
            <a:ext cx="3699765" cy="3096344"/>
          </a:xfrm>
          <a:prstGeom prst="rect">
            <a:avLst/>
          </a:prstGeom>
          <a:ln>
            <a:solidFill>
              <a:schemeClr val="tx1"/>
            </a:solidFill>
          </a:ln>
        </p:spPr>
      </p:pic>
      <p:sp>
        <p:nvSpPr>
          <p:cNvPr id="7" name="CuadroTexto 6"/>
          <p:cNvSpPr txBox="1"/>
          <p:nvPr/>
        </p:nvSpPr>
        <p:spPr>
          <a:xfrm>
            <a:off x="1202341" y="1475492"/>
            <a:ext cx="1798121" cy="369332"/>
          </a:xfrm>
          <a:prstGeom prst="rect">
            <a:avLst/>
          </a:prstGeom>
          <a:noFill/>
        </p:spPr>
        <p:txBody>
          <a:bodyPr wrap="none" rtlCol="0">
            <a:spAutoFit/>
          </a:bodyPr>
          <a:lstStyle/>
          <a:p>
            <a:r>
              <a:rPr lang="es-CO" dirty="0" smtClean="0"/>
              <a:t>Primera iteración</a:t>
            </a:r>
            <a:endParaRPr lang="es-CO" dirty="0"/>
          </a:p>
        </p:txBody>
      </p:sp>
      <p:sp>
        <p:nvSpPr>
          <p:cNvPr id="9" name="CuadroTexto 8"/>
          <p:cNvSpPr txBox="1"/>
          <p:nvPr/>
        </p:nvSpPr>
        <p:spPr>
          <a:xfrm>
            <a:off x="4211960" y="3284984"/>
            <a:ext cx="343364" cy="369332"/>
          </a:xfrm>
          <a:prstGeom prst="rect">
            <a:avLst/>
          </a:prstGeom>
          <a:noFill/>
        </p:spPr>
        <p:txBody>
          <a:bodyPr wrap="none" rtlCol="0">
            <a:spAutoFit/>
          </a:bodyPr>
          <a:lstStyle/>
          <a:p>
            <a:r>
              <a:rPr lang="es-CO" dirty="0" smtClean="0"/>
              <a:t>…</a:t>
            </a:r>
            <a:endParaRPr lang="es-CO" dirty="0"/>
          </a:p>
        </p:txBody>
      </p:sp>
      <p:sp>
        <p:nvSpPr>
          <p:cNvPr id="10" name="CuadroTexto 9"/>
          <p:cNvSpPr txBox="1"/>
          <p:nvPr/>
        </p:nvSpPr>
        <p:spPr>
          <a:xfrm>
            <a:off x="6021225" y="1475492"/>
            <a:ext cx="1686231" cy="369332"/>
          </a:xfrm>
          <a:prstGeom prst="rect">
            <a:avLst/>
          </a:prstGeom>
          <a:noFill/>
        </p:spPr>
        <p:txBody>
          <a:bodyPr wrap="none" rtlCol="0">
            <a:spAutoFit/>
          </a:bodyPr>
          <a:lstStyle/>
          <a:p>
            <a:r>
              <a:rPr lang="es-CO" dirty="0" smtClean="0"/>
              <a:t>Cuarta Iteración</a:t>
            </a:r>
            <a:endParaRPr lang="es-CO" dirty="0"/>
          </a:p>
        </p:txBody>
      </p:sp>
      <p:sp>
        <p:nvSpPr>
          <p:cNvPr id="11" name="Rectángulo 10"/>
          <p:cNvSpPr/>
          <p:nvPr/>
        </p:nvSpPr>
        <p:spPr>
          <a:xfrm>
            <a:off x="1417325" y="5828170"/>
            <a:ext cx="1368152"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Versión 1</a:t>
            </a:r>
            <a:endParaRPr lang="es-CO" dirty="0"/>
          </a:p>
        </p:txBody>
      </p:sp>
      <p:cxnSp>
        <p:nvCxnSpPr>
          <p:cNvPr id="13" name="Conector recto de flecha 12"/>
          <p:cNvCxnSpPr>
            <a:stCxn id="6" idx="2"/>
          </p:cNvCxnSpPr>
          <p:nvPr/>
        </p:nvCxnSpPr>
        <p:spPr>
          <a:xfrm flipH="1">
            <a:off x="2101401" y="4941168"/>
            <a:ext cx="2" cy="7920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Conector angular 21"/>
          <p:cNvCxnSpPr>
            <a:stCxn id="11" idx="3"/>
            <a:endCxn id="10" idx="0"/>
          </p:cNvCxnSpPr>
          <p:nvPr/>
        </p:nvCxnSpPr>
        <p:spPr>
          <a:xfrm flipV="1">
            <a:off x="2785477" y="1475492"/>
            <a:ext cx="4078864" cy="4712718"/>
          </a:xfrm>
          <a:prstGeom prst="bentConnector4">
            <a:avLst>
              <a:gd name="adj1" fmla="val 43885"/>
              <a:gd name="adj2" fmla="val 10485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4" name="Imagen 23"/>
          <p:cNvPicPr>
            <a:picLocks noChangeAspect="1"/>
          </p:cNvPicPr>
          <p:nvPr/>
        </p:nvPicPr>
        <p:blipFill>
          <a:blip r:embed="rId3"/>
          <a:stretch>
            <a:fillRect/>
          </a:stretch>
        </p:blipFill>
        <p:spPr>
          <a:xfrm>
            <a:off x="6432435" y="5708953"/>
            <a:ext cx="2542723" cy="958513"/>
          </a:xfrm>
          <a:prstGeom prst="rect">
            <a:avLst/>
          </a:prstGeom>
        </p:spPr>
      </p:pic>
      <p:sp>
        <p:nvSpPr>
          <p:cNvPr id="25" name="Rectángulo 24"/>
          <p:cNvSpPr/>
          <p:nvPr/>
        </p:nvSpPr>
        <p:spPr>
          <a:xfrm>
            <a:off x="6180264" y="5884520"/>
            <a:ext cx="1368152"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Versión 2</a:t>
            </a:r>
            <a:endParaRPr lang="es-CO" dirty="0"/>
          </a:p>
        </p:txBody>
      </p:sp>
      <p:cxnSp>
        <p:nvCxnSpPr>
          <p:cNvPr id="27" name="Conector recto de flecha 26"/>
          <p:cNvCxnSpPr>
            <a:stCxn id="8" idx="2"/>
            <a:endCxn id="25" idx="0"/>
          </p:cNvCxnSpPr>
          <p:nvPr/>
        </p:nvCxnSpPr>
        <p:spPr>
          <a:xfrm flipH="1">
            <a:off x="6864340" y="4917646"/>
            <a:ext cx="2" cy="9668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4262529"/>
      </p:ext>
    </p:extLst>
  </p:cSld>
  <p:clrMapOvr>
    <a:masterClrMapping/>
  </p:clrMapOvr>
  <mc:AlternateContent xmlns:mc="http://schemas.openxmlformats.org/markup-compatibility/2006">
    <mc:Choice xmlns:p14="http://schemas.microsoft.com/office/powerpoint/2010/main" Requires="p14">
      <p:transition spd="slow" p14:dur="2000" advTm="77213"/>
    </mc:Choice>
    <mc:Fallback>
      <p:transition spd="slow" advTm="77213"/>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0" y="0"/>
            <a:ext cx="6804248" cy="908720"/>
          </a:xfrm>
        </p:spPr>
        <p:txBody>
          <a:bodyPr/>
          <a:lstStyle/>
          <a:p>
            <a:r>
              <a:rPr lang="es-CO" sz="3600" dirty="0"/>
              <a:t>Deployment</a:t>
            </a:r>
            <a:endParaRPr lang="es-CO" sz="4000" dirty="0"/>
          </a:p>
        </p:txBody>
      </p:sp>
      <p:sp>
        <p:nvSpPr>
          <p:cNvPr id="3" name="Slide Number Placeholder 2"/>
          <p:cNvSpPr>
            <a:spLocks noGrp="1"/>
          </p:cNvSpPr>
          <p:nvPr>
            <p:ph type="sldNum" sz="quarter" idx="12"/>
          </p:nvPr>
        </p:nvSpPr>
        <p:spPr>
          <a:xfrm>
            <a:off x="6804248" y="6492875"/>
            <a:ext cx="2133600" cy="365125"/>
          </a:xfrm>
        </p:spPr>
        <p:txBody>
          <a:bodyPr/>
          <a:lstStyle/>
          <a:p>
            <a:pPr>
              <a:defRPr/>
            </a:pPr>
            <a:fld id="{4C50FAA0-088F-426E-8CA5-20A98C57C159}" type="slidenum">
              <a:rPr lang="es-ES" smtClean="0"/>
              <a:pPr>
                <a:defRPr/>
              </a:pPr>
              <a:t>31</a:t>
            </a:fld>
            <a:endParaRPr lang="es-ES"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268761"/>
            <a:ext cx="9144000" cy="4176464"/>
          </a:xfrm>
          <a:prstGeom prst="rect">
            <a:avLst/>
          </a:prstGeom>
        </p:spPr>
      </p:pic>
    </p:spTree>
    <p:extLst>
      <p:ext uri="{BB962C8B-B14F-4D97-AF65-F5344CB8AC3E}">
        <p14:creationId xmlns:p14="http://schemas.microsoft.com/office/powerpoint/2010/main" val="905915261"/>
      </p:ext>
    </p:extLst>
  </p:cSld>
  <p:clrMapOvr>
    <a:masterClrMapping/>
  </p:clrMapOvr>
  <mc:AlternateContent xmlns:mc="http://schemas.openxmlformats.org/markup-compatibility/2006">
    <mc:Choice xmlns:p14="http://schemas.microsoft.com/office/powerpoint/2010/main" Requires="p14">
      <p:transition spd="slow" p14:dur="2000" advTm="56414"/>
    </mc:Choice>
    <mc:Fallback>
      <p:transition spd="slow" advTm="56414"/>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a:xfrm>
            <a:off x="6804248" y="6492875"/>
            <a:ext cx="2133600" cy="365125"/>
          </a:xfrm>
        </p:spPr>
        <p:txBody>
          <a:bodyPr/>
          <a:lstStyle/>
          <a:p>
            <a:pPr>
              <a:defRPr/>
            </a:pPr>
            <a:fld id="{4C50FAA0-088F-426E-8CA5-20A98C57C159}" type="slidenum">
              <a:rPr lang="es-ES" smtClean="0"/>
              <a:pPr>
                <a:defRPr/>
              </a:pPr>
              <a:t>32</a:t>
            </a:fld>
            <a:endParaRPr lang="es-ES" dirty="0"/>
          </a:p>
        </p:txBody>
      </p:sp>
      <p:grpSp>
        <p:nvGrpSpPr>
          <p:cNvPr id="6" name="Group 5"/>
          <p:cNvGrpSpPr/>
          <p:nvPr/>
        </p:nvGrpSpPr>
        <p:grpSpPr>
          <a:xfrm>
            <a:off x="4337907" y="2708920"/>
            <a:ext cx="3282093" cy="1484438"/>
            <a:chOff x="3312861" y="3458938"/>
            <a:chExt cx="3282093" cy="1484438"/>
          </a:xfrm>
        </p:grpSpPr>
        <p:sp>
          <p:nvSpPr>
            <p:cNvPr id="8" name="Rectangle 7"/>
            <p:cNvSpPr/>
            <p:nvPr/>
          </p:nvSpPr>
          <p:spPr>
            <a:xfrm>
              <a:off x="3312861" y="3458938"/>
              <a:ext cx="3282093" cy="1484438"/>
            </a:xfrm>
            <a:prstGeom prst="rect">
              <a:avLst/>
            </a:prstGeom>
          </p:spPr>
          <p:style>
            <a:lnRef idx="2">
              <a:schemeClr val="dk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9" name="TextBox 8"/>
            <p:cNvSpPr txBox="1"/>
            <p:nvPr/>
          </p:nvSpPr>
          <p:spPr>
            <a:xfrm>
              <a:off x="3312861" y="3458938"/>
              <a:ext cx="3282093" cy="1484438"/>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s-US" sz="2300" kern="1200" dirty="0"/>
                <a:t>Realizar el análisis y diseño de un sistema de detección que integre el módulo de clasificación</a:t>
              </a:r>
              <a:endParaRPr lang="es-ES" sz="2300" kern="1200" dirty="0"/>
            </a:p>
          </p:txBody>
        </p:sp>
      </p:grpSp>
      <p:sp>
        <p:nvSpPr>
          <p:cNvPr id="7" name="Rectangle 6"/>
          <p:cNvSpPr/>
          <p:nvPr/>
        </p:nvSpPr>
        <p:spPr>
          <a:xfrm>
            <a:off x="2721354" y="2708920"/>
            <a:ext cx="1469594" cy="1484438"/>
          </a:xfrm>
          <a:prstGeom prst="rect">
            <a:avLst/>
          </a:prstGeom>
          <a:blipFill rotWithShape="1">
            <a:blip r:embed="rId2"/>
            <a:stretch>
              <a:fillRect/>
            </a:stretch>
          </a:blipFill>
        </p:spPr>
        <p:style>
          <a:lnRef idx="2">
            <a:schemeClr val="dk1">
              <a:shade val="80000"/>
              <a:hueOff val="0"/>
              <a:satOff val="0"/>
              <a:lumOff val="0"/>
              <a:alphaOff val="0"/>
            </a:schemeClr>
          </a:lnRef>
          <a:fillRef idx="1">
            <a:scrgbClr r="0" g="0" b="0"/>
          </a:fillRef>
          <a:effectRef idx="0">
            <a:schemeClr val="lt1">
              <a:hueOff val="0"/>
              <a:satOff val="0"/>
              <a:lumOff val="0"/>
              <a:alphaOff val="0"/>
            </a:schemeClr>
          </a:effectRef>
          <a:fontRef idx="minor">
            <a:schemeClr val="dk1">
              <a:hueOff val="0"/>
              <a:satOff val="0"/>
              <a:lumOff val="0"/>
              <a:alphaOff val="0"/>
            </a:schemeClr>
          </a:fontRef>
        </p:style>
      </p:sp>
      <p:pic>
        <p:nvPicPr>
          <p:cNvPr id="10" name="Picture 9"/>
          <p:cNvPicPr>
            <a:picLocks noChangeAspect="1"/>
          </p:cNvPicPr>
          <p:nvPr/>
        </p:nvPicPr>
        <p:blipFill>
          <a:blip r:embed="rId3"/>
          <a:stretch>
            <a:fillRect/>
          </a:stretch>
        </p:blipFill>
        <p:spPr>
          <a:xfrm>
            <a:off x="974926" y="2665540"/>
            <a:ext cx="1599469" cy="1599469"/>
          </a:xfrm>
          <a:prstGeom prst="rect">
            <a:avLst/>
          </a:prstGeom>
        </p:spPr>
      </p:pic>
    </p:spTree>
    <p:extLst>
      <p:ext uri="{BB962C8B-B14F-4D97-AF65-F5344CB8AC3E}">
        <p14:creationId xmlns:p14="http://schemas.microsoft.com/office/powerpoint/2010/main" val="817677203"/>
      </p:ext>
    </p:extLst>
  </p:cSld>
  <p:clrMapOvr>
    <a:masterClrMapping/>
  </p:clrMapOvr>
  <mc:AlternateContent xmlns:mc="http://schemas.openxmlformats.org/markup-compatibility/2006">
    <mc:Choice xmlns:p14="http://schemas.microsoft.com/office/powerpoint/2010/main" Requires="p14">
      <p:transition spd="slow" p14:dur="2000" advTm="8592"/>
    </mc:Choice>
    <mc:Fallback>
      <p:transition spd="slow" advTm="8592"/>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55576" y="3068960"/>
            <a:ext cx="7776864" cy="1752600"/>
          </a:xfrm>
        </p:spPr>
        <p:txBody>
          <a:bodyPr/>
          <a:lstStyle/>
          <a:p>
            <a:r>
              <a:rPr lang="es-US" sz="4800" dirty="0">
                <a:solidFill>
                  <a:schemeClr val="tx1"/>
                </a:solidFill>
              </a:rPr>
              <a:t>CONCLUSIONES</a:t>
            </a:r>
          </a:p>
        </p:txBody>
      </p:sp>
    </p:spTree>
    <p:extLst>
      <p:ext uri="{BB962C8B-B14F-4D97-AF65-F5344CB8AC3E}">
        <p14:creationId xmlns:p14="http://schemas.microsoft.com/office/powerpoint/2010/main" val="767842470"/>
      </p:ext>
    </p:extLst>
  </p:cSld>
  <p:clrMapOvr>
    <a:masterClrMapping/>
  </p:clrMapOvr>
  <mc:AlternateContent xmlns:mc="http://schemas.openxmlformats.org/markup-compatibility/2006">
    <mc:Choice xmlns:p14="http://schemas.microsoft.com/office/powerpoint/2010/main" Requires="p14">
      <p:transition spd="slow" p14:dur="2000" advTm="1824"/>
    </mc:Choice>
    <mc:Fallback>
      <p:transition spd="slow" advTm="1824"/>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250" y="116632"/>
            <a:ext cx="7043514" cy="562074"/>
          </a:xfrm>
        </p:spPr>
        <p:txBody>
          <a:bodyPr/>
          <a:lstStyle/>
          <a:p>
            <a:r>
              <a:rPr lang="es-CO" sz="3600" dirty="0"/>
              <a:t>Conclusiones de investigación</a:t>
            </a:r>
          </a:p>
        </p:txBody>
      </p:sp>
      <p:sp>
        <p:nvSpPr>
          <p:cNvPr id="3" name="Content Placeholder 2"/>
          <p:cNvSpPr>
            <a:spLocks noGrp="1"/>
          </p:cNvSpPr>
          <p:nvPr>
            <p:ph idx="1"/>
          </p:nvPr>
        </p:nvSpPr>
        <p:spPr>
          <a:xfrm>
            <a:off x="457200" y="1600201"/>
            <a:ext cx="8229600" cy="4133056"/>
          </a:xfrm>
        </p:spPr>
        <p:txBody>
          <a:bodyPr/>
          <a:lstStyle/>
          <a:p>
            <a:pPr algn="just"/>
            <a:r>
              <a:rPr lang="es-CO" sz="2000" dirty="0"/>
              <a:t>Difícil acceso a </a:t>
            </a:r>
            <a:r>
              <a:rPr lang="es-CO" sz="2000" i="1" dirty="0"/>
              <a:t>datasets </a:t>
            </a:r>
            <a:r>
              <a:rPr lang="es-CO" sz="2000" dirty="0"/>
              <a:t>referenciados.</a:t>
            </a:r>
          </a:p>
          <a:p>
            <a:pPr algn="just"/>
            <a:r>
              <a:rPr lang="es-CO" sz="2000" dirty="0"/>
              <a:t>Poca documentación para el uso de </a:t>
            </a:r>
            <a:r>
              <a:rPr lang="es-CO" sz="2000" i="1" dirty="0"/>
              <a:t>honeypots.</a:t>
            </a:r>
          </a:p>
          <a:p>
            <a:pPr algn="just"/>
            <a:r>
              <a:rPr lang="es-CO" sz="2000" dirty="0"/>
              <a:t>Cambio rápido en el estado de las páginas malignas en comparación con las benignas.</a:t>
            </a:r>
          </a:p>
          <a:p>
            <a:pPr algn="just"/>
            <a:r>
              <a:rPr lang="es-CO" sz="2000" dirty="0"/>
              <a:t>Los </a:t>
            </a:r>
            <a:r>
              <a:rPr lang="es-CO" sz="2000" i="1" dirty="0" err="1"/>
              <a:t>dataset</a:t>
            </a:r>
            <a:r>
              <a:rPr lang="es-CO" sz="2000" i="1" dirty="0"/>
              <a:t> </a:t>
            </a:r>
            <a:r>
              <a:rPr lang="es-CO" sz="2000" dirty="0"/>
              <a:t>que contenga información de casos nuevos de ataques cibernéticos son importantes pero también información de viejos.</a:t>
            </a:r>
          </a:p>
          <a:p>
            <a:pPr algn="just"/>
            <a:r>
              <a:rPr lang="es-CO" sz="2000" dirty="0"/>
              <a:t>La detección de páginas web maliciosas se puede realizar a través de </a:t>
            </a:r>
            <a:r>
              <a:rPr lang="es-CO" sz="2000" i="1" dirty="0" err="1"/>
              <a:t>honeypot</a:t>
            </a:r>
            <a:r>
              <a:rPr lang="es-CO" sz="2000" i="1" dirty="0"/>
              <a:t> </a:t>
            </a:r>
            <a:r>
              <a:rPr lang="es-CO" sz="2000" dirty="0"/>
              <a:t>con baja interacción  y algoritmos de </a:t>
            </a:r>
            <a:r>
              <a:rPr lang="es-CO" sz="2000" i="1" dirty="0"/>
              <a:t>Machine </a:t>
            </a:r>
            <a:r>
              <a:rPr lang="es-CO" sz="2000" i="1" dirty="0" err="1"/>
              <a:t>Learning</a:t>
            </a:r>
            <a:r>
              <a:rPr lang="es-CO" sz="2000" dirty="0"/>
              <a:t>.</a:t>
            </a:r>
          </a:p>
          <a:p>
            <a:pPr algn="just"/>
            <a:r>
              <a:rPr lang="es-CO" sz="2000" dirty="0"/>
              <a:t>El proyecto se podría aplicar a nuevas tendencias tecnológicas, como por ejemplo </a:t>
            </a:r>
            <a:r>
              <a:rPr lang="es-CO" sz="2000" dirty="0" err="1"/>
              <a:t>IoT</a:t>
            </a:r>
            <a:r>
              <a:rPr lang="es-CO" sz="2000" dirty="0"/>
              <a:t> debido al análisis realizado por tráfico web.</a:t>
            </a:r>
          </a:p>
          <a:p>
            <a:pPr marL="0" indent="0" algn="just">
              <a:buNone/>
            </a:pPr>
            <a:endParaRPr lang="es-CO" sz="2000" dirty="0"/>
          </a:p>
          <a:p>
            <a:pPr algn="just"/>
            <a:endParaRPr lang="es-CO" sz="2000" dirty="0"/>
          </a:p>
          <a:p>
            <a:pPr algn="just"/>
            <a:endParaRPr lang="es-CO" sz="2000" dirty="0"/>
          </a:p>
          <a:p>
            <a:pPr algn="just"/>
            <a:endParaRPr lang="es-CO" sz="2000" dirty="0"/>
          </a:p>
          <a:p>
            <a:pPr algn="just"/>
            <a:endParaRPr lang="es-CO" sz="2000" dirty="0"/>
          </a:p>
          <a:p>
            <a:pPr algn="just"/>
            <a:endParaRPr lang="es-CO" sz="2000" dirty="0"/>
          </a:p>
          <a:p>
            <a:pPr algn="just"/>
            <a:endParaRPr lang="es-CO" sz="2000" dirty="0"/>
          </a:p>
          <a:p>
            <a:pPr algn="just"/>
            <a:endParaRPr lang="es-CO" sz="2000" dirty="0"/>
          </a:p>
          <a:p>
            <a:pPr algn="just"/>
            <a:endParaRPr lang="es-CO" sz="2000" dirty="0"/>
          </a:p>
          <a:p>
            <a:pPr marL="0" indent="0" algn="just">
              <a:buNone/>
            </a:pPr>
            <a:endParaRPr lang="es-CO" sz="2000" dirty="0"/>
          </a:p>
          <a:p>
            <a:pPr algn="just"/>
            <a:endParaRPr lang="es-CO" sz="2000" dirty="0"/>
          </a:p>
        </p:txBody>
      </p:sp>
      <p:sp>
        <p:nvSpPr>
          <p:cNvPr id="5" name="Slide Number Placeholder 4"/>
          <p:cNvSpPr>
            <a:spLocks noGrp="1"/>
          </p:cNvSpPr>
          <p:nvPr>
            <p:ph type="sldNum" sz="quarter" idx="12"/>
          </p:nvPr>
        </p:nvSpPr>
        <p:spPr>
          <a:xfrm>
            <a:off x="6732240" y="6469634"/>
            <a:ext cx="2133600" cy="365125"/>
          </a:xfrm>
        </p:spPr>
        <p:txBody>
          <a:bodyPr/>
          <a:lstStyle/>
          <a:p>
            <a:pPr>
              <a:defRPr/>
            </a:pPr>
            <a:fld id="{5576AC30-0598-42BF-924C-FC7363718E20}" type="slidenum">
              <a:rPr lang="es-ES" smtClean="0"/>
              <a:pPr>
                <a:defRPr/>
              </a:pPr>
              <a:t>34</a:t>
            </a:fld>
            <a:endParaRPr lang="es-ES" dirty="0"/>
          </a:p>
        </p:txBody>
      </p:sp>
    </p:spTree>
    <p:extLst>
      <p:ext uri="{BB962C8B-B14F-4D97-AF65-F5344CB8AC3E}">
        <p14:creationId xmlns:p14="http://schemas.microsoft.com/office/powerpoint/2010/main" val="829574806"/>
      </p:ext>
    </p:extLst>
  </p:cSld>
  <p:clrMapOvr>
    <a:masterClrMapping/>
  </p:clrMapOvr>
  <mc:AlternateContent xmlns:mc="http://schemas.openxmlformats.org/markup-compatibility/2006">
    <mc:Choice xmlns:p14="http://schemas.microsoft.com/office/powerpoint/2010/main" Requires="p14">
      <p:transition spd="slow" p14:dur="2000" advTm="109436"/>
    </mc:Choice>
    <mc:Fallback>
      <p:transition spd="slow" advTm="109436"/>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 y="116632"/>
            <a:ext cx="6967314" cy="562074"/>
          </a:xfrm>
        </p:spPr>
        <p:txBody>
          <a:bodyPr/>
          <a:lstStyle/>
          <a:p>
            <a:r>
              <a:rPr lang="es-CO" sz="3600" dirty="0"/>
              <a:t>Conclusiones de competencias</a:t>
            </a:r>
          </a:p>
        </p:txBody>
      </p:sp>
      <p:sp>
        <p:nvSpPr>
          <p:cNvPr id="3" name="Content Placeholder 2"/>
          <p:cNvSpPr>
            <a:spLocks noGrp="1"/>
          </p:cNvSpPr>
          <p:nvPr>
            <p:ph idx="1"/>
          </p:nvPr>
        </p:nvSpPr>
        <p:spPr>
          <a:xfrm>
            <a:off x="457200" y="1600201"/>
            <a:ext cx="8229600" cy="4133056"/>
          </a:xfrm>
        </p:spPr>
        <p:txBody>
          <a:bodyPr/>
          <a:lstStyle/>
          <a:p>
            <a:pPr lvl="0" algn="just"/>
            <a:r>
              <a:rPr lang="es-US" sz="2400" dirty="0"/>
              <a:t>El proyecto nos ayudó a mejorar u obtener habilidades como:</a:t>
            </a:r>
          </a:p>
          <a:p>
            <a:pPr lvl="1" algn="just"/>
            <a:r>
              <a:rPr lang="es-US" sz="2400" dirty="0"/>
              <a:t>Trabajo en equipo</a:t>
            </a:r>
          </a:p>
          <a:p>
            <a:pPr lvl="1" algn="just"/>
            <a:r>
              <a:rPr lang="es-US" sz="2400" dirty="0"/>
              <a:t>Comunicación</a:t>
            </a:r>
          </a:p>
          <a:p>
            <a:pPr lvl="1" algn="just"/>
            <a:r>
              <a:rPr lang="es-US" sz="2400" dirty="0"/>
              <a:t>Seguir indicaciones</a:t>
            </a:r>
          </a:p>
          <a:p>
            <a:pPr lvl="1" algn="just"/>
            <a:r>
              <a:rPr lang="es-US" sz="2400" dirty="0"/>
              <a:t>Investigar</a:t>
            </a:r>
          </a:p>
          <a:p>
            <a:pPr lvl="1" algn="just"/>
            <a:r>
              <a:rPr lang="es-US" sz="2400" dirty="0"/>
              <a:t>Analizar</a:t>
            </a:r>
          </a:p>
          <a:p>
            <a:pPr lvl="1" algn="just"/>
            <a:r>
              <a:rPr lang="es-US" sz="2400" dirty="0"/>
              <a:t>Abstracción de información</a:t>
            </a:r>
          </a:p>
          <a:p>
            <a:pPr marL="457200" lvl="1" indent="0" algn="just">
              <a:buNone/>
            </a:pPr>
            <a:endParaRPr lang="es-CO" sz="2400" dirty="0"/>
          </a:p>
          <a:p>
            <a:pPr algn="just"/>
            <a:endParaRPr lang="es-CO" sz="2400" dirty="0"/>
          </a:p>
        </p:txBody>
      </p:sp>
      <p:sp>
        <p:nvSpPr>
          <p:cNvPr id="5" name="Slide Number Placeholder 4"/>
          <p:cNvSpPr>
            <a:spLocks noGrp="1"/>
          </p:cNvSpPr>
          <p:nvPr>
            <p:ph type="sldNum" sz="quarter" idx="12"/>
          </p:nvPr>
        </p:nvSpPr>
        <p:spPr>
          <a:xfrm>
            <a:off x="6804248" y="6472189"/>
            <a:ext cx="2133600" cy="365125"/>
          </a:xfrm>
        </p:spPr>
        <p:txBody>
          <a:bodyPr/>
          <a:lstStyle/>
          <a:p>
            <a:pPr>
              <a:defRPr/>
            </a:pPr>
            <a:fld id="{5576AC30-0598-42BF-924C-FC7363718E20}" type="slidenum">
              <a:rPr lang="es-ES" smtClean="0"/>
              <a:pPr>
                <a:defRPr/>
              </a:pPr>
              <a:t>35</a:t>
            </a:fld>
            <a:endParaRPr lang="es-ES" dirty="0"/>
          </a:p>
        </p:txBody>
      </p:sp>
    </p:spTree>
    <p:extLst>
      <p:ext uri="{BB962C8B-B14F-4D97-AF65-F5344CB8AC3E}">
        <p14:creationId xmlns:p14="http://schemas.microsoft.com/office/powerpoint/2010/main" val="757405645"/>
      </p:ext>
    </p:extLst>
  </p:cSld>
  <p:clrMapOvr>
    <a:masterClrMapping/>
  </p:clrMapOvr>
  <mc:AlternateContent xmlns:mc="http://schemas.openxmlformats.org/markup-compatibility/2006">
    <mc:Choice xmlns:p14="http://schemas.microsoft.com/office/powerpoint/2010/main" Requires="p14">
      <p:transition spd="slow" p14:dur="2000" advTm="17263"/>
    </mc:Choice>
    <mc:Fallback>
      <p:transition spd="slow" advTm="17263"/>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88640"/>
            <a:ext cx="7020272" cy="562074"/>
          </a:xfrm>
        </p:spPr>
        <p:txBody>
          <a:bodyPr/>
          <a:lstStyle/>
          <a:p>
            <a:r>
              <a:rPr lang="es-US" sz="3600" dirty="0"/>
              <a:t>Validación de competencias</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959248966"/>
              </p:ext>
            </p:extLst>
          </p:nvPr>
        </p:nvGraphicFramePr>
        <p:xfrm>
          <a:off x="457200" y="1340768"/>
          <a:ext cx="8229600" cy="51845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Slide Number Placeholder 4"/>
          <p:cNvSpPr>
            <a:spLocks noGrp="1"/>
          </p:cNvSpPr>
          <p:nvPr>
            <p:ph type="sldNum" sz="quarter" idx="12"/>
          </p:nvPr>
        </p:nvSpPr>
        <p:spPr>
          <a:xfrm>
            <a:off x="6804248" y="6492875"/>
            <a:ext cx="2133600" cy="365125"/>
          </a:xfrm>
        </p:spPr>
        <p:txBody>
          <a:bodyPr/>
          <a:lstStyle/>
          <a:p>
            <a:pPr>
              <a:defRPr/>
            </a:pPr>
            <a:fld id="{5576AC30-0598-42BF-924C-FC7363718E20}" type="slidenum">
              <a:rPr lang="es-ES" smtClean="0"/>
              <a:pPr>
                <a:defRPr/>
              </a:pPr>
              <a:t>36</a:t>
            </a:fld>
            <a:endParaRPr lang="es-ES" dirty="0"/>
          </a:p>
        </p:txBody>
      </p:sp>
    </p:spTree>
    <p:extLst>
      <p:ext uri="{BB962C8B-B14F-4D97-AF65-F5344CB8AC3E}">
        <p14:creationId xmlns:p14="http://schemas.microsoft.com/office/powerpoint/2010/main" val="3459867203"/>
      </p:ext>
    </p:extLst>
  </p:cSld>
  <p:clrMapOvr>
    <a:masterClrMapping/>
  </p:clrMapOvr>
  <mc:AlternateContent xmlns:mc="http://schemas.openxmlformats.org/markup-compatibility/2006">
    <mc:Choice xmlns:p14="http://schemas.microsoft.com/office/powerpoint/2010/main" Requires="p14">
      <p:transition spd="slow" p14:dur="2000" advTm="46430"/>
    </mc:Choice>
    <mc:Fallback>
      <p:transition spd="slow" advTm="46430"/>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16632"/>
            <a:ext cx="7020272" cy="562074"/>
          </a:xfrm>
        </p:spPr>
        <p:txBody>
          <a:bodyPr/>
          <a:lstStyle/>
          <a:p>
            <a:r>
              <a:rPr lang="es-CO" sz="3600" dirty="0"/>
              <a:t>Contribuciones del proyecto</a:t>
            </a:r>
          </a:p>
        </p:txBody>
      </p:sp>
      <p:sp>
        <p:nvSpPr>
          <p:cNvPr id="3" name="Content Placeholder 2"/>
          <p:cNvSpPr>
            <a:spLocks noGrp="1"/>
          </p:cNvSpPr>
          <p:nvPr>
            <p:ph idx="1"/>
          </p:nvPr>
        </p:nvSpPr>
        <p:spPr>
          <a:xfrm>
            <a:off x="457200" y="1600201"/>
            <a:ext cx="8229600" cy="4133056"/>
          </a:xfrm>
        </p:spPr>
        <p:txBody>
          <a:bodyPr/>
          <a:lstStyle/>
          <a:p>
            <a:pPr lvl="0" algn="just"/>
            <a:r>
              <a:rPr lang="es-US" sz="2400" dirty="0"/>
              <a:t>Documentos, scripts y </a:t>
            </a:r>
            <a:r>
              <a:rPr lang="es-US" sz="2400" i="1" dirty="0" err="1"/>
              <a:t>datasets</a:t>
            </a:r>
            <a:r>
              <a:rPr lang="es-US" sz="2400" b="1" i="1" dirty="0"/>
              <a:t> open </a:t>
            </a:r>
            <a:r>
              <a:rPr lang="es-US" sz="2400" b="1" i="1" dirty="0" err="1"/>
              <a:t>source</a:t>
            </a:r>
            <a:r>
              <a:rPr lang="es-US" sz="2400" b="1" dirty="0"/>
              <a:t>.</a:t>
            </a:r>
          </a:p>
          <a:p>
            <a:pPr lvl="0" algn="just"/>
            <a:r>
              <a:rPr lang="es-US" sz="2400" dirty="0"/>
              <a:t>Futuros trabajos que estén orientados a detección de ataques o páginas maliciosas. </a:t>
            </a:r>
          </a:p>
          <a:p>
            <a:pPr lvl="0" algn="just"/>
            <a:r>
              <a:rPr lang="es-US" sz="2400" dirty="0"/>
              <a:t>El análisis exploratorio de las matrices de la capa de aplicación y de red, con respecto a las URL’s suministradas.</a:t>
            </a:r>
            <a:endParaRPr lang="es-CO" sz="2400" dirty="0"/>
          </a:p>
          <a:p>
            <a:pPr marL="0" lvl="0" indent="0" algn="just">
              <a:buNone/>
            </a:pPr>
            <a:r>
              <a:rPr lang="es-US" sz="2400" dirty="0"/>
              <a:t> </a:t>
            </a:r>
          </a:p>
          <a:p>
            <a:pPr marL="0" lvl="0" indent="0" algn="just">
              <a:buNone/>
            </a:pPr>
            <a:endParaRPr lang="es-US" sz="2400" b="1" dirty="0"/>
          </a:p>
        </p:txBody>
      </p:sp>
      <p:sp>
        <p:nvSpPr>
          <p:cNvPr id="5" name="Slide Number Placeholder 4"/>
          <p:cNvSpPr>
            <a:spLocks noGrp="1"/>
          </p:cNvSpPr>
          <p:nvPr>
            <p:ph type="sldNum" sz="quarter" idx="12"/>
          </p:nvPr>
        </p:nvSpPr>
        <p:spPr>
          <a:xfrm>
            <a:off x="6804248" y="6472189"/>
            <a:ext cx="2133600" cy="365125"/>
          </a:xfrm>
        </p:spPr>
        <p:txBody>
          <a:bodyPr/>
          <a:lstStyle/>
          <a:p>
            <a:pPr>
              <a:defRPr/>
            </a:pPr>
            <a:fld id="{5576AC30-0598-42BF-924C-FC7363718E20}" type="slidenum">
              <a:rPr lang="es-ES" smtClean="0"/>
              <a:pPr>
                <a:defRPr/>
              </a:pPr>
              <a:t>37</a:t>
            </a:fld>
            <a:endParaRPr lang="es-ES" dirty="0"/>
          </a:p>
        </p:txBody>
      </p:sp>
    </p:spTree>
    <p:extLst>
      <p:ext uri="{BB962C8B-B14F-4D97-AF65-F5344CB8AC3E}">
        <p14:creationId xmlns:p14="http://schemas.microsoft.com/office/powerpoint/2010/main" val="1399384863"/>
      </p:ext>
    </p:extLst>
  </p:cSld>
  <p:clrMapOvr>
    <a:masterClrMapping/>
  </p:clrMapOvr>
  <mc:AlternateContent xmlns:mc="http://schemas.openxmlformats.org/markup-compatibility/2006">
    <mc:Choice xmlns:p14="http://schemas.microsoft.com/office/powerpoint/2010/main" Requires="p14">
      <p:transition spd="slow" p14:dur="2000" advTm="33231"/>
    </mc:Choice>
    <mc:Fallback>
      <p:transition spd="slow" advTm="33231"/>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6948264" cy="861269"/>
          </a:xfrm>
        </p:spPr>
        <p:txBody>
          <a:bodyPr/>
          <a:lstStyle/>
          <a:p>
            <a:r>
              <a:rPr lang="es-CO" sz="3600" dirty="0"/>
              <a:t>Trabajos a futuro</a:t>
            </a:r>
          </a:p>
        </p:txBody>
      </p:sp>
      <p:sp>
        <p:nvSpPr>
          <p:cNvPr id="3" name="Content Placeholder 2"/>
          <p:cNvSpPr>
            <a:spLocks noGrp="1"/>
          </p:cNvSpPr>
          <p:nvPr>
            <p:ph idx="1"/>
          </p:nvPr>
        </p:nvSpPr>
        <p:spPr>
          <a:xfrm>
            <a:off x="457200" y="1600201"/>
            <a:ext cx="8229600" cy="4133056"/>
          </a:xfrm>
        </p:spPr>
        <p:txBody>
          <a:bodyPr/>
          <a:lstStyle/>
          <a:p>
            <a:pPr lvl="0" algn="just"/>
            <a:r>
              <a:rPr lang="es-US" sz="1800" dirty="0"/>
              <a:t>Sistema de detección de páginas maliciosas por medio de aprendizaje no supervisado.</a:t>
            </a:r>
            <a:endParaRPr lang="es-CO" sz="1800" dirty="0"/>
          </a:p>
          <a:p>
            <a:pPr lvl="0" algn="just"/>
            <a:r>
              <a:rPr lang="es-US" sz="1800" dirty="0"/>
              <a:t>Detección de tipos de ataques web por medio de aprendizaje supervisado y no supervisado.</a:t>
            </a:r>
            <a:endParaRPr lang="es-CO" sz="1800" dirty="0"/>
          </a:p>
          <a:p>
            <a:pPr lvl="0" algn="just"/>
            <a:r>
              <a:rPr lang="es-US" sz="1800" dirty="0"/>
              <a:t>Investigar honeypots y herramientas que permitan un mejor avance en el desarrollo de esta problemática.</a:t>
            </a:r>
            <a:endParaRPr lang="es-CO" sz="1800" dirty="0"/>
          </a:p>
          <a:p>
            <a:pPr lvl="0" algn="just"/>
            <a:r>
              <a:rPr lang="es-US" sz="1800" dirty="0"/>
              <a:t>Obtención de </a:t>
            </a:r>
            <a:r>
              <a:rPr lang="es-US" sz="1800" i="1" dirty="0"/>
              <a:t>datasets </a:t>
            </a:r>
            <a:r>
              <a:rPr lang="es-US" sz="1800" dirty="0"/>
              <a:t>que permitan el desarrollo experimental y algoritmos que permitan identificar ataques y problemas en una página web.</a:t>
            </a:r>
            <a:endParaRPr lang="es-CO" sz="1800" dirty="0"/>
          </a:p>
          <a:p>
            <a:pPr lvl="0" algn="just"/>
            <a:r>
              <a:rPr lang="es-US" sz="1800" dirty="0"/>
              <a:t>Desarrollar una herramienta para la detección de ataques en aplicaciones móviles.</a:t>
            </a:r>
            <a:endParaRPr lang="es-CO" sz="1800" dirty="0"/>
          </a:p>
          <a:p>
            <a:pPr lvl="0" algn="just"/>
            <a:r>
              <a:rPr lang="es-US" sz="1800" dirty="0"/>
              <a:t>Desarrollar una herramienta que permita en tiempo real la detección de ataques e identificación del mismo. Para este, se deja el tiempo obtenido por cada algoritmo ejecutado.</a:t>
            </a:r>
            <a:endParaRPr lang="es-CO" sz="1800" dirty="0"/>
          </a:p>
          <a:p>
            <a:pPr algn="just"/>
            <a:endParaRPr lang="es-CO" dirty="0"/>
          </a:p>
        </p:txBody>
      </p:sp>
      <p:sp>
        <p:nvSpPr>
          <p:cNvPr id="5" name="Slide Number Placeholder 4"/>
          <p:cNvSpPr>
            <a:spLocks noGrp="1"/>
          </p:cNvSpPr>
          <p:nvPr>
            <p:ph type="sldNum" sz="quarter" idx="12"/>
          </p:nvPr>
        </p:nvSpPr>
        <p:spPr>
          <a:xfrm>
            <a:off x="6804248" y="6472189"/>
            <a:ext cx="2133600" cy="365125"/>
          </a:xfrm>
        </p:spPr>
        <p:txBody>
          <a:bodyPr/>
          <a:lstStyle/>
          <a:p>
            <a:pPr>
              <a:defRPr/>
            </a:pPr>
            <a:fld id="{5576AC30-0598-42BF-924C-FC7363718E20}" type="slidenum">
              <a:rPr lang="es-ES" smtClean="0"/>
              <a:pPr>
                <a:defRPr/>
              </a:pPr>
              <a:t>38</a:t>
            </a:fld>
            <a:endParaRPr lang="es-ES" dirty="0"/>
          </a:p>
        </p:txBody>
      </p:sp>
    </p:spTree>
    <p:extLst>
      <p:ext uri="{BB962C8B-B14F-4D97-AF65-F5344CB8AC3E}">
        <p14:creationId xmlns:p14="http://schemas.microsoft.com/office/powerpoint/2010/main" val="3211350587"/>
      </p:ext>
    </p:extLst>
  </p:cSld>
  <p:clrMapOvr>
    <a:masterClrMapping/>
  </p:clrMapOvr>
  <mc:AlternateContent xmlns:mc="http://schemas.openxmlformats.org/markup-compatibility/2006">
    <mc:Choice xmlns:p14="http://schemas.microsoft.com/office/powerpoint/2010/main" Requires="p14">
      <p:transition spd="slow" p14:dur="2000" advTm="41230"/>
    </mc:Choice>
    <mc:Fallback>
      <p:transition spd="slow" advTm="41230"/>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88640"/>
            <a:ext cx="7020272" cy="562074"/>
          </a:xfrm>
        </p:spPr>
        <p:txBody>
          <a:bodyPr/>
          <a:lstStyle/>
          <a:p>
            <a:r>
              <a:rPr lang="es-CO" sz="3600" dirty="0"/>
              <a:t>Referencias bibliográficas</a:t>
            </a:r>
          </a:p>
        </p:txBody>
      </p:sp>
      <p:sp>
        <p:nvSpPr>
          <p:cNvPr id="3" name="Content Placeholder 2"/>
          <p:cNvSpPr>
            <a:spLocks noGrp="1"/>
          </p:cNvSpPr>
          <p:nvPr>
            <p:ph idx="1"/>
          </p:nvPr>
        </p:nvSpPr>
        <p:spPr>
          <a:xfrm>
            <a:off x="457200" y="1600201"/>
            <a:ext cx="8229600" cy="4133056"/>
          </a:xfrm>
        </p:spPr>
        <p:txBody>
          <a:bodyPr/>
          <a:lstStyle/>
          <a:p>
            <a:pPr algn="just"/>
            <a:r>
              <a:rPr lang="en-US" sz="1600" dirty="0"/>
              <a:t>Grossman, J. (2015). Whitehat website security statistics report. Retrieved. September 1, 2016.</a:t>
            </a:r>
          </a:p>
          <a:p>
            <a:pPr algn="just"/>
            <a:r>
              <a:rPr lang="en-US" sz="1600" dirty="0"/>
              <a:t>P.K. Chan and R. P. Loppmann, “Machine learning for computer security”, J. Mach. Learn. Res., col. 7, pp.2669-2672, 2006.</a:t>
            </a:r>
          </a:p>
          <a:p>
            <a:pPr algn="just"/>
            <a:r>
              <a:rPr lang="en-US" sz="1600" dirty="0"/>
              <a:t>D. R. Sosa, “Inteligencia Artificial”, 2013.</a:t>
            </a:r>
          </a:p>
          <a:p>
            <a:pPr algn="just"/>
            <a:r>
              <a:rPr lang="en-US" sz="1600" dirty="0"/>
              <a:t>Xie, Y., &amp; Aiken, A. (2006, July). Static Detection of Security Vulnerabilities in Scripting Languages. In USENIX Security (Vol. 6, pp. 179-192).</a:t>
            </a:r>
          </a:p>
          <a:p>
            <a:pPr algn="just"/>
            <a:r>
              <a:rPr lang="en-US" sz="1600" dirty="0"/>
              <a:t>L. Xu, Z. Zhan, S. Xu, and K. Ye, “Cross-layer detection of malicious websites,” </a:t>
            </a:r>
            <a:r>
              <a:rPr lang="en-US" sz="1600" i="1" dirty="0"/>
              <a:t>Proc. </a:t>
            </a:r>
            <a:r>
              <a:rPr lang="es-US" sz="1600" i="1" dirty="0"/>
              <a:t>ACM Conf. Data Appl. Secur. </a:t>
            </a:r>
            <a:r>
              <a:rPr lang="en-US" sz="1600" i="1" dirty="0"/>
              <a:t>Priv.</a:t>
            </a:r>
            <a:r>
              <a:rPr lang="en-US" sz="1600" dirty="0"/>
              <a:t>, pp. 141–152, 2013.</a:t>
            </a:r>
          </a:p>
          <a:p>
            <a:pPr algn="just"/>
            <a:r>
              <a:rPr lang="en-US" sz="1600" dirty="0"/>
              <a:t>A. Mohaisen, “Towards Automatic and Lightweight Detection and Classification of malicious Web Contents”, 2015.</a:t>
            </a:r>
          </a:p>
          <a:p>
            <a:pPr algn="just"/>
            <a:r>
              <a:rPr lang="en-US" sz="1600" dirty="0"/>
              <a:t>A. McCallum and K. Nigam, “A Comparison of Event Models for Naïve Bayes Text Classification,” AAAI/ICML- 98 Work. Learn. Text Categ., pp. 41- 48, 1998.</a:t>
            </a:r>
          </a:p>
          <a:p>
            <a:pPr algn="just"/>
            <a:r>
              <a:rPr lang="en-US" sz="1600" dirty="0"/>
              <a:t>G. Kaur and A. Chhabra, “Improved J48 Classification Algorithm for the Prediction of Diabetes,” Int. J. Comput. Appl., vol. 98, no. 22, pp. 13-17, 2014. </a:t>
            </a:r>
          </a:p>
          <a:p>
            <a:pPr algn="just"/>
            <a:r>
              <a:rPr lang="es-US" sz="1600" dirty="0"/>
              <a:t>E. Ploir, “Algoritmos SVM para problemas sobre big data”.</a:t>
            </a:r>
          </a:p>
          <a:p>
            <a:pPr algn="just"/>
            <a:endParaRPr lang="en-US" sz="1600" dirty="0"/>
          </a:p>
          <a:p>
            <a:pPr algn="just"/>
            <a:endParaRPr lang="es-CO" sz="1600" dirty="0"/>
          </a:p>
        </p:txBody>
      </p:sp>
      <p:sp>
        <p:nvSpPr>
          <p:cNvPr id="5" name="Slide Number Placeholder 4"/>
          <p:cNvSpPr>
            <a:spLocks noGrp="1"/>
          </p:cNvSpPr>
          <p:nvPr>
            <p:ph type="sldNum" sz="quarter" idx="12"/>
          </p:nvPr>
        </p:nvSpPr>
        <p:spPr>
          <a:xfrm>
            <a:off x="6827912" y="6492875"/>
            <a:ext cx="2133600" cy="365125"/>
          </a:xfrm>
        </p:spPr>
        <p:txBody>
          <a:bodyPr/>
          <a:lstStyle/>
          <a:p>
            <a:pPr>
              <a:defRPr/>
            </a:pPr>
            <a:fld id="{5576AC30-0598-42BF-924C-FC7363718E20}" type="slidenum">
              <a:rPr lang="es-ES" smtClean="0"/>
              <a:pPr>
                <a:defRPr/>
              </a:pPr>
              <a:t>39</a:t>
            </a:fld>
            <a:endParaRPr lang="es-ES" dirty="0"/>
          </a:p>
        </p:txBody>
      </p:sp>
    </p:spTree>
    <p:extLst>
      <p:ext uri="{BB962C8B-B14F-4D97-AF65-F5344CB8AC3E}">
        <p14:creationId xmlns:p14="http://schemas.microsoft.com/office/powerpoint/2010/main" val="586181934"/>
      </p:ext>
    </p:extLst>
  </p:cSld>
  <p:clrMapOvr>
    <a:masterClrMapping/>
  </p:clrMapOvr>
  <mc:AlternateContent xmlns:mc="http://schemas.openxmlformats.org/markup-compatibility/2006">
    <mc:Choice xmlns:p14="http://schemas.microsoft.com/office/powerpoint/2010/main" Requires="p14">
      <p:transition spd="slow" p14:dur="2000" advTm="1904"/>
    </mc:Choice>
    <mc:Fallback>
      <p:transition spd="slow" advTm="1904"/>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503191" y="116632"/>
            <a:ext cx="6419056" cy="634082"/>
          </a:xfrm>
        </p:spPr>
        <p:txBody>
          <a:bodyPr/>
          <a:lstStyle/>
          <a:p>
            <a:r>
              <a:rPr lang="es-ES" sz="3600" dirty="0"/>
              <a:t>Tendencia de ataques web</a:t>
            </a:r>
          </a:p>
        </p:txBody>
      </p:sp>
      <p:pic>
        <p:nvPicPr>
          <p:cNvPr id="4" name="Imagen 3"/>
          <p:cNvPicPr>
            <a:picLocks noChangeAspect="1"/>
          </p:cNvPicPr>
          <p:nvPr/>
        </p:nvPicPr>
        <p:blipFill>
          <a:blip r:embed="rId3">
            <a:extLst>
              <a:ext uri="{BEBA8EAE-BF5A-486C-A8C5-ECC9F3942E4B}">
                <a14:imgProps xmlns:a14="http://schemas.microsoft.com/office/drawing/2010/main">
                  <a14:imgLayer r:embed="rId4">
                    <a14:imgEffect>
                      <a14:backgroundRemoval t="3571" b="94328" l="0" r="100000">
                        <a14:foregroundMark x1="19341" y1="48319" x2="7912" y2="50630"/>
                        <a14:foregroundMark x1="7912" y1="52311" x2="10989" y2="59034"/>
                        <a14:foregroundMark x1="10769" y1="61134" x2="21758" y2="62815"/>
                        <a14:foregroundMark x1="20879" y1="61975" x2="25495" y2="53992"/>
                        <a14:foregroundMark x1="31209" y1="53992" x2="35385" y2="48529"/>
                        <a14:foregroundMark x1="38022" y1="47899" x2="50110" y2="48319"/>
                        <a14:foregroundMark x1="47033" y1="50840" x2="47912" y2="56933"/>
                        <a14:foregroundMark x1="46813" y1="59874" x2="39560" y2="63235"/>
                        <a14:foregroundMark x1="46593" y1="56092" x2="36923" y2="53992"/>
                        <a14:foregroundMark x1="38462" y1="64916" x2="36923" y2="63445"/>
                        <a14:foregroundMark x1="58022" y1="59034" x2="62418" y2="44958"/>
                        <a14:foregroundMark x1="63516" y1="44748" x2="79780" y2="40966"/>
                        <a14:foregroundMark x1="80220" y1="41597" x2="86593" y2="53151"/>
                        <a14:foregroundMark x1="87473" y1="55462" x2="82198" y2="61975"/>
                        <a14:foregroundMark x1="78901" y1="66387" x2="66593" y2="66597"/>
                        <a14:foregroundMark x1="64835" y1="64496" x2="61538" y2="63445"/>
                        <a14:foregroundMark x1="64176" y1="70168" x2="61099" y2="67017"/>
                        <a14:foregroundMark x1="69011" y1="57773" x2="81758" y2="54622"/>
                        <a14:foregroundMark x1="64835" y1="53151" x2="80659" y2="49790"/>
                        <a14:foregroundMark x1="82198" y1="61345" x2="74945" y2="54412"/>
                        <a14:foregroundMark x1="78242" y1="74160" x2="75824" y2="68067"/>
                        <a14:foregroundMark x1="65714" y1="72479" x2="75604" y2="72479"/>
                        <a14:foregroundMark x1="81978" y1="72269" x2="89670" y2="62185"/>
                        <a14:foregroundMark x1="89670" y1="62185" x2="90549" y2="62185"/>
                        <a14:foregroundMark x1="90549" y1="62605" x2="92308" y2="56933"/>
                        <a14:foregroundMark x1="93187" y1="54412" x2="88352" y2="44328"/>
                        <a14:foregroundMark x1="87692" y1="43908" x2="75604" y2="36555"/>
                        <a14:foregroundMark x1="75165" y1="37395" x2="62418" y2="42437"/>
                        <a14:foregroundMark x1="61758" y1="43908" x2="57143" y2="46218"/>
                        <a14:foregroundMark x1="57143" y1="50000" x2="55604" y2="58193"/>
                        <a14:foregroundMark x1="56044" y1="61345" x2="61099" y2="64916"/>
                        <a14:foregroundMark x1="40440" y1="64916" x2="47033" y2="62815"/>
                        <a14:foregroundMark x1="47473" y1="62815" x2="52967" y2="55042"/>
                        <a14:foregroundMark x1="52967" y1="53571" x2="52088" y2="50840"/>
                        <a14:foregroundMark x1="47692" y1="47269" x2="36923" y2="43908"/>
                        <a14:foregroundMark x1="36044" y1="45378" x2="29890" y2="51681"/>
                        <a14:foregroundMark x1="29890" y1="53571" x2="30330" y2="57563"/>
                        <a14:foregroundMark x1="69451" y1="62815" x2="79780" y2="62815"/>
                        <a14:foregroundMark x1="9890" y1="63655" x2="4835" y2="53151"/>
                        <a14:foregroundMark x1="7033" y1="52311" x2="12527" y2="44328"/>
                        <a14:foregroundMark x1="13187" y1="44748" x2="23297" y2="44748"/>
                        <a14:foregroundMark x1="25055" y1="47689" x2="26593" y2="54412"/>
                        <a14:foregroundMark x1="27253" y1="55462" x2="27253" y2="57563"/>
                      </a14:backgroundRemoval>
                    </a14:imgEffect>
                  </a14:imgLayer>
                </a14:imgProps>
              </a:ext>
            </a:extLst>
          </a:blip>
          <a:stretch>
            <a:fillRect/>
          </a:stretch>
        </p:blipFill>
        <p:spPr>
          <a:xfrm>
            <a:off x="4782236" y="1620044"/>
            <a:ext cx="4333875" cy="4533900"/>
          </a:xfrm>
          <a:prstGeom prst="rect">
            <a:avLst/>
          </a:prstGeom>
        </p:spPr>
      </p:pic>
      <p:pic>
        <p:nvPicPr>
          <p:cNvPr id="5" name="Marcador de contenido 3"/>
          <p:cNvPicPr>
            <a:picLocks noChangeAspect="1"/>
          </p:cNvPicPr>
          <p:nvPr/>
        </p:nvPicPr>
        <p:blipFill rotWithShape="1">
          <a:blip r:embed="rId5"/>
          <a:srcRect t="2954"/>
          <a:stretch/>
        </p:blipFill>
        <p:spPr>
          <a:xfrm>
            <a:off x="558689" y="1620044"/>
            <a:ext cx="3888432" cy="4818572"/>
          </a:xfrm>
          <a:prstGeom prst="rect">
            <a:avLst/>
          </a:prstGeom>
        </p:spPr>
      </p:pic>
      <p:sp>
        <p:nvSpPr>
          <p:cNvPr id="6" name="Rectángulo 5"/>
          <p:cNvSpPr/>
          <p:nvPr/>
        </p:nvSpPr>
        <p:spPr>
          <a:xfrm>
            <a:off x="381483" y="6520882"/>
            <a:ext cx="8381034" cy="276999"/>
          </a:xfrm>
          <a:prstGeom prst="rect">
            <a:avLst/>
          </a:prstGeom>
        </p:spPr>
        <p:txBody>
          <a:bodyPr wrap="square">
            <a:spAutoFit/>
          </a:bodyPr>
          <a:lstStyle/>
          <a:p>
            <a:r>
              <a:rPr lang="es-ES" sz="1200" dirty="0"/>
              <a:t>Infografía tomada de: </a:t>
            </a:r>
            <a:r>
              <a:rPr lang="es-ES" sz="1200" dirty="0">
                <a:hlinkClick r:id="rId6"/>
              </a:rPr>
              <a:t>https://www.symantec.com/security-center/threat-repor</a:t>
            </a:r>
            <a:endParaRPr lang="es-ES" sz="1200" dirty="0"/>
          </a:p>
        </p:txBody>
      </p:sp>
      <p:sp>
        <p:nvSpPr>
          <p:cNvPr id="7" name="Slide Number Placeholder 2"/>
          <p:cNvSpPr txBox="1">
            <a:spLocks/>
          </p:cNvSpPr>
          <p:nvPr/>
        </p:nvSpPr>
        <p:spPr>
          <a:xfrm>
            <a:off x="6804248" y="6492875"/>
            <a:ext cx="2133600" cy="365125"/>
          </a:xfrm>
          <a:prstGeom prst="rect">
            <a:avLst/>
          </a:prstGeom>
        </p:spPr>
        <p:txBody>
          <a:bodyPr vert="horz" wrap="square" lIns="91440" tIns="45720" rIns="91440" bIns="45720" numCol="1" anchor="ctr" anchorCtr="0" compatLnSpc="1">
            <a:prstTxWarp prst="textNoShape">
              <a:avLst/>
            </a:prstTxWarp>
          </a:bodyPr>
          <a:lstStyle>
            <a:defPPr>
              <a:defRPr lang="es-ES"/>
            </a:defPPr>
            <a:lvl1pPr algn="r" rtl="0" fontAlgn="base">
              <a:spcBef>
                <a:spcPct val="0"/>
              </a:spcBef>
              <a:spcAft>
                <a:spcPct val="0"/>
              </a:spcAft>
              <a:defRPr sz="1200" kern="1200">
                <a:solidFill>
                  <a:srgbClr val="898989"/>
                </a:solidFill>
                <a:latin typeface="Calibri" pitchFamily="34" charset="0"/>
                <a:ea typeface="MS PGothic" pitchFamily="34" charset="-128"/>
                <a:cs typeface="+mn-cs"/>
              </a:defRPr>
            </a:lvl1pPr>
            <a:lvl2pPr marL="457200" algn="l" rtl="0" fontAlgn="base">
              <a:spcBef>
                <a:spcPct val="0"/>
              </a:spcBef>
              <a:spcAft>
                <a:spcPct val="0"/>
              </a:spcAft>
              <a:defRPr kern="1200">
                <a:solidFill>
                  <a:schemeClr val="tx1"/>
                </a:solidFill>
                <a:latin typeface="Calibri" pitchFamily="34" charset="0"/>
                <a:ea typeface="MS PGothic" pitchFamily="34" charset="-128"/>
                <a:cs typeface="+mn-cs"/>
              </a:defRPr>
            </a:lvl2pPr>
            <a:lvl3pPr marL="914400" algn="l" rtl="0" fontAlgn="base">
              <a:spcBef>
                <a:spcPct val="0"/>
              </a:spcBef>
              <a:spcAft>
                <a:spcPct val="0"/>
              </a:spcAft>
              <a:defRPr kern="1200">
                <a:solidFill>
                  <a:schemeClr val="tx1"/>
                </a:solidFill>
                <a:latin typeface="Calibri" pitchFamily="34" charset="0"/>
                <a:ea typeface="MS PGothic" pitchFamily="34" charset="-128"/>
                <a:cs typeface="+mn-cs"/>
              </a:defRPr>
            </a:lvl3pPr>
            <a:lvl4pPr marL="1371600" algn="l" rtl="0" fontAlgn="base">
              <a:spcBef>
                <a:spcPct val="0"/>
              </a:spcBef>
              <a:spcAft>
                <a:spcPct val="0"/>
              </a:spcAft>
              <a:defRPr kern="1200">
                <a:solidFill>
                  <a:schemeClr val="tx1"/>
                </a:solidFill>
                <a:latin typeface="Calibri" pitchFamily="34" charset="0"/>
                <a:ea typeface="MS PGothic" pitchFamily="34" charset="-128"/>
                <a:cs typeface="+mn-cs"/>
              </a:defRPr>
            </a:lvl4pPr>
            <a:lvl5pPr marL="1828800" algn="l" rtl="0" fontAlgn="base">
              <a:spcBef>
                <a:spcPct val="0"/>
              </a:spcBef>
              <a:spcAft>
                <a:spcPct val="0"/>
              </a:spcAft>
              <a:defRPr kern="1200">
                <a:solidFill>
                  <a:schemeClr val="tx1"/>
                </a:solidFill>
                <a:latin typeface="Calibri" pitchFamily="34" charset="0"/>
                <a:ea typeface="MS PGothic" pitchFamily="34" charset="-128"/>
                <a:cs typeface="+mn-cs"/>
              </a:defRPr>
            </a:lvl5pPr>
            <a:lvl6pPr marL="2286000" algn="l" defTabSz="914400" rtl="0" eaLnBrk="1" latinLnBrk="0" hangingPunct="1">
              <a:defRPr kern="1200">
                <a:solidFill>
                  <a:schemeClr val="tx1"/>
                </a:solidFill>
                <a:latin typeface="Calibri" pitchFamily="34" charset="0"/>
                <a:ea typeface="MS PGothic" pitchFamily="34" charset="-128"/>
                <a:cs typeface="+mn-cs"/>
              </a:defRPr>
            </a:lvl6pPr>
            <a:lvl7pPr marL="2743200" algn="l" defTabSz="914400" rtl="0" eaLnBrk="1" latinLnBrk="0" hangingPunct="1">
              <a:defRPr kern="1200">
                <a:solidFill>
                  <a:schemeClr val="tx1"/>
                </a:solidFill>
                <a:latin typeface="Calibri" pitchFamily="34" charset="0"/>
                <a:ea typeface="MS PGothic" pitchFamily="34" charset="-128"/>
                <a:cs typeface="+mn-cs"/>
              </a:defRPr>
            </a:lvl7pPr>
            <a:lvl8pPr marL="3200400" algn="l" defTabSz="914400" rtl="0" eaLnBrk="1" latinLnBrk="0" hangingPunct="1">
              <a:defRPr kern="1200">
                <a:solidFill>
                  <a:schemeClr val="tx1"/>
                </a:solidFill>
                <a:latin typeface="Calibri" pitchFamily="34" charset="0"/>
                <a:ea typeface="MS PGothic" pitchFamily="34" charset="-128"/>
                <a:cs typeface="+mn-cs"/>
              </a:defRPr>
            </a:lvl8pPr>
            <a:lvl9pPr marL="3657600" algn="l" defTabSz="914400" rtl="0" eaLnBrk="1" latinLnBrk="0" hangingPunct="1">
              <a:defRPr kern="1200">
                <a:solidFill>
                  <a:schemeClr val="tx1"/>
                </a:solidFill>
                <a:latin typeface="Calibri" pitchFamily="34" charset="0"/>
                <a:ea typeface="MS PGothic" pitchFamily="34" charset="-128"/>
                <a:cs typeface="+mn-cs"/>
              </a:defRPr>
            </a:lvl9pPr>
          </a:lstStyle>
          <a:p>
            <a:pPr>
              <a:defRPr/>
            </a:pPr>
            <a:fld id="{4C50FAA0-088F-426E-8CA5-20A98C57C159}" type="slidenum">
              <a:rPr lang="es-ES" smtClean="0"/>
              <a:pPr>
                <a:defRPr/>
              </a:pPr>
              <a:t>4</a:t>
            </a:fld>
            <a:endParaRPr lang="es-ES" dirty="0"/>
          </a:p>
        </p:txBody>
      </p:sp>
    </p:spTree>
    <p:extLst>
      <p:ext uri="{BB962C8B-B14F-4D97-AF65-F5344CB8AC3E}">
        <p14:creationId xmlns:p14="http://schemas.microsoft.com/office/powerpoint/2010/main" val="3861627950"/>
      </p:ext>
    </p:extLst>
  </p:cSld>
  <p:clrMapOvr>
    <a:masterClrMapping/>
  </p:clrMapOvr>
  <mc:AlternateContent xmlns:mc="http://schemas.openxmlformats.org/markup-compatibility/2006">
    <mc:Choice xmlns:p14="http://schemas.microsoft.com/office/powerpoint/2010/main" Requires="p14">
      <p:transition spd="slow" p14:dur="2000" advTm="27711"/>
    </mc:Choice>
    <mc:Fallback>
      <p:transition spd="slow" advTm="27711"/>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6"/>
          <p:cNvSpPr>
            <a:spLocks noGrp="1"/>
          </p:cNvSpPr>
          <p:nvPr>
            <p:ph type="subTitle" idx="1"/>
          </p:nvPr>
        </p:nvSpPr>
        <p:spPr>
          <a:xfrm>
            <a:off x="827584" y="2720231"/>
            <a:ext cx="7776864" cy="1752600"/>
          </a:xfrm>
        </p:spPr>
        <p:txBody>
          <a:bodyPr/>
          <a:lstStyle/>
          <a:p>
            <a:r>
              <a:rPr lang="es-US" sz="4800" dirty="0">
                <a:solidFill>
                  <a:schemeClr val="tx1"/>
                </a:solidFill>
              </a:rPr>
              <a:t>¿PREGUNTAS?</a:t>
            </a:r>
          </a:p>
        </p:txBody>
      </p:sp>
      <p:sp>
        <p:nvSpPr>
          <p:cNvPr id="5" name="Slide Number Placeholder 4"/>
          <p:cNvSpPr>
            <a:spLocks noGrp="1"/>
          </p:cNvSpPr>
          <p:nvPr>
            <p:ph type="sldNum" sz="quarter" idx="12"/>
          </p:nvPr>
        </p:nvSpPr>
        <p:spPr>
          <a:xfrm>
            <a:off x="6891195" y="6469634"/>
            <a:ext cx="2133600" cy="365125"/>
          </a:xfrm>
        </p:spPr>
        <p:txBody>
          <a:bodyPr/>
          <a:lstStyle/>
          <a:p>
            <a:pPr>
              <a:defRPr/>
            </a:pPr>
            <a:fld id="{5576AC30-0598-42BF-924C-FC7363718E20}" type="slidenum">
              <a:rPr lang="es-ES" smtClean="0"/>
              <a:pPr>
                <a:defRPr/>
              </a:pPr>
              <a:t>40</a:t>
            </a:fld>
            <a:endParaRPr lang="es-ES" dirty="0"/>
          </a:p>
        </p:txBody>
      </p:sp>
      <p:sp>
        <p:nvSpPr>
          <p:cNvPr id="8" name="Rectangle 7"/>
          <p:cNvSpPr/>
          <p:nvPr/>
        </p:nvSpPr>
        <p:spPr>
          <a:xfrm>
            <a:off x="4453217" y="3244334"/>
            <a:ext cx="237566" cy="369332"/>
          </a:xfrm>
          <a:prstGeom prst="rect">
            <a:avLst/>
          </a:prstGeom>
        </p:spPr>
        <p:txBody>
          <a:bodyPr wrap="none">
            <a:spAutoFit/>
          </a:bodyPr>
          <a:lstStyle/>
          <a:p>
            <a:r>
              <a:rPr lang="es-US" dirty="0"/>
              <a:t> </a:t>
            </a:r>
          </a:p>
        </p:txBody>
      </p:sp>
    </p:spTree>
    <p:extLst>
      <p:ext uri="{BB962C8B-B14F-4D97-AF65-F5344CB8AC3E}">
        <p14:creationId xmlns:p14="http://schemas.microsoft.com/office/powerpoint/2010/main" val="1067110804"/>
      </p:ext>
    </p:extLst>
  </p:cSld>
  <p:clrMapOvr>
    <a:masterClrMapping/>
  </p:clrMapOvr>
  <mc:AlternateContent xmlns:mc="http://schemas.openxmlformats.org/markup-compatibility/2006">
    <mc:Choice xmlns:p14="http://schemas.microsoft.com/office/powerpoint/2010/main" Requires="p14">
      <p:transition spd="slow" p14:dur="2000" advTm="2896"/>
    </mc:Choice>
    <mc:Fallback>
      <p:transition spd="slow" advTm="2896"/>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6"/>
          <p:cNvSpPr>
            <a:spLocks noGrp="1"/>
          </p:cNvSpPr>
          <p:nvPr>
            <p:ph type="subTitle" idx="1"/>
          </p:nvPr>
        </p:nvSpPr>
        <p:spPr>
          <a:xfrm>
            <a:off x="755576" y="2204864"/>
            <a:ext cx="7776864" cy="2797001"/>
          </a:xfrm>
        </p:spPr>
        <p:txBody>
          <a:bodyPr/>
          <a:lstStyle/>
          <a:p>
            <a:r>
              <a:rPr lang="es-US" sz="4800" dirty="0">
                <a:solidFill>
                  <a:schemeClr val="tx1"/>
                </a:solidFill>
              </a:rPr>
              <a:t>CONTÁCTENOS</a:t>
            </a:r>
          </a:p>
          <a:p>
            <a:endParaRPr lang="es-US" sz="4800" dirty="0">
              <a:solidFill>
                <a:schemeClr val="tx1"/>
              </a:solidFill>
            </a:endParaRPr>
          </a:p>
          <a:p>
            <a:pPr>
              <a:lnSpc>
                <a:spcPts val="3000"/>
              </a:lnSpc>
              <a:spcBef>
                <a:spcPts val="600"/>
              </a:spcBef>
              <a:spcAft>
                <a:spcPts val="600"/>
              </a:spcAft>
              <a:buSzPct val="60000"/>
            </a:pPr>
            <a:r>
              <a:rPr lang="es-US" sz="2400" b="1" dirty="0">
                <a:solidFill>
                  <a:schemeClr val="tx1"/>
                </a:solidFill>
                <a:ea typeface="Segoe UI" panose="020B0502040204020203" pitchFamily="34" charset="0"/>
                <a:cs typeface="Segoe UI" panose="020B0502040204020203" pitchFamily="34" charset="0"/>
              </a:rPr>
              <a:t>melisa.garcia@correo.icesi.edu.co </a:t>
            </a:r>
          </a:p>
          <a:p>
            <a:pPr>
              <a:lnSpc>
                <a:spcPts val="3000"/>
              </a:lnSpc>
              <a:spcBef>
                <a:spcPts val="600"/>
              </a:spcBef>
              <a:spcAft>
                <a:spcPts val="600"/>
              </a:spcAft>
              <a:buSzPct val="60000"/>
            </a:pPr>
            <a:r>
              <a:rPr lang="es-US" sz="2400" b="1" dirty="0">
                <a:solidFill>
                  <a:schemeClr val="tx1"/>
                </a:solidFill>
                <a:ea typeface="Segoe UI" panose="020B0502040204020203" pitchFamily="34" charset="0"/>
                <a:cs typeface="Segoe UI" panose="020B0502040204020203" pitchFamily="34" charset="0"/>
              </a:rPr>
              <a:t>jose.osorio1@correo.icesi.edu.co </a:t>
            </a:r>
          </a:p>
          <a:p>
            <a:endParaRPr lang="es-US" sz="4800" dirty="0">
              <a:solidFill>
                <a:schemeClr val="tx1"/>
              </a:solidFill>
            </a:endParaRPr>
          </a:p>
          <a:p>
            <a:endParaRPr lang="es-US" sz="4800" dirty="0">
              <a:solidFill>
                <a:schemeClr val="tx1"/>
              </a:solidFill>
            </a:endParaRPr>
          </a:p>
        </p:txBody>
      </p:sp>
      <p:sp>
        <p:nvSpPr>
          <p:cNvPr id="5" name="Slide Number Placeholder 4"/>
          <p:cNvSpPr>
            <a:spLocks noGrp="1"/>
          </p:cNvSpPr>
          <p:nvPr>
            <p:ph type="sldNum" sz="quarter" idx="12"/>
          </p:nvPr>
        </p:nvSpPr>
        <p:spPr>
          <a:xfrm>
            <a:off x="6804248" y="6492875"/>
            <a:ext cx="2133600" cy="365125"/>
          </a:xfrm>
        </p:spPr>
        <p:txBody>
          <a:bodyPr/>
          <a:lstStyle/>
          <a:p>
            <a:pPr>
              <a:defRPr/>
            </a:pPr>
            <a:fld id="{5576AC30-0598-42BF-924C-FC7363718E20}" type="slidenum">
              <a:rPr lang="es-ES" smtClean="0"/>
              <a:pPr>
                <a:defRPr/>
              </a:pPr>
              <a:t>41</a:t>
            </a:fld>
            <a:endParaRPr lang="es-ES" dirty="0"/>
          </a:p>
        </p:txBody>
      </p:sp>
    </p:spTree>
    <p:extLst>
      <p:ext uri="{BB962C8B-B14F-4D97-AF65-F5344CB8AC3E}">
        <p14:creationId xmlns:p14="http://schemas.microsoft.com/office/powerpoint/2010/main" val="1352286348"/>
      </p:ext>
    </p:extLst>
  </p:cSld>
  <p:clrMapOvr>
    <a:masterClrMapping/>
  </p:clrMapOvr>
  <mc:AlternateContent xmlns:mc="http://schemas.openxmlformats.org/markup-compatibility/2006">
    <mc:Choice xmlns:p14="http://schemas.microsoft.com/office/powerpoint/2010/main" Requires="p14">
      <p:transition spd="slow" p14:dur="2000" advTm="640"/>
    </mc:Choice>
    <mc:Fallback>
      <p:transition spd="slow" advTm="640"/>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a:xfrm>
            <a:off x="-1" y="63315"/>
            <a:ext cx="7020273" cy="923865"/>
          </a:xfrm>
        </p:spPr>
        <p:txBody>
          <a:bodyPr/>
          <a:lstStyle/>
          <a:p>
            <a:r>
              <a:rPr lang="es-CO" sz="3600" dirty="0"/>
              <a:t>Proceso de matriz normalizada</a:t>
            </a:r>
          </a:p>
        </p:txBody>
      </p:sp>
      <p:sp>
        <p:nvSpPr>
          <p:cNvPr id="3" name="Slide Number Placeholder 2"/>
          <p:cNvSpPr>
            <a:spLocks noGrp="1"/>
          </p:cNvSpPr>
          <p:nvPr>
            <p:ph type="sldNum" sz="quarter" idx="12"/>
          </p:nvPr>
        </p:nvSpPr>
        <p:spPr/>
        <p:txBody>
          <a:bodyPr/>
          <a:lstStyle/>
          <a:p>
            <a:pPr>
              <a:defRPr/>
            </a:pPr>
            <a:fld id="{4C50FAA0-088F-426E-8CA5-20A98C57C159}" type="slidenum">
              <a:rPr lang="es-ES" smtClean="0"/>
              <a:pPr>
                <a:defRPr/>
              </a:pPr>
              <a:t>42</a:t>
            </a:fld>
            <a:endParaRPr lang="es-ES" dirty="0"/>
          </a:p>
        </p:txBody>
      </p:sp>
      <p:sp>
        <p:nvSpPr>
          <p:cNvPr id="5" name="Content Placeholder 4"/>
          <p:cNvSpPr>
            <a:spLocks noGrp="1"/>
          </p:cNvSpPr>
          <p:nvPr>
            <p:ph idx="1"/>
          </p:nvPr>
        </p:nvSpPr>
        <p:spPr/>
        <p:txBody>
          <a:bodyPr/>
          <a:lstStyle/>
          <a:p>
            <a:r>
              <a:rPr lang="es-US" dirty="0"/>
              <a:t>Se convirtieron las variables categóricas en columnas</a:t>
            </a:r>
          </a:p>
        </p:txBody>
      </p:sp>
      <p:graphicFrame>
        <p:nvGraphicFramePr>
          <p:cNvPr id="6" name="Table 5"/>
          <p:cNvGraphicFramePr>
            <a:graphicFrameLocks noGrp="1"/>
          </p:cNvGraphicFramePr>
          <p:nvPr>
            <p:extLst>
              <p:ext uri="{D42A27DB-BD31-4B8C-83A1-F6EECF244321}">
                <p14:modId xmlns:p14="http://schemas.microsoft.com/office/powerpoint/2010/main" val="1625516796"/>
              </p:ext>
            </p:extLst>
          </p:nvPr>
        </p:nvGraphicFramePr>
        <p:xfrm>
          <a:off x="179512" y="2847822"/>
          <a:ext cx="2509935" cy="2272785"/>
        </p:xfrm>
        <a:graphic>
          <a:graphicData uri="http://schemas.openxmlformats.org/drawingml/2006/table">
            <a:tbl>
              <a:tblPr firstRow="1" firstCol="1" bandRow="1">
                <a:tableStyleId>{5C22544A-7EE6-4342-B048-85BDC9FD1C3A}</a:tableStyleId>
              </a:tblPr>
              <a:tblGrid>
                <a:gridCol w="485793">
                  <a:extLst>
                    <a:ext uri="{9D8B030D-6E8A-4147-A177-3AD203B41FA5}">
                      <a16:colId xmlns:a16="http://schemas.microsoft.com/office/drawing/2014/main" xmlns="" val="1989542841"/>
                    </a:ext>
                  </a:extLst>
                </a:gridCol>
                <a:gridCol w="566760">
                  <a:extLst>
                    <a:ext uri="{9D8B030D-6E8A-4147-A177-3AD203B41FA5}">
                      <a16:colId xmlns:a16="http://schemas.microsoft.com/office/drawing/2014/main" xmlns="" val="1022352736"/>
                    </a:ext>
                  </a:extLst>
                </a:gridCol>
                <a:gridCol w="485794">
                  <a:extLst>
                    <a:ext uri="{9D8B030D-6E8A-4147-A177-3AD203B41FA5}">
                      <a16:colId xmlns:a16="http://schemas.microsoft.com/office/drawing/2014/main" xmlns="" val="3987520717"/>
                    </a:ext>
                  </a:extLst>
                </a:gridCol>
                <a:gridCol w="971588">
                  <a:extLst>
                    <a:ext uri="{9D8B030D-6E8A-4147-A177-3AD203B41FA5}">
                      <a16:colId xmlns:a16="http://schemas.microsoft.com/office/drawing/2014/main" xmlns="" val="3088259575"/>
                    </a:ext>
                  </a:extLst>
                </a:gridCol>
              </a:tblGrid>
              <a:tr h="454557">
                <a:tc>
                  <a:txBody>
                    <a:bodyPr/>
                    <a:lstStyle/>
                    <a:p>
                      <a:pPr marL="0" marR="0" algn="l">
                        <a:lnSpc>
                          <a:spcPct val="115000"/>
                        </a:lnSpc>
                        <a:spcBef>
                          <a:spcPts val="600"/>
                        </a:spcBef>
                        <a:spcAft>
                          <a:spcPts val="600"/>
                        </a:spcAft>
                      </a:pPr>
                      <a:r>
                        <a:rPr lang="es-US" sz="1300" dirty="0">
                          <a:effectLst/>
                        </a:rPr>
                        <a:t>id</a:t>
                      </a:r>
                      <a:endParaRPr lang="es-US" sz="1300" dirty="0">
                        <a:solidFill>
                          <a:srgbClr val="000000"/>
                        </a:solidFill>
                        <a:effectLst/>
                        <a:latin typeface="Arial" panose="020B0604020202020204" pitchFamily="34" charset="0"/>
                        <a:ea typeface="Arial" panose="020B0604020202020204" pitchFamily="34" charset="0"/>
                        <a:cs typeface="Times New Roman" panose="02020603050405020304" pitchFamily="18" charset="0"/>
                      </a:endParaRPr>
                    </a:p>
                  </a:txBody>
                  <a:tcPr marL="77111" marR="77111" marT="0" marB="0"/>
                </a:tc>
                <a:tc>
                  <a:txBody>
                    <a:bodyPr/>
                    <a:lstStyle/>
                    <a:p>
                      <a:pPr marL="0" marR="0" algn="just">
                        <a:lnSpc>
                          <a:spcPct val="115000"/>
                        </a:lnSpc>
                        <a:spcBef>
                          <a:spcPts val="600"/>
                        </a:spcBef>
                        <a:spcAft>
                          <a:spcPts val="600"/>
                        </a:spcAft>
                      </a:pPr>
                      <a:r>
                        <a:rPr lang="es-US" sz="1300" dirty="0">
                          <a:effectLst/>
                        </a:rPr>
                        <a:t>A</a:t>
                      </a:r>
                      <a:endParaRPr lang="es-US" sz="1300" dirty="0">
                        <a:solidFill>
                          <a:srgbClr val="000000"/>
                        </a:solidFill>
                        <a:effectLst/>
                        <a:latin typeface="Arial" panose="020B0604020202020204" pitchFamily="34" charset="0"/>
                        <a:ea typeface="Arial" panose="020B0604020202020204" pitchFamily="34" charset="0"/>
                        <a:cs typeface="Times New Roman" panose="02020603050405020304" pitchFamily="18" charset="0"/>
                      </a:endParaRPr>
                    </a:p>
                  </a:txBody>
                  <a:tcPr marL="77111" marR="77111" marT="0" marB="0"/>
                </a:tc>
                <a:tc>
                  <a:txBody>
                    <a:bodyPr/>
                    <a:lstStyle/>
                    <a:p>
                      <a:pPr marL="0" marR="0" algn="just">
                        <a:lnSpc>
                          <a:spcPct val="115000"/>
                        </a:lnSpc>
                        <a:spcBef>
                          <a:spcPts val="600"/>
                        </a:spcBef>
                        <a:spcAft>
                          <a:spcPts val="600"/>
                        </a:spcAft>
                      </a:pPr>
                      <a:r>
                        <a:rPr lang="es-US" sz="1300" dirty="0">
                          <a:effectLst/>
                        </a:rPr>
                        <a:t>B</a:t>
                      </a:r>
                      <a:endParaRPr lang="es-US" sz="1300" dirty="0">
                        <a:solidFill>
                          <a:srgbClr val="000000"/>
                        </a:solidFill>
                        <a:effectLst/>
                        <a:latin typeface="Arial" panose="020B0604020202020204" pitchFamily="34" charset="0"/>
                        <a:ea typeface="Arial" panose="020B0604020202020204" pitchFamily="34" charset="0"/>
                        <a:cs typeface="Times New Roman" panose="02020603050405020304" pitchFamily="18" charset="0"/>
                      </a:endParaRPr>
                    </a:p>
                  </a:txBody>
                  <a:tcPr marL="77111" marR="77111" marT="0" marB="0"/>
                </a:tc>
                <a:tc>
                  <a:txBody>
                    <a:bodyPr/>
                    <a:lstStyle/>
                    <a:p>
                      <a:pPr marL="0" marR="0" algn="just">
                        <a:lnSpc>
                          <a:spcPct val="115000"/>
                        </a:lnSpc>
                        <a:spcBef>
                          <a:spcPts val="600"/>
                        </a:spcBef>
                        <a:spcAft>
                          <a:spcPts val="600"/>
                        </a:spcAft>
                      </a:pPr>
                      <a:r>
                        <a:rPr lang="es-US" sz="1300" dirty="0">
                          <a:effectLst/>
                        </a:rPr>
                        <a:t>C</a:t>
                      </a:r>
                      <a:endParaRPr lang="es-US" sz="1300" dirty="0">
                        <a:solidFill>
                          <a:srgbClr val="000000"/>
                        </a:solidFill>
                        <a:effectLst/>
                        <a:latin typeface="Arial" panose="020B0604020202020204" pitchFamily="34" charset="0"/>
                        <a:ea typeface="Arial" panose="020B0604020202020204" pitchFamily="34" charset="0"/>
                        <a:cs typeface="Times New Roman" panose="02020603050405020304" pitchFamily="18" charset="0"/>
                      </a:endParaRPr>
                    </a:p>
                  </a:txBody>
                  <a:tcPr marL="77111" marR="77111" marT="0" marB="0"/>
                </a:tc>
                <a:extLst>
                  <a:ext uri="{0D108BD9-81ED-4DB2-BD59-A6C34878D82A}">
                    <a16:rowId xmlns:a16="http://schemas.microsoft.com/office/drawing/2014/main" xmlns="" val="971784456"/>
                  </a:ext>
                </a:extLst>
              </a:tr>
              <a:tr h="454557">
                <a:tc>
                  <a:txBody>
                    <a:bodyPr/>
                    <a:lstStyle/>
                    <a:p>
                      <a:pPr marL="0" marR="0" algn="just">
                        <a:lnSpc>
                          <a:spcPct val="115000"/>
                        </a:lnSpc>
                        <a:spcBef>
                          <a:spcPts val="600"/>
                        </a:spcBef>
                        <a:spcAft>
                          <a:spcPts val="600"/>
                        </a:spcAft>
                      </a:pPr>
                      <a:r>
                        <a:rPr lang="es-US" sz="1300" dirty="0">
                          <a:effectLst/>
                        </a:rPr>
                        <a:t>D0</a:t>
                      </a:r>
                      <a:endParaRPr lang="es-US" sz="1300" dirty="0">
                        <a:solidFill>
                          <a:srgbClr val="000000"/>
                        </a:solidFill>
                        <a:effectLst/>
                        <a:latin typeface="Arial" panose="020B0604020202020204" pitchFamily="34" charset="0"/>
                        <a:ea typeface="Arial" panose="020B0604020202020204" pitchFamily="34" charset="0"/>
                        <a:cs typeface="Times New Roman" panose="02020603050405020304" pitchFamily="18" charset="0"/>
                      </a:endParaRPr>
                    </a:p>
                  </a:txBody>
                  <a:tcPr marL="77111" marR="77111" marT="0" marB="0"/>
                </a:tc>
                <a:tc>
                  <a:txBody>
                    <a:bodyPr/>
                    <a:lstStyle/>
                    <a:p>
                      <a:pPr marL="0" marR="0" algn="just">
                        <a:lnSpc>
                          <a:spcPct val="115000"/>
                        </a:lnSpc>
                        <a:spcBef>
                          <a:spcPts val="600"/>
                        </a:spcBef>
                        <a:spcAft>
                          <a:spcPts val="600"/>
                        </a:spcAft>
                      </a:pPr>
                      <a:r>
                        <a:rPr lang="es-US" sz="1300" dirty="0">
                          <a:effectLst/>
                        </a:rPr>
                        <a:t>1</a:t>
                      </a:r>
                      <a:endParaRPr lang="es-US" sz="1300" dirty="0">
                        <a:solidFill>
                          <a:srgbClr val="000000"/>
                        </a:solidFill>
                        <a:effectLst/>
                        <a:latin typeface="Arial" panose="020B0604020202020204" pitchFamily="34" charset="0"/>
                        <a:ea typeface="Arial" panose="020B0604020202020204" pitchFamily="34" charset="0"/>
                        <a:cs typeface="Times New Roman" panose="02020603050405020304" pitchFamily="18" charset="0"/>
                      </a:endParaRPr>
                    </a:p>
                  </a:txBody>
                  <a:tcPr marL="77111" marR="77111" marT="0" marB="0"/>
                </a:tc>
                <a:tc>
                  <a:txBody>
                    <a:bodyPr/>
                    <a:lstStyle/>
                    <a:p>
                      <a:pPr marL="0" marR="0" algn="just">
                        <a:lnSpc>
                          <a:spcPct val="115000"/>
                        </a:lnSpc>
                        <a:spcBef>
                          <a:spcPts val="600"/>
                        </a:spcBef>
                        <a:spcAft>
                          <a:spcPts val="600"/>
                        </a:spcAft>
                      </a:pPr>
                      <a:r>
                        <a:rPr lang="es-US" sz="1300" dirty="0">
                          <a:effectLst/>
                        </a:rPr>
                        <a:t>45</a:t>
                      </a:r>
                      <a:endParaRPr lang="es-US" sz="1300" dirty="0">
                        <a:solidFill>
                          <a:srgbClr val="000000"/>
                        </a:solidFill>
                        <a:effectLst/>
                        <a:latin typeface="Arial" panose="020B0604020202020204" pitchFamily="34" charset="0"/>
                        <a:ea typeface="Arial" panose="020B0604020202020204" pitchFamily="34" charset="0"/>
                        <a:cs typeface="Times New Roman" panose="02020603050405020304" pitchFamily="18" charset="0"/>
                      </a:endParaRPr>
                    </a:p>
                  </a:txBody>
                  <a:tcPr marL="77111" marR="77111" marT="0" marB="0"/>
                </a:tc>
                <a:tc>
                  <a:txBody>
                    <a:bodyPr/>
                    <a:lstStyle/>
                    <a:p>
                      <a:pPr marL="0" marR="0" algn="just">
                        <a:lnSpc>
                          <a:spcPct val="115000"/>
                        </a:lnSpc>
                        <a:spcBef>
                          <a:spcPts val="600"/>
                        </a:spcBef>
                        <a:spcAft>
                          <a:spcPts val="600"/>
                        </a:spcAft>
                      </a:pPr>
                      <a:r>
                        <a:rPr lang="es-US" sz="1300" dirty="0">
                          <a:effectLst/>
                        </a:rPr>
                        <a:t>Europa</a:t>
                      </a:r>
                      <a:endParaRPr lang="es-US" sz="1300" dirty="0">
                        <a:solidFill>
                          <a:srgbClr val="000000"/>
                        </a:solidFill>
                        <a:effectLst/>
                        <a:latin typeface="Arial" panose="020B0604020202020204" pitchFamily="34" charset="0"/>
                        <a:ea typeface="Arial" panose="020B0604020202020204" pitchFamily="34" charset="0"/>
                        <a:cs typeface="Times New Roman" panose="02020603050405020304" pitchFamily="18" charset="0"/>
                      </a:endParaRPr>
                    </a:p>
                  </a:txBody>
                  <a:tcPr marL="77111" marR="77111" marT="0" marB="0"/>
                </a:tc>
                <a:extLst>
                  <a:ext uri="{0D108BD9-81ED-4DB2-BD59-A6C34878D82A}">
                    <a16:rowId xmlns:a16="http://schemas.microsoft.com/office/drawing/2014/main" xmlns="" val="2798255140"/>
                  </a:ext>
                </a:extLst>
              </a:tr>
              <a:tr h="454557">
                <a:tc>
                  <a:txBody>
                    <a:bodyPr/>
                    <a:lstStyle/>
                    <a:p>
                      <a:pPr marL="0" marR="0" algn="just">
                        <a:lnSpc>
                          <a:spcPct val="115000"/>
                        </a:lnSpc>
                        <a:spcBef>
                          <a:spcPts val="600"/>
                        </a:spcBef>
                        <a:spcAft>
                          <a:spcPts val="600"/>
                        </a:spcAft>
                      </a:pPr>
                      <a:r>
                        <a:rPr lang="es-US" sz="1300" dirty="0">
                          <a:effectLst/>
                        </a:rPr>
                        <a:t>D1</a:t>
                      </a:r>
                      <a:endParaRPr lang="es-US" sz="1300" dirty="0">
                        <a:solidFill>
                          <a:srgbClr val="000000"/>
                        </a:solidFill>
                        <a:effectLst/>
                        <a:latin typeface="Arial" panose="020B0604020202020204" pitchFamily="34" charset="0"/>
                        <a:ea typeface="Arial" panose="020B0604020202020204" pitchFamily="34" charset="0"/>
                        <a:cs typeface="Times New Roman" panose="02020603050405020304" pitchFamily="18" charset="0"/>
                      </a:endParaRPr>
                    </a:p>
                  </a:txBody>
                  <a:tcPr marL="77111" marR="77111" marT="0" marB="0"/>
                </a:tc>
                <a:tc>
                  <a:txBody>
                    <a:bodyPr/>
                    <a:lstStyle/>
                    <a:p>
                      <a:pPr marL="0" marR="0" algn="just">
                        <a:lnSpc>
                          <a:spcPct val="115000"/>
                        </a:lnSpc>
                        <a:spcBef>
                          <a:spcPts val="600"/>
                        </a:spcBef>
                        <a:spcAft>
                          <a:spcPts val="600"/>
                        </a:spcAft>
                      </a:pPr>
                      <a:r>
                        <a:rPr lang="es-US" sz="1300" dirty="0">
                          <a:effectLst/>
                        </a:rPr>
                        <a:t>23</a:t>
                      </a:r>
                      <a:endParaRPr lang="es-US" sz="1300" dirty="0">
                        <a:solidFill>
                          <a:srgbClr val="000000"/>
                        </a:solidFill>
                        <a:effectLst/>
                        <a:latin typeface="Arial" panose="020B0604020202020204" pitchFamily="34" charset="0"/>
                        <a:ea typeface="Arial" panose="020B0604020202020204" pitchFamily="34" charset="0"/>
                        <a:cs typeface="Times New Roman" panose="02020603050405020304" pitchFamily="18" charset="0"/>
                      </a:endParaRPr>
                    </a:p>
                  </a:txBody>
                  <a:tcPr marL="77111" marR="77111" marT="0" marB="0"/>
                </a:tc>
                <a:tc>
                  <a:txBody>
                    <a:bodyPr/>
                    <a:lstStyle/>
                    <a:p>
                      <a:pPr marL="0" marR="0" algn="just">
                        <a:lnSpc>
                          <a:spcPct val="115000"/>
                        </a:lnSpc>
                        <a:spcBef>
                          <a:spcPts val="600"/>
                        </a:spcBef>
                        <a:spcAft>
                          <a:spcPts val="600"/>
                        </a:spcAft>
                      </a:pPr>
                      <a:r>
                        <a:rPr lang="es-US" sz="1300" dirty="0">
                          <a:effectLst/>
                        </a:rPr>
                        <a:t>67</a:t>
                      </a:r>
                      <a:endParaRPr lang="es-US" sz="1300" dirty="0">
                        <a:solidFill>
                          <a:srgbClr val="000000"/>
                        </a:solidFill>
                        <a:effectLst/>
                        <a:latin typeface="Arial" panose="020B0604020202020204" pitchFamily="34" charset="0"/>
                        <a:ea typeface="Arial" panose="020B0604020202020204" pitchFamily="34" charset="0"/>
                        <a:cs typeface="Times New Roman" panose="02020603050405020304" pitchFamily="18" charset="0"/>
                      </a:endParaRPr>
                    </a:p>
                  </a:txBody>
                  <a:tcPr marL="77111" marR="77111" marT="0" marB="0"/>
                </a:tc>
                <a:tc>
                  <a:txBody>
                    <a:bodyPr/>
                    <a:lstStyle/>
                    <a:p>
                      <a:pPr marL="0" marR="0" algn="just">
                        <a:lnSpc>
                          <a:spcPct val="115000"/>
                        </a:lnSpc>
                        <a:spcBef>
                          <a:spcPts val="600"/>
                        </a:spcBef>
                        <a:spcAft>
                          <a:spcPts val="600"/>
                        </a:spcAft>
                      </a:pPr>
                      <a:r>
                        <a:rPr lang="es-US" sz="1300" dirty="0">
                          <a:effectLst/>
                        </a:rPr>
                        <a:t>América</a:t>
                      </a:r>
                      <a:endParaRPr lang="es-US" sz="1300" dirty="0">
                        <a:solidFill>
                          <a:srgbClr val="000000"/>
                        </a:solidFill>
                        <a:effectLst/>
                        <a:latin typeface="Arial" panose="020B0604020202020204" pitchFamily="34" charset="0"/>
                        <a:ea typeface="Arial" panose="020B0604020202020204" pitchFamily="34" charset="0"/>
                        <a:cs typeface="Times New Roman" panose="02020603050405020304" pitchFamily="18" charset="0"/>
                      </a:endParaRPr>
                    </a:p>
                  </a:txBody>
                  <a:tcPr marL="77111" marR="77111" marT="0" marB="0"/>
                </a:tc>
                <a:extLst>
                  <a:ext uri="{0D108BD9-81ED-4DB2-BD59-A6C34878D82A}">
                    <a16:rowId xmlns:a16="http://schemas.microsoft.com/office/drawing/2014/main" xmlns="" val="2489334654"/>
                  </a:ext>
                </a:extLst>
              </a:tr>
              <a:tr h="454557">
                <a:tc>
                  <a:txBody>
                    <a:bodyPr/>
                    <a:lstStyle/>
                    <a:p>
                      <a:pPr marL="0" marR="0" algn="just">
                        <a:lnSpc>
                          <a:spcPct val="115000"/>
                        </a:lnSpc>
                        <a:spcBef>
                          <a:spcPts val="600"/>
                        </a:spcBef>
                        <a:spcAft>
                          <a:spcPts val="600"/>
                        </a:spcAft>
                      </a:pPr>
                      <a:r>
                        <a:rPr lang="es-US" sz="1300" dirty="0">
                          <a:effectLst/>
                        </a:rPr>
                        <a:t>D2</a:t>
                      </a:r>
                      <a:endParaRPr lang="es-US" sz="1300" dirty="0">
                        <a:solidFill>
                          <a:srgbClr val="000000"/>
                        </a:solidFill>
                        <a:effectLst/>
                        <a:latin typeface="Arial" panose="020B0604020202020204" pitchFamily="34" charset="0"/>
                        <a:ea typeface="Arial" panose="020B0604020202020204" pitchFamily="34" charset="0"/>
                        <a:cs typeface="Times New Roman" panose="02020603050405020304" pitchFamily="18" charset="0"/>
                      </a:endParaRPr>
                    </a:p>
                  </a:txBody>
                  <a:tcPr marL="77111" marR="77111" marT="0" marB="0"/>
                </a:tc>
                <a:tc>
                  <a:txBody>
                    <a:bodyPr/>
                    <a:lstStyle/>
                    <a:p>
                      <a:pPr marL="0" marR="0" algn="just">
                        <a:lnSpc>
                          <a:spcPct val="115000"/>
                        </a:lnSpc>
                        <a:spcBef>
                          <a:spcPts val="600"/>
                        </a:spcBef>
                        <a:spcAft>
                          <a:spcPts val="600"/>
                        </a:spcAft>
                      </a:pPr>
                      <a:r>
                        <a:rPr lang="es-US" sz="1300" dirty="0">
                          <a:effectLst/>
                        </a:rPr>
                        <a:t>45</a:t>
                      </a:r>
                      <a:endParaRPr lang="es-US" sz="1300" dirty="0">
                        <a:solidFill>
                          <a:srgbClr val="000000"/>
                        </a:solidFill>
                        <a:effectLst/>
                        <a:latin typeface="Arial" panose="020B0604020202020204" pitchFamily="34" charset="0"/>
                        <a:ea typeface="Arial" panose="020B0604020202020204" pitchFamily="34" charset="0"/>
                        <a:cs typeface="Times New Roman" panose="02020603050405020304" pitchFamily="18" charset="0"/>
                      </a:endParaRPr>
                    </a:p>
                  </a:txBody>
                  <a:tcPr marL="77111" marR="77111" marT="0" marB="0"/>
                </a:tc>
                <a:tc>
                  <a:txBody>
                    <a:bodyPr/>
                    <a:lstStyle/>
                    <a:p>
                      <a:pPr marL="0" marR="0" algn="just">
                        <a:lnSpc>
                          <a:spcPct val="115000"/>
                        </a:lnSpc>
                        <a:spcBef>
                          <a:spcPts val="600"/>
                        </a:spcBef>
                        <a:spcAft>
                          <a:spcPts val="600"/>
                        </a:spcAft>
                      </a:pPr>
                      <a:r>
                        <a:rPr lang="es-US" sz="1300" dirty="0">
                          <a:effectLst/>
                        </a:rPr>
                        <a:t>89</a:t>
                      </a:r>
                      <a:endParaRPr lang="es-US" sz="1300" dirty="0">
                        <a:solidFill>
                          <a:srgbClr val="000000"/>
                        </a:solidFill>
                        <a:effectLst/>
                        <a:latin typeface="Arial" panose="020B0604020202020204" pitchFamily="34" charset="0"/>
                        <a:ea typeface="Arial" panose="020B0604020202020204" pitchFamily="34" charset="0"/>
                        <a:cs typeface="Times New Roman" panose="02020603050405020304" pitchFamily="18" charset="0"/>
                      </a:endParaRPr>
                    </a:p>
                  </a:txBody>
                  <a:tcPr marL="77111" marR="77111" marT="0" marB="0"/>
                </a:tc>
                <a:tc>
                  <a:txBody>
                    <a:bodyPr/>
                    <a:lstStyle/>
                    <a:p>
                      <a:pPr marL="0" marR="0" algn="just">
                        <a:lnSpc>
                          <a:spcPct val="115000"/>
                        </a:lnSpc>
                        <a:spcBef>
                          <a:spcPts val="600"/>
                        </a:spcBef>
                        <a:spcAft>
                          <a:spcPts val="600"/>
                        </a:spcAft>
                      </a:pPr>
                      <a:r>
                        <a:rPr lang="es-US" sz="1300" dirty="0">
                          <a:effectLst/>
                        </a:rPr>
                        <a:t>Asia</a:t>
                      </a:r>
                      <a:endParaRPr lang="es-US" sz="1300" dirty="0">
                        <a:solidFill>
                          <a:srgbClr val="000000"/>
                        </a:solidFill>
                        <a:effectLst/>
                        <a:latin typeface="Arial" panose="020B0604020202020204" pitchFamily="34" charset="0"/>
                        <a:ea typeface="Arial" panose="020B0604020202020204" pitchFamily="34" charset="0"/>
                        <a:cs typeface="Times New Roman" panose="02020603050405020304" pitchFamily="18" charset="0"/>
                      </a:endParaRPr>
                    </a:p>
                  </a:txBody>
                  <a:tcPr marL="77111" marR="77111" marT="0" marB="0"/>
                </a:tc>
                <a:extLst>
                  <a:ext uri="{0D108BD9-81ED-4DB2-BD59-A6C34878D82A}">
                    <a16:rowId xmlns:a16="http://schemas.microsoft.com/office/drawing/2014/main" xmlns="" val="3998880980"/>
                  </a:ext>
                </a:extLst>
              </a:tr>
              <a:tr h="454557">
                <a:tc>
                  <a:txBody>
                    <a:bodyPr/>
                    <a:lstStyle/>
                    <a:p>
                      <a:pPr marL="0" marR="0" algn="just">
                        <a:lnSpc>
                          <a:spcPct val="115000"/>
                        </a:lnSpc>
                        <a:spcBef>
                          <a:spcPts val="600"/>
                        </a:spcBef>
                        <a:spcAft>
                          <a:spcPts val="600"/>
                        </a:spcAft>
                      </a:pPr>
                      <a:r>
                        <a:rPr lang="es-US" sz="1300" dirty="0">
                          <a:effectLst/>
                        </a:rPr>
                        <a:t>D3</a:t>
                      </a:r>
                      <a:endParaRPr lang="es-US" sz="1300" dirty="0">
                        <a:solidFill>
                          <a:srgbClr val="000000"/>
                        </a:solidFill>
                        <a:effectLst/>
                        <a:latin typeface="Arial" panose="020B0604020202020204" pitchFamily="34" charset="0"/>
                        <a:ea typeface="Arial" panose="020B0604020202020204" pitchFamily="34" charset="0"/>
                        <a:cs typeface="Times New Roman" panose="02020603050405020304" pitchFamily="18" charset="0"/>
                      </a:endParaRPr>
                    </a:p>
                  </a:txBody>
                  <a:tcPr marL="77111" marR="77111" marT="0" marB="0"/>
                </a:tc>
                <a:tc>
                  <a:txBody>
                    <a:bodyPr/>
                    <a:lstStyle/>
                    <a:p>
                      <a:pPr marL="0" marR="0" algn="just">
                        <a:lnSpc>
                          <a:spcPct val="115000"/>
                        </a:lnSpc>
                        <a:spcBef>
                          <a:spcPts val="600"/>
                        </a:spcBef>
                        <a:spcAft>
                          <a:spcPts val="600"/>
                        </a:spcAft>
                      </a:pPr>
                      <a:r>
                        <a:rPr lang="es-US" sz="1300" dirty="0">
                          <a:effectLst/>
                        </a:rPr>
                        <a:t>5</a:t>
                      </a:r>
                      <a:endParaRPr lang="es-US" sz="1300" dirty="0">
                        <a:solidFill>
                          <a:srgbClr val="000000"/>
                        </a:solidFill>
                        <a:effectLst/>
                        <a:latin typeface="Arial" panose="020B0604020202020204" pitchFamily="34" charset="0"/>
                        <a:ea typeface="Arial" panose="020B0604020202020204" pitchFamily="34" charset="0"/>
                        <a:cs typeface="Times New Roman" panose="02020603050405020304" pitchFamily="18" charset="0"/>
                      </a:endParaRPr>
                    </a:p>
                  </a:txBody>
                  <a:tcPr marL="77111" marR="77111" marT="0" marB="0"/>
                </a:tc>
                <a:tc>
                  <a:txBody>
                    <a:bodyPr/>
                    <a:lstStyle/>
                    <a:p>
                      <a:pPr marL="0" marR="0" algn="just">
                        <a:lnSpc>
                          <a:spcPct val="115000"/>
                        </a:lnSpc>
                        <a:spcBef>
                          <a:spcPts val="600"/>
                        </a:spcBef>
                        <a:spcAft>
                          <a:spcPts val="600"/>
                        </a:spcAft>
                      </a:pPr>
                      <a:r>
                        <a:rPr lang="es-US" sz="1300" dirty="0">
                          <a:effectLst/>
                        </a:rPr>
                        <a:t>9</a:t>
                      </a:r>
                      <a:endParaRPr lang="es-US" sz="1300" dirty="0">
                        <a:solidFill>
                          <a:srgbClr val="000000"/>
                        </a:solidFill>
                        <a:effectLst/>
                        <a:latin typeface="Arial" panose="020B0604020202020204" pitchFamily="34" charset="0"/>
                        <a:ea typeface="Arial" panose="020B0604020202020204" pitchFamily="34" charset="0"/>
                        <a:cs typeface="Times New Roman" panose="02020603050405020304" pitchFamily="18" charset="0"/>
                      </a:endParaRPr>
                    </a:p>
                  </a:txBody>
                  <a:tcPr marL="77111" marR="77111" marT="0" marB="0"/>
                </a:tc>
                <a:tc>
                  <a:txBody>
                    <a:bodyPr/>
                    <a:lstStyle/>
                    <a:p>
                      <a:pPr marL="0" marR="0" algn="just">
                        <a:lnSpc>
                          <a:spcPct val="115000"/>
                        </a:lnSpc>
                        <a:spcBef>
                          <a:spcPts val="600"/>
                        </a:spcBef>
                        <a:spcAft>
                          <a:spcPts val="600"/>
                        </a:spcAft>
                      </a:pPr>
                      <a:r>
                        <a:rPr lang="es-US" sz="1300" dirty="0">
                          <a:effectLst/>
                        </a:rPr>
                        <a:t>Europa</a:t>
                      </a:r>
                      <a:endParaRPr lang="es-US" sz="1300" dirty="0">
                        <a:solidFill>
                          <a:srgbClr val="000000"/>
                        </a:solidFill>
                        <a:effectLst/>
                        <a:latin typeface="Arial" panose="020B0604020202020204" pitchFamily="34" charset="0"/>
                        <a:ea typeface="Arial" panose="020B0604020202020204" pitchFamily="34" charset="0"/>
                        <a:cs typeface="Times New Roman" panose="02020603050405020304" pitchFamily="18" charset="0"/>
                      </a:endParaRPr>
                    </a:p>
                  </a:txBody>
                  <a:tcPr marL="77111" marR="77111" marT="0" marB="0"/>
                </a:tc>
                <a:extLst>
                  <a:ext uri="{0D108BD9-81ED-4DB2-BD59-A6C34878D82A}">
                    <a16:rowId xmlns:a16="http://schemas.microsoft.com/office/drawing/2014/main" xmlns="" val="3722096332"/>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355976274"/>
              </p:ext>
            </p:extLst>
          </p:nvPr>
        </p:nvGraphicFramePr>
        <p:xfrm>
          <a:off x="4201416" y="3127703"/>
          <a:ext cx="4515931" cy="1461575"/>
        </p:xfrm>
        <a:graphic>
          <a:graphicData uri="http://schemas.openxmlformats.org/drawingml/2006/table">
            <a:tbl>
              <a:tblPr firstRow="1" firstCol="1" bandRow="1">
                <a:tableStyleId>{5C22544A-7EE6-4342-B048-85BDC9FD1C3A}</a:tableStyleId>
              </a:tblPr>
              <a:tblGrid>
                <a:gridCol w="562241">
                  <a:extLst>
                    <a:ext uri="{9D8B030D-6E8A-4147-A177-3AD203B41FA5}">
                      <a16:colId xmlns:a16="http://schemas.microsoft.com/office/drawing/2014/main" xmlns="" val="4001762579"/>
                    </a:ext>
                  </a:extLst>
                </a:gridCol>
                <a:gridCol w="569159">
                  <a:extLst>
                    <a:ext uri="{9D8B030D-6E8A-4147-A177-3AD203B41FA5}">
                      <a16:colId xmlns:a16="http://schemas.microsoft.com/office/drawing/2014/main" xmlns="" val="2488399910"/>
                    </a:ext>
                  </a:extLst>
                </a:gridCol>
                <a:gridCol w="676906">
                  <a:extLst>
                    <a:ext uri="{9D8B030D-6E8A-4147-A177-3AD203B41FA5}">
                      <a16:colId xmlns:a16="http://schemas.microsoft.com/office/drawing/2014/main" xmlns="" val="2312054841"/>
                    </a:ext>
                  </a:extLst>
                </a:gridCol>
                <a:gridCol w="979433">
                  <a:extLst>
                    <a:ext uri="{9D8B030D-6E8A-4147-A177-3AD203B41FA5}">
                      <a16:colId xmlns:a16="http://schemas.microsoft.com/office/drawing/2014/main" xmlns="" val="1396910553"/>
                    </a:ext>
                  </a:extLst>
                </a:gridCol>
                <a:gridCol w="936104">
                  <a:extLst>
                    <a:ext uri="{9D8B030D-6E8A-4147-A177-3AD203B41FA5}">
                      <a16:colId xmlns:a16="http://schemas.microsoft.com/office/drawing/2014/main" xmlns="" val="4051480735"/>
                    </a:ext>
                  </a:extLst>
                </a:gridCol>
                <a:gridCol w="792088">
                  <a:extLst>
                    <a:ext uri="{9D8B030D-6E8A-4147-A177-3AD203B41FA5}">
                      <a16:colId xmlns:a16="http://schemas.microsoft.com/office/drawing/2014/main" xmlns="" val="2110123676"/>
                    </a:ext>
                  </a:extLst>
                </a:gridCol>
              </a:tblGrid>
              <a:tr h="480119">
                <a:tc>
                  <a:txBody>
                    <a:bodyPr/>
                    <a:lstStyle/>
                    <a:p>
                      <a:pPr marL="0" marR="0" algn="just">
                        <a:lnSpc>
                          <a:spcPct val="115000"/>
                        </a:lnSpc>
                        <a:spcBef>
                          <a:spcPts val="600"/>
                        </a:spcBef>
                        <a:spcAft>
                          <a:spcPts val="600"/>
                        </a:spcAft>
                      </a:pPr>
                      <a:r>
                        <a:rPr lang="es-US" sz="1400" dirty="0">
                          <a:effectLst/>
                        </a:rPr>
                        <a:t>id</a:t>
                      </a:r>
                      <a:endParaRPr lang="es-US" sz="1400" dirty="0">
                        <a:solidFill>
                          <a:srgbClr val="000000"/>
                        </a:solidFill>
                        <a:effectLst/>
                        <a:latin typeface="Arial" panose="020B0604020202020204" pitchFamily="34" charset="0"/>
                        <a:ea typeface="Arial" panose="020B0604020202020204" pitchFamily="34" charset="0"/>
                        <a:cs typeface="Times New Roman" panose="02020603050405020304" pitchFamily="18" charset="0"/>
                      </a:endParaRPr>
                    </a:p>
                  </a:txBody>
                  <a:tcPr marL="80881" marR="80881" marT="0" marB="0"/>
                </a:tc>
                <a:tc>
                  <a:txBody>
                    <a:bodyPr/>
                    <a:lstStyle/>
                    <a:p>
                      <a:pPr marL="0" marR="0" algn="just">
                        <a:lnSpc>
                          <a:spcPct val="115000"/>
                        </a:lnSpc>
                        <a:spcBef>
                          <a:spcPts val="600"/>
                        </a:spcBef>
                        <a:spcAft>
                          <a:spcPts val="600"/>
                        </a:spcAft>
                      </a:pPr>
                      <a:r>
                        <a:rPr lang="es-US" sz="1400" dirty="0">
                          <a:effectLst/>
                        </a:rPr>
                        <a:t>A</a:t>
                      </a:r>
                      <a:endParaRPr lang="es-US" sz="1400" dirty="0">
                        <a:solidFill>
                          <a:srgbClr val="000000"/>
                        </a:solidFill>
                        <a:effectLst/>
                        <a:latin typeface="Arial" panose="020B0604020202020204" pitchFamily="34" charset="0"/>
                        <a:ea typeface="Arial" panose="020B0604020202020204" pitchFamily="34" charset="0"/>
                        <a:cs typeface="Times New Roman" panose="02020603050405020304" pitchFamily="18" charset="0"/>
                      </a:endParaRPr>
                    </a:p>
                  </a:txBody>
                  <a:tcPr marL="80881" marR="80881" marT="0" marB="0"/>
                </a:tc>
                <a:tc>
                  <a:txBody>
                    <a:bodyPr/>
                    <a:lstStyle/>
                    <a:p>
                      <a:pPr marL="0" marR="0" algn="just">
                        <a:lnSpc>
                          <a:spcPct val="115000"/>
                        </a:lnSpc>
                        <a:spcBef>
                          <a:spcPts val="600"/>
                        </a:spcBef>
                        <a:spcAft>
                          <a:spcPts val="600"/>
                        </a:spcAft>
                      </a:pPr>
                      <a:r>
                        <a:rPr lang="es-US" sz="1400" dirty="0">
                          <a:effectLst/>
                        </a:rPr>
                        <a:t>B</a:t>
                      </a:r>
                      <a:endParaRPr lang="es-US" sz="1400" dirty="0">
                        <a:solidFill>
                          <a:srgbClr val="000000"/>
                        </a:solidFill>
                        <a:effectLst/>
                        <a:latin typeface="Arial" panose="020B0604020202020204" pitchFamily="34" charset="0"/>
                        <a:ea typeface="Arial" panose="020B0604020202020204" pitchFamily="34" charset="0"/>
                        <a:cs typeface="Times New Roman" panose="02020603050405020304" pitchFamily="18" charset="0"/>
                      </a:endParaRPr>
                    </a:p>
                  </a:txBody>
                  <a:tcPr marL="80881" marR="80881" marT="0" marB="0"/>
                </a:tc>
                <a:tc>
                  <a:txBody>
                    <a:bodyPr/>
                    <a:lstStyle/>
                    <a:p>
                      <a:pPr marL="0" marR="0" algn="just">
                        <a:lnSpc>
                          <a:spcPct val="115000"/>
                        </a:lnSpc>
                        <a:spcBef>
                          <a:spcPts val="600"/>
                        </a:spcBef>
                        <a:spcAft>
                          <a:spcPts val="600"/>
                        </a:spcAft>
                      </a:pPr>
                      <a:r>
                        <a:rPr lang="es-US" sz="1400" dirty="0">
                          <a:effectLst/>
                        </a:rPr>
                        <a:t>C.Europa</a:t>
                      </a:r>
                      <a:endParaRPr lang="es-US" sz="1400" dirty="0">
                        <a:solidFill>
                          <a:srgbClr val="000000"/>
                        </a:solidFill>
                        <a:effectLst/>
                        <a:latin typeface="Arial" panose="020B0604020202020204" pitchFamily="34" charset="0"/>
                        <a:ea typeface="Arial" panose="020B0604020202020204" pitchFamily="34" charset="0"/>
                        <a:cs typeface="Times New Roman" panose="02020603050405020304" pitchFamily="18" charset="0"/>
                      </a:endParaRPr>
                    </a:p>
                  </a:txBody>
                  <a:tcPr marL="80881" marR="80881" marT="0" marB="0"/>
                </a:tc>
                <a:tc>
                  <a:txBody>
                    <a:bodyPr/>
                    <a:lstStyle/>
                    <a:p>
                      <a:pPr marL="0" marR="0" algn="just">
                        <a:lnSpc>
                          <a:spcPct val="115000"/>
                        </a:lnSpc>
                        <a:spcBef>
                          <a:spcPts val="600"/>
                        </a:spcBef>
                        <a:spcAft>
                          <a:spcPts val="600"/>
                        </a:spcAft>
                      </a:pPr>
                      <a:r>
                        <a:rPr lang="es-US" sz="1400" dirty="0">
                          <a:effectLst/>
                        </a:rPr>
                        <a:t>C.América</a:t>
                      </a:r>
                      <a:endParaRPr lang="es-US" sz="1400" dirty="0">
                        <a:solidFill>
                          <a:srgbClr val="000000"/>
                        </a:solidFill>
                        <a:effectLst/>
                        <a:latin typeface="Arial" panose="020B0604020202020204" pitchFamily="34" charset="0"/>
                        <a:ea typeface="Arial" panose="020B0604020202020204" pitchFamily="34" charset="0"/>
                        <a:cs typeface="Times New Roman" panose="02020603050405020304" pitchFamily="18" charset="0"/>
                      </a:endParaRPr>
                    </a:p>
                  </a:txBody>
                  <a:tcPr marL="80881" marR="80881" marT="0" marB="0"/>
                </a:tc>
                <a:tc>
                  <a:txBody>
                    <a:bodyPr/>
                    <a:lstStyle/>
                    <a:p>
                      <a:pPr marL="0" marR="0" algn="just">
                        <a:lnSpc>
                          <a:spcPct val="115000"/>
                        </a:lnSpc>
                        <a:spcBef>
                          <a:spcPts val="600"/>
                        </a:spcBef>
                        <a:spcAft>
                          <a:spcPts val="600"/>
                        </a:spcAft>
                      </a:pPr>
                      <a:r>
                        <a:rPr lang="es-US" sz="1400" dirty="0">
                          <a:effectLst/>
                        </a:rPr>
                        <a:t>C.Asia</a:t>
                      </a:r>
                      <a:endParaRPr lang="es-US" sz="1400" dirty="0">
                        <a:solidFill>
                          <a:srgbClr val="000000"/>
                        </a:solidFill>
                        <a:effectLst/>
                        <a:latin typeface="Arial" panose="020B0604020202020204" pitchFamily="34" charset="0"/>
                        <a:ea typeface="Arial" panose="020B0604020202020204" pitchFamily="34" charset="0"/>
                        <a:cs typeface="Times New Roman" panose="02020603050405020304" pitchFamily="18" charset="0"/>
                      </a:endParaRPr>
                    </a:p>
                  </a:txBody>
                  <a:tcPr marL="80881" marR="80881" marT="0" marB="0"/>
                </a:tc>
                <a:extLst>
                  <a:ext uri="{0D108BD9-81ED-4DB2-BD59-A6C34878D82A}">
                    <a16:rowId xmlns:a16="http://schemas.microsoft.com/office/drawing/2014/main" xmlns="" val="2655020576"/>
                  </a:ext>
                </a:extLst>
              </a:tr>
              <a:tr h="232084">
                <a:tc>
                  <a:txBody>
                    <a:bodyPr/>
                    <a:lstStyle/>
                    <a:p>
                      <a:pPr marL="0" marR="0" algn="just">
                        <a:lnSpc>
                          <a:spcPct val="115000"/>
                        </a:lnSpc>
                        <a:spcBef>
                          <a:spcPts val="600"/>
                        </a:spcBef>
                        <a:spcAft>
                          <a:spcPts val="600"/>
                        </a:spcAft>
                      </a:pPr>
                      <a:r>
                        <a:rPr lang="es-US" sz="1400" dirty="0">
                          <a:effectLst/>
                        </a:rPr>
                        <a:t>D0</a:t>
                      </a:r>
                      <a:endParaRPr lang="es-US" sz="1400" dirty="0">
                        <a:solidFill>
                          <a:srgbClr val="000000"/>
                        </a:solidFill>
                        <a:effectLst/>
                        <a:latin typeface="Arial" panose="020B0604020202020204" pitchFamily="34" charset="0"/>
                        <a:ea typeface="Arial" panose="020B0604020202020204" pitchFamily="34" charset="0"/>
                        <a:cs typeface="Times New Roman" panose="02020603050405020304" pitchFamily="18" charset="0"/>
                      </a:endParaRPr>
                    </a:p>
                  </a:txBody>
                  <a:tcPr marL="80881" marR="80881" marT="0" marB="0"/>
                </a:tc>
                <a:tc>
                  <a:txBody>
                    <a:bodyPr/>
                    <a:lstStyle/>
                    <a:p>
                      <a:pPr marL="0" marR="0" algn="just">
                        <a:lnSpc>
                          <a:spcPct val="115000"/>
                        </a:lnSpc>
                        <a:spcBef>
                          <a:spcPts val="600"/>
                        </a:spcBef>
                        <a:spcAft>
                          <a:spcPts val="600"/>
                        </a:spcAft>
                      </a:pPr>
                      <a:r>
                        <a:rPr lang="es-US" sz="1400" dirty="0">
                          <a:effectLst/>
                        </a:rPr>
                        <a:t>0</a:t>
                      </a:r>
                      <a:endParaRPr lang="es-US" sz="1400" dirty="0">
                        <a:solidFill>
                          <a:srgbClr val="000000"/>
                        </a:solidFill>
                        <a:effectLst/>
                        <a:latin typeface="Arial" panose="020B0604020202020204" pitchFamily="34" charset="0"/>
                        <a:ea typeface="Arial" panose="020B0604020202020204" pitchFamily="34" charset="0"/>
                        <a:cs typeface="Times New Roman" panose="02020603050405020304" pitchFamily="18" charset="0"/>
                      </a:endParaRPr>
                    </a:p>
                  </a:txBody>
                  <a:tcPr marL="80881" marR="80881" marT="0" marB="0"/>
                </a:tc>
                <a:tc>
                  <a:txBody>
                    <a:bodyPr/>
                    <a:lstStyle/>
                    <a:p>
                      <a:pPr marL="0" marR="0" algn="just">
                        <a:lnSpc>
                          <a:spcPct val="115000"/>
                        </a:lnSpc>
                        <a:spcBef>
                          <a:spcPts val="600"/>
                        </a:spcBef>
                        <a:spcAft>
                          <a:spcPts val="600"/>
                        </a:spcAft>
                      </a:pPr>
                      <a:r>
                        <a:rPr lang="es-US" sz="1400" dirty="0">
                          <a:effectLst/>
                        </a:rPr>
                        <a:t>0.450</a:t>
                      </a:r>
                      <a:endParaRPr lang="es-US" sz="1400" dirty="0">
                        <a:solidFill>
                          <a:srgbClr val="000000"/>
                        </a:solidFill>
                        <a:effectLst/>
                        <a:latin typeface="Arial" panose="020B0604020202020204" pitchFamily="34" charset="0"/>
                        <a:ea typeface="Arial" panose="020B0604020202020204" pitchFamily="34" charset="0"/>
                        <a:cs typeface="Times New Roman" panose="02020603050405020304" pitchFamily="18" charset="0"/>
                      </a:endParaRPr>
                    </a:p>
                  </a:txBody>
                  <a:tcPr marL="80881" marR="80881" marT="0" marB="0"/>
                </a:tc>
                <a:tc>
                  <a:txBody>
                    <a:bodyPr/>
                    <a:lstStyle/>
                    <a:p>
                      <a:pPr marL="0" marR="0" algn="just">
                        <a:lnSpc>
                          <a:spcPct val="115000"/>
                        </a:lnSpc>
                        <a:spcBef>
                          <a:spcPts val="600"/>
                        </a:spcBef>
                        <a:spcAft>
                          <a:spcPts val="600"/>
                        </a:spcAft>
                      </a:pPr>
                      <a:r>
                        <a:rPr lang="es-US" sz="1400" dirty="0">
                          <a:effectLst/>
                        </a:rPr>
                        <a:t>1</a:t>
                      </a:r>
                      <a:endParaRPr lang="es-US" sz="1400" dirty="0">
                        <a:solidFill>
                          <a:srgbClr val="000000"/>
                        </a:solidFill>
                        <a:effectLst/>
                        <a:latin typeface="Arial" panose="020B0604020202020204" pitchFamily="34" charset="0"/>
                        <a:ea typeface="Arial" panose="020B0604020202020204" pitchFamily="34" charset="0"/>
                        <a:cs typeface="Times New Roman" panose="02020603050405020304" pitchFamily="18" charset="0"/>
                      </a:endParaRPr>
                    </a:p>
                  </a:txBody>
                  <a:tcPr marL="80881" marR="80881" marT="0" marB="0"/>
                </a:tc>
                <a:tc>
                  <a:txBody>
                    <a:bodyPr/>
                    <a:lstStyle/>
                    <a:p>
                      <a:pPr marL="0" marR="0" algn="just">
                        <a:lnSpc>
                          <a:spcPct val="115000"/>
                        </a:lnSpc>
                        <a:spcBef>
                          <a:spcPts val="600"/>
                        </a:spcBef>
                        <a:spcAft>
                          <a:spcPts val="600"/>
                        </a:spcAft>
                      </a:pPr>
                      <a:r>
                        <a:rPr lang="es-US" sz="1400" dirty="0">
                          <a:effectLst/>
                        </a:rPr>
                        <a:t>0</a:t>
                      </a:r>
                      <a:endParaRPr lang="es-US" sz="1400" dirty="0">
                        <a:solidFill>
                          <a:srgbClr val="000000"/>
                        </a:solidFill>
                        <a:effectLst/>
                        <a:latin typeface="Arial" panose="020B0604020202020204" pitchFamily="34" charset="0"/>
                        <a:ea typeface="Arial" panose="020B0604020202020204" pitchFamily="34" charset="0"/>
                        <a:cs typeface="Times New Roman" panose="02020603050405020304" pitchFamily="18" charset="0"/>
                      </a:endParaRPr>
                    </a:p>
                  </a:txBody>
                  <a:tcPr marL="80881" marR="80881" marT="0" marB="0"/>
                </a:tc>
                <a:tc>
                  <a:txBody>
                    <a:bodyPr/>
                    <a:lstStyle/>
                    <a:p>
                      <a:pPr marL="0" marR="0" algn="just">
                        <a:lnSpc>
                          <a:spcPct val="115000"/>
                        </a:lnSpc>
                        <a:spcBef>
                          <a:spcPts val="600"/>
                        </a:spcBef>
                        <a:spcAft>
                          <a:spcPts val="600"/>
                        </a:spcAft>
                      </a:pPr>
                      <a:r>
                        <a:rPr lang="es-US" sz="1400" dirty="0">
                          <a:effectLst/>
                        </a:rPr>
                        <a:t>0</a:t>
                      </a:r>
                      <a:endParaRPr lang="es-US" sz="1400" dirty="0">
                        <a:solidFill>
                          <a:srgbClr val="000000"/>
                        </a:solidFill>
                        <a:effectLst/>
                        <a:latin typeface="Arial" panose="020B0604020202020204" pitchFamily="34" charset="0"/>
                        <a:ea typeface="Arial" panose="020B0604020202020204" pitchFamily="34" charset="0"/>
                        <a:cs typeface="Times New Roman" panose="02020603050405020304" pitchFamily="18" charset="0"/>
                      </a:endParaRPr>
                    </a:p>
                  </a:txBody>
                  <a:tcPr marL="80881" marR="80881" marT="0" marB="0"/>
                </a:tc>
                <a:extLst>
                  <a:ext uri="{0D108BD9-81ED-4DB2-BD59-A6C34878D82A}">
                    <a16:rowId xmlns:a16="http://schemas.microsoft.com/office/drawing/2014/main" xmlns="" val="662218446"/>
                  </a:ext>
                </a:extLst>
              </a:tr>
              <a:tr h="232084">
                <a:tc>
                  <a:txBody>
                    <a:bodyPr/>
                    <a:lstStyle/>
                    <a:p>
                      <a:pPr marL="0" marR="0" algn="just">
                        <a:lnSpc>
                          <a:spcPct val="115000"/>
                        </a:lnSpc>
                        <a:spcBef>
                          <a:spcPts val="600"/>
                        </a:spcBef>
                        <a:spcAft>
                          <a:spcPts val="600"/>
                        </a:spcAft>
                      </a:pPr>
                      <a:r>
                        <a:rPr lang="es-US" sz="1400" dirty="0">
                          <a:effectLst/>
                        </a:rPr>
                        <a:t>D1</a:t>
                      </a:r>
                      <a:endParaRPr lang="es-US" sz="1400" dirty="0">
                        <a:solidFill>
                          <a:srgbClr val="000000"/>
                        </a:solidFill>
                        <a:effectLst/>
                        <a:latin typeface="Arial" panose="020B0604020202020204" pitchFamily="34" charset="0"/>
                        <a:ea typeface="Arial" panose="020B0604020202020204" pitchFamily="34" charset="0"/>
                        <a:cs typeface="Times New Roman" panose="02020603050405020304" pitchFamily="18" charset="0"/>
                      </a:endParaRPr>
                    </a:p>
                  </a:txBody>
                  <a:tcPr marL="80881" marR="80881" marT="0" marB="0"/>
                </a:tc>
                <a:tc>
                  <a:txBody>
                    <a:bodyPr/>
                    <a:lstStyle/>
                    <a:p>
                      <a:pPr marL="0" marR="0" algn="just">
                        <a:lnSpc>
                          <a:spcPct val="115000"/>
                        </a:lnSpc>
                        <a:spcBef>
                          <a:spcPts val="600"/>
                        </a:spcBef>
                        <a:spcAft>
                          <a:spcPts val="600"/>
                        </a:spcAft>
                      </a:pPr>
                      <a:r>
                        <a:rPr lang="es-US" sz="1400" dirty="0">
                          <a:effectLst/>
                        </a:rPr>
                        <a:t>0.4</a:t>
                      </a:r>
                      <a:endParaRPr lang="es-US" sz="1400" dirty="0">
                        <a:solidFill>
                          <a:srgbClr val="000000"/>
                        </a:solidFill>
                        <a:effectLst/>
                        <a:latin typeface="Arial" panose="020B0604020202020204" pitchFamily="34" charset="0"/>
                        <a:ea typeface="Arial" panose="020B0604020202020204" pitchFamily="34" charset="0"/>
                        <a:cs typeface="Times New Roman" panose="02020603050405020304" pitchFamily="18" charset="0"/>
                      </a:endParaRPr>
                    </a:p>
                  </a:txBody>
                  <a:tcPr marL="80881" marR="80881" marT="0" marB="0"/>
                </a:tc>
                <a:tc>
                  <a:txBody>
                    <a:bodyPr/>
                    <a:lstStyle/>
                    <a:p>
                      <a:pPr marL="0" marR="0" algn="just">
                        <a:lnSpc>
                          <a:spcPct val="115000"/>
                        </a:lnSpc>
                        <a:spcBef>
                          <a:spcPts val="600"/>
                        </a:spcBef>
                        <a:spcAft>
                          <a:spcPts val="600"/>
                        </a:spcAft>
                      </a:pPr>
                      <a:r>
                        <a:rPr lang="es-US" sz="1400" dirty="0">
                          <a:effectLst/>
                        </a:rPr>
                        <a:t>0.725</a:t>
                      </a:r>
                      <a:endParaRPr lang="es-US" sz="1400" dirty="0">
                        <a:solidFill>
                          <a:srgbClr val="000000"/>
                        </a:solidFill>
                        <a:effectLst/>
                        <a:latin typeface="Arial" panose="020B0604020202020204" pitchFamily="34" charset="0"/>
                        <a:ea typeface="Arial" panose="020B0604020202020204" pitchFamily="34" charset="0"/>
                        <a:cs typeface="Times New Roman" panose="02020603050405020304" pitchFamily="18" charset="0"/>
                      </a:endParaRPr>
                    </a:p>
                  </a:txBody>
                  <a:tcPr marL="80881" marR="80881" marT="0" marB="0"/>
                </a:tc>
                <a:tc>
                  <a:txBody>
                    <a:bodyPr/>
                    <a:lstStyle/>
                    <a:p>
                      <a:pPr marL="0" marR="0" algn="just">
                        <a:lnSpc>
                          <a:spcPct val="115000"/>
                        </a:lnSpc>
                        <a:spcBef>
                          <a:spcPts val="600"/>
                        </a:spcBef>
                        <a:spcAft>
                          <a:spcPts val="600"/>
                        </a:spcAft>
                      </a:pPr>
                      <a:r>
                        <a:rPr lang="es-US" sz="1400" dirty="0">
                          <a:effectLst/>
                        </a:rPr>
                        <a:t>0</a:t>
                      </a:r>
                      <a:endParaRPr lang="es-US" sz="1400" dirty="0">
                        <a:solidFill>
                          <a:srgbClr val="000000"/>
                        </a:solidFill>
                        <a:effectLst/>
                        <a:latin typeface="Arial" panose="020B0604020202020204" pitchFamily="34" charset="0"/>
                        <a:ea typeface="Arial" panose="020B0604020202020204" pitchFamily="34" charset="0"/>
                        <a:cs typeface="Times New Roman" panose="02020603050405020304" pitchFamily="18" charset="0"/>
                      </a:endParaRPr>
                    </a:p>
                  </a:txBody>
                  <a:tcPr marL="80881" marR="80881" marT="0" marB="0"/>
                </a:tc>
                <a:tc>
                  <a:txBody>
                    <a:bodyPr/>
                    <a:lstStyle/>
                    <a:p>
                      <a:pPr marL="0" marR="0" algn="just">
                        <a:lnSpc>
                          <a:spcPct val="115000"/>
                        </a:lnSpc>
                        <a:spcBef>
                          <a:spcPts val="600"/>
                        </a:spcBef>
                        <a:spcAft>
                          <a:spcPts val="600"/>
                        </a:spcAft>
                      </a:pPr>
                      <a:r>
                        <a:rPr lang="es-US" sz="1400" dirty="0">
                          <a:effectLst/>
                        </a:rPr>
                        <a:t>1</a:t>
                      </a:r>
                      <a:endParaRPr lang="es-US" sz="1400" dirty="0">
                        <a:solidFill>
                          <a:srgbClr val="000000"/>
                        </a:solidFill>
                        <a:effectLst/>
                        <a:latin typeface="Arial" panose="020B0604020202020204" pitchFamily="34" charset="0"/>
                        <a:ea typeface="Arial" panose="020B0604020202020204" pitchFamily="34" charset="0"/>
                        <a:cs typeface="Times New Roman" panose="02020603050405020304" pitchFamily="18" charset="0"/>
                      </a:endParaRPr>
                    </a:p>
                  </a:txBody>
                  <a:tcPr marL="80881" marR="80881" marT="0" marB="0"/>
                </a:tc>
                <a:tc>
                  <a:txBody>
                    <a:bodyPr/>
                    <a:lstStyle/>
                    <a:p>
                      <a:pPr marL="0" marR="0" algn="just">
                        <a:lnSpc>
                          <a:spcPct val="115000"/>
                        </a:lnSpc>
                        <a:spcBef>
                          <a:spcPts val="600"/>
                        </a:spcBef>
                        <a:spcAft>
                          <a:spcPts val="600"/>
                        </a:spcAft>
                      </a:pPr>
                      <a:r>
                        <a:rPr lang="es-US" sz="1400" dirty="0">
                          <a:effectLst/>
                        </a:rPr>
                        <a:t>0</a:t>
                      </a:r>
                      <a:endParaRPr lang="es-US" sz="1400" dirty="0">
                        <a:solidFill>
                          <a:srgbClr val="000000"/>
                        </a:solidFill>
                        <a:effectLst/>
                        <a:latin typeface="Arial" panose="020B0604020202020204" pitchFamily="34" charset="0"/>
                        <a:ea typeface="Arial" panose="020B0604020202020204" pitchFamily="34" charset="0"/>
                        <a:cs typeface="Times New Roman" panose="02020603050405020304" pitchFamily="18" charset="0"/>
                      </a:endParaRPr>
                    </a:p>
                  </a:txBody>
                  <a:tcPr marL="80881" marR="80881" marT="0" marB="0"/>
                </a:tc>
                <a:extLst>
                  <a:ext uri="{0D108BD9-81ED-4DB2-BD59-A6C34878D82A}">
                    <a16:rowId xmlns:a16="http://schemas.microsoft.com/office/drawing/2014/main" xmlns="" val="2374541962"/>
                  </a:ext>
                </a:extLst>
              </a:tr>
              <a:tr h="232084">
                <a:tc>
                  <a:txBody>
                    <a:bodyPr/>
                    <a:lstStyle/>
                    <a:p>
                      <a:pPr marL="0" marR="0" algn="just">
                        <a:lnSpc>
                          <a:spcPct val="115000"/>
                        </a:lnSpc>
                        <a:spcBef>
                          <a:spcPts val="600"/>
                        </a:spcBef>
                        <a:spcAft>
                          <a:spcPts val="600"/>
                        </a:spcAft>
                      </a:pPr>
                      <a:r>
                        <a:rPr lang="es-US" sz="1400" dirty="0">
                          <a:effectLst/>
                        </a:rPr>
                        <a:t>D2</a:t>
                      </a:r>
                      <a:endParaRPr lang="es-US" sz="1400" dirty="0">
                        <a:solidFill>
                          <a:srgbClr val="000000"/>
                        </a:solidFill>
                        <a:effectLst/>
                        <a:latin typeface="Arial" panose="020B0604020202020204" pitchFamily="34" charset="0"/>
                        <a:ea typeface="Arial" panose="020B0604020202020204" pitchFamily="34" charset="0"/>
                        <a:cs typeface="Times New Roman" panose="02020603050405020304" pitchFamily="18" charset="0"/>
                      </a:endParaRPr>
                    </a:p>
                  </a:txBody>
                  <a:tcPr marL="80881" marR="80881" marT="0" marB="0"/>
                </a:tc>
                <a:tc>
                  <a:txBody>
                    <a:bodyPr/>
                    <a:lstStyle/>
                    <a:p>
                      <a:pPr marL="0" marR="0" algn="just">
                        <a:lnSpc>
                          <a:spcPct val="115000"/>
                        </a:lnSpc>
                        <a:spcBef>
                          <a:spcPts val="600"/>
                        </a:spcBef>
                        <a:spcAft>
                          <a:spcPts val="600"/>
                        </a:spcAft>
                      </a:pPr>
                      <a:r>
                        <a:rPr lang="es-US" sz="1400" dirty="0">
                          <a:effectLst/>
                        </a:rPr>
                        <a:t>1</a:t>
                      </a:r>
                      <a:endParaRPr lang="es-US" sz="1400" dirty="0">
                        <a:solidFill>
                          <a:srgbClr val="000000"/>
                        </a:solidFill>
                        <a:effectLst/>
                        <a:latin typeface="Arial" panose="020B0604020202020204" pitchFamily="34" charset="0"/>
                        <a:ea typeface="Arial" panose="020B0604020202020204" pitchFamily="34" charset="0"/>
                        <a:cs typeface="Times New Roman" panose="02020603050405020304" pitchFamily="18" charset="0"/>
                      </a:endParaRPr>
                    </a:p>
                  </a:txBody>
                  <a:tcPr marL="80881" marR="80881" marT="0" marB="0"/>
                </a:tc>
                <a:tc>
                  <a:txBody>
                    <a:bodyPr/>
                    <a:lstStyle/>
                    <a:p>
                      <a:pPr marL="0" marR="0" algn="just">
                        <a:lnSpc>
                          <a:spcPct val="115000"/>
                        </a:lnSpc>
                        <a:spcBef>
                          <a:spcPts val="600"/>
                        </a:spcBef>
                        <a:spcAft>
                          <a:spcPts val="600"/>
                        </a:spcAft>
                      </a:pPr>
                      <a:r>
                        <a:rPr lang="es-US" sz="1400" dirty="0">
                          <a:effectLst/>
                        </a:rPr>
                        <a:t>1</a:t>
                      </a:r>
                      <a:endParaRPr lang="es-US" sz="1400" dirty="0">
                        <a:solidFill>
                          <a:srgbClr val="000000"/>
                        </a:solidFill>
                        <a:effectLst/>
                        <a:latin typeface="Arial" panose="020B0604020202020204" pitchFamily="34" charset="0"/>
                        <a:ea typeface="Arial" panose="020B0604020202020204" pitchFamily="34" charset="0"/>
                        <a:cs typeface="Times New Roman" panose="02020603050405020304" pitchFamily="18" charset="0"/>
                      </a:endParaRPr>
                    </a:p>
                  </a:txBody>
                  <a:tcPr marL="80881" marR="80881" marT="0" marB="0"/>
                </a:tc>
                <a:tc>
                  <a:txBody>
                    <a:bodyPr/>
                    <a:lstStyle/>
                    <a:p>
                      <a:pPr marL="0" marR="0" algn="just">
                        <a:lnSpc>
                          <a:spcPct val="115000"/>
                        </a:lnSpc>
                        <a:spcBef>
                          <a:spcPts val="600"/>
                        </a:spcBef>
                        <a:spcAft>
                          <a:spcPts val="600"/>
                        </a:spcAft>
                      </a:pPr>
                      <a:r>
                        <a:rPr lang="es-US" sz="1400" dirty="0">
                          <a:effectLst/>
                        </a:rPr>
                        <a:t>0</a:t>
                      </a:r>
                      <a:endParaRPr lang="es-US" sz="1400" dirty="0">
                        <a:solidFill>
                          <a:srgbClr val="000000"/>
                        </a:solidFill>
                        <a:effectLst/>
                        <a:latin typeface="Arial" panose="020B0604020202020204" pitchFamily="34" charset="0"/>
                        <a:ea typeface="Arial" panose="020B0604020202020204" pitchFamily="34" charset="0"/>
                        <a:cs typeface="Times New Roman" panose="02020603050405020304" pitchFamily="18" charset="0"/>
                      </a:endParaRPr>
                    </a:p>
                  </a:txBody>
                  <a:tcPr marL="80881" marR="80881" marT="0" marB="0"/>
                </a:tc>
                <a:tc>
                  <a:txBody>
                    <a:bodyPr/>
                    <a:lstStyle/>
                    <a:p>
                      <a:pPr marL="0" marR="0" algn="just">
                        <a:lnSpc>
                          <a:spcPct val="115000"/>
                        </a:lnSpc>
                        <a:spcBef>
                          <a:spcPts val="600"/>
                        </a:spcBef>
                        <a:spcAft>
                          <a:spcPts val="600"/>
                        </a:spcAft>
                      </a:pPr>
                      <a:r>
                        <a:rPr lang="es-US" sz="1400" dirty="0">
                          <a:effectLst/>
                        </a:rPr>
                        <a:t>0</a:t>
                      </a:r>
                      <a:endParaRPr lang="es-US" sz="1400" dirty="0">
                        <a:solidFill>
                          <a:srgbClr val="000000"/>
                        </a:solidFill>
                        <a:effectLst/>
                        <a:latin typeface="Arial" panose="020B0604020202020204" pitchFamily="34" charset="0"/>
                        <a:ea typeface="Arial" panose="020B0604020202020204" pitchFamily="34" charset="0"/>
                        <a:cs typeface="Times New Roman" panose="02020603050405020304" pitchFamily="18" charset="0"/>
                      </a:endParaRPr>
                    </a:p>
                  </a:txBody>
                  <a:tcPr marL="80881" marR="80881" marT="0" marB="0"/>
                </a:tc>
                <a:tc>
                  <a:txBody>
                    <a:bodyPr/>
                    <a:lstStyle/>
                    <a:p>
                      <a:pPr marL="0" marR="0" algn="just">
                        <a:lnSpc>
                          <a:spcPct val="115000"/>
                        </a:lnSpc>
                        <a:spcBef>
                          <a:spcPts val="600"/>
                        </a:spcBef>
                        <a:spcAft>
                          <a:spcPts val="600"/>
                        </a:spcAft>
                      </a:pPr>
                      <a:r>
                        <a:rPr lang="es-US" sz="1400" dirty="0">
                          <a:effectLst/>
                        </a:rPr>
                        <a:t>1</a:t>
                      </a:r>
                      <a:endParaRPr lang="es-US" sz="1400" dirty="0">
                        <a:solidFill>
                          <a:srgbClr val="000000"/>
                        </a:solidFill>
                        <a:effectLst/>
                        <a:latin typeface="Arial" panose="020B0604020202020204" pitchFamily="34" charset="0"/>
                        <a:ea typeface="Arial" panose="020B0604020202020204" pitchFamily="34" charset="0"/>
                        <a:cs typeface="Times New Roman" panose="02020603050405020304" pitchFamily="18" charset="0"/>
                      </a:endParaRPr>
                    </a:p>
                  </a:txBody>
                  <a:tcPr marL="80881" marR="80881" marT="0" marB="0"/>
                </a:tc>
                <a:extLst>
                  <a:ext uri="{0D108BD9-81ED-4DB2-BD59-A6C34878D82A}">
                    <a16:rowId xmlns:a16="http://schemas.microsoft.com/office/drawing/2014/main" xmlns="" val="78007643"/>
                  </a:ext>
                </a:extLst>
              </a:tr>
              <a:tr h="232084">
                <a:tc>
                  <a:txBody>
                    <a:bodyPr/>
                    <a:lstStyle/>
                    <a:p>
                      <a:pPr marL="0" marR="0" algn="just">
                        <a:lnSpc>
                          <a:spcPct val="115000"/>
                        </a:lnSpc>
                        <a:spcBef>
                          <a:spcPts val="600"/>
                        </a:spcBef>
                        <a:spcAft>
                          <a:spcPts val="600"/>
                        </a:spcAft>
                      </a:pPr>
                      <a:r>
                        <a:rPr lang="es-US" sz="1400" dirty="0">
                          <a:effectLst/>
                        </a:rPr>
                        <a:t>D3</a:t>
                      </a:r>
                      <a:endParaRPr lang="es-US" sz="1400" dirty="0">
                        <a:solidFill>
                          <a:srgbClr val="000000"/>
                        </a:solidFill>
                        <a:effectLst/>
                        <a:latin typeface="Arial" panose="020B0604020202020204" pitchFamily="34" charset="0"/>
                        <a:ea typeface="Arial" panose="020B0604020202020204" pitchFamily="34" charset="0"/>
                        <a:cs typeface="Times New Roman" panose="02020603050405020304" pitchFamily="18" charset="0"/>
                      </a:endParaRPr>
                    </a:p>
                  </a:txBody>
                  <a:tcPr marL="80881" marR="80881" marT="0" marB="0"/>
                </a:tc>
                <a:tc>
                  <a:txBody>
                    <a:bodyPr/>
                    <a:lstStyle/>
                    <a:p>
                      <a:pPr marL="0" marR="0" algn="just">
                        <a:lnSpc>
                          <a:spcPct val="115000"/>
                        </a:lnSpc>
                        <a:spcBef>
                          <a:spcPts val="600"/>
                        </a:spcBef>
                        <a:spcAft>
                          <a:spcPts val="600"/>
                        </a:spcAft>
                      </a:pPr>
                      <a:r>
                        <a:rPr lang="es-US" sz="1400" dirty="0">
                          <a:effectLst/>
                        </a:rPr>
                        <a:t>0.09</a:t>
                      </a:r>
                      <a:endParaRPr lang="es-US" sz="1400" dirty="0">
                        <a:solidFill>
                          <a:srgbClr val="000000"/>
                        </a:solidFill>
                        <a:effectLst/>
                        <a:latin typeface="Arial" panose="020B0604020202020204" pitchFamily="34" charset="0"/>
                        <a:ea typeface="Arial" panose="020B0604020202020204" pitchFamily="34" charset="0"/>
                        <a:cs typeface="Times New Roman" panose="02020603050405020304" pitchFamily="18" charset="0"/>
                      </a:endParaRPr>
                    </a:p>
                  </a:txBody>
                  <a:tcPr marL="80881" marR="80881" marT="0" marB="0"/>
                </a:tc>
                <a:tc>
                  <a:txBody>
                    <a:bodyPr/>
                    <a:lstStyle/>
                    <a:p>
                      <a:pPr marL="0" marR="0" algn="just">
                        <a:lnSpc>
                          <a:spcPct val="115000"/>
                        </a:lnSpc>
                        <a:spcBef>
                          <a:spcPts val="600"/>
                        </a:spcBef>
                        <a:spcAft>
                          <a:spcPts val="600"/>
                        </a:spcAft>
                      </a:pPr>
                      <a:r>
                        <a:rPr lang="es-US" sz="1400" dirty="0">
                          <a:effectLst/>
                        </a:rPr>
                        <a:t>0</a:t>
                      </a:r>
                      <a:endParaRPr lang="es-US" sz="1400" dirty="0">
                        <a:solidFill>
                          <a:srgbClr val="000000"/>
                        </a:solidFill>
                        <a:effectLst/>
                        <a:latin typeface="Arial" panose="020B0604020202020204" pitchFamily="34" charset="0"/>
                        <a:ea typeface="Arial" panose="020B0604020202020204" pitchFamily="34" charset="0"/>
                        <a:cs typeface="Times New Roman" panose="02020603050405020304" pitchFamily="18" charset="0"/>
                      </a:endParaRPr>
                    </a:p>
                  </a:txBody>
                  <a:tcPr marL="80881" marR="80881" marT="0" marB="0"/>
                </a:tc>
                <a:tc>
                  <a:txBody>
                    <a:bodyPr/>
                    <a:lstStyle/>
                    <a:p>
                      <a:pPr marL="0" marR="0" algn="just">
                        <a:lnSpc>
                          <a:spcPct val="115000"/>
                        </a:lnSpc>
                        <a:spcBef>
                          <a:spcPts val="600"/>
                        </a:spcBef>
                        <a:spcAft>
                          <a:spcPts val="600"/>
                        </a:spcAft>
                      </a:pPr>
                      <a:r>
                        <a:rPr lang="es-US" sz="1400" dirty="0">
                          <a:effectLst/>
                        </a:rPr>
                        <a:t>1</a:t>
                      </a:r>
                      <a:endParaRPr lang="es-US" sz="1400" dirty="0">
                        <a:solidFill>
                          <a:srgbClr val="000000"/>
                        </a:solidFill>
                        <a:effectLst/>
                        <a:latin typeface="Arial" panose="020B0604020202020204" pitchFamily="34" charset="0"/>
                        <a:ea typeface="Arial" panose="020B0604020202020204" pitchFamily="34" charset="0"/>
                        <a:cs typeface="Times New Roman" panose="02020603050405020304" pitchFamily="18" charset="0"/>
                      </a:endParaRPr>
                    </a:p>
                  </a:txBody>
                  <a:tcPr marL="80881" marR="80881" marT="0" marB="0"/>
                </a:tc>
                <a:tc>
                  <a:txBody>
                    <a:bodyPr/>
                    <a:lstStyle/>
                    <a:p>
                      <a:pPr marL="0" marR="0" algn="just">
                        <a:lnSpc>
                          <a:spcPct val="115000"/>
                        </a:lnSpc>
                        <a:spcBef>
                          <a:spcPts val="600"/>
                        </a:spcBef>
                        <a:spcAft>
                          <a:spcPts val="600"/>
                        </a:spcAft>
                      </a:pPr>
                      <a:r>
                        <a:rPr lang="es-US" sz="1400" dirty="0">
                          <a:effectLst/>
                        </a:rPr>
                        <a:t>0</a:t>
                      </a:r>
                      <a:endParaRPr lang="es-US" sz="1400" dirty="0">
                        <a:solidFill>
                          <a:srgbClr val="000000"/>
                        </a:solidFill>
                        <a:effectLst/>
                        <a:latin typeface="Arial" panose="020B0604020202020204" pitchFamily="34" charset="0"/>
                        <a:ea typeface="Arial" panose="020B0604020202020204" pitchFamily="34" charset="0"/>
                        <a:cs typeface="Times New Roman" panose="02020603050405020304" pitchFamily="18" charset="0"/>
                      </a:endParaRPr>
                    </a:p>
                  </a:txBody>
                  <a:tcPr marL="80881" marR="80881" marT="0" marB="0"/>
                </a:tc>
                <a:tc>
                  <a:txBody>
                    <a:bodyPr/>
                    <a:lstStyle/>
                    <a:p>
                      <a:pPr marL="0" marR="0" algn="just">
                        <a:lnSpc>
                          <a:spcPct val="115000"/>
                        </a:lnSpc>
                        <a:spcBef>
                          <a:spcPts val="600"/>
                        </a:spcBef>
                        <a:spcAft>
                          <a:spcPts val="600"/>
                        </a:spcAft>
                      </a:pPr>
                      <a:r>
                        <a:rPr lang="es-US" sz="1400" dirty="0">
                          <a:effectLst/>
                        </a:rPr>
                        <a:t>0</a:t>
                      </a:r>
                      <a:endParaRPr lang="es-US" sz="1400" dirty="0">
                        <a:solidFill>
                          <a:srgbClr val="000000"/>
                        </a:solidFill>
                        <a:effectLst/>
                        <a:latin typeface="Arial" panose="020B0604020202020204" pitchFamily="34" charset="0"/>
                        <a:ea typeface="Arial" panose="020B0604020202020204" pitchFamily="34" charset="0"/>
                        <a:cs typeface="Times New Roman" panose="02020603050405020304" pitchFamily="18" charset="0"/>
                      </a:endParaRPr>
                    </a:p>
                  </a:txBody>
                  <a:tcPr marL="80881" marR="80881" marT="0" marB="0"/>
                </a:tc>
                <a:extLst>
                  <a:ext uri="{0D108BD9-81ED-4DB2-BD59-A6C34878D82A}">
                    <a16:rowId xmlns:a16="http://schemas.microsoft.com/office/drawing/2014/main" xmlns="" val="2163105137"/>
                  </a:ext>
                </a:extLst>
              </a:tr>
            </a:tbl>
          </a:graphicData>
        </a:graphic>
      </p:graphicFrame>
      <p:sp>
        <p:nvSpPr>
          <p:cNvPr id="9" name="Arrow: Right 8"/>
          <p:cNvSpPr/>
          <p:nvPr/>
        </p:nvSpPr>
        <p:spPr>
          <a:xfrm>
            <a:off x="2956227" y="3501008"/>
            <a:ext cx="978408" cy="484632"/>
          </a:xfrm>
          <a:prstGeom prst="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s-US" dirty="0"/>
          </a:p>
        </p:txBody>
      </p:sp>
      <p:sp>
        <p:nvSpPr>
          <p:cNvPr id="10" name="TextBox 9"/>
          <p:cNvSpPr txBox="1"/>
          <p:nvPr/>
        </p:nvSpPr>
        <p:spPr>
          <a:xfrm>
            <a:off x="5998160" y="4634799"/>
            <a:ext cx="2688640" cy="400110"/>
          </a:xfrm>
          <a:prstGeom prst="rect">
            <a:avLst/>
          </a:prstGeom>
          <a:noFill/>
        </p:spPr>
        <p:txBody>
          <a:bodyPr wrap="square" rtlCol="0">
            <a:spAutoFit/>
          </a:bodyPr>
          <a:lstStyle/>
          <a:p>
            <a:pPr algn="ctr"/>
            <a:r>
              <a:rPr lang="es-US" sz="2000" dirty="0"/>
              <a:t>Variables dummy</a:t>
            </a:r>
          </a:p>
        </p:txBody>
      </p:sp>
    </p:spTree>
    <p:extLst>
      <p:ext uri="{BB962C8B-B14F-4D97-AF65-F5344CB8AC3E}">
        <p14:creationId xmlns:p14="http://schemas.microsoft.com/office/powerpoint/2010/main" val="399221258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6948264" cy="908720"/>
          </a:xfrm>
        </p:spPr>
        <p:txBody>
          <a:bodyPr/>
          <a:lstStyle/>
          <a:p>
            <a:r>
              <a:rPr lang="es-CO" sz="3600" dirty="0"/>
              <a:t>Criterios de evaluación de algoritmos</a:t>
            </a:r>
          </a:p>
        </p:txBody>
      </p:sp>
      <p:sp>
        <p:nvSpPr>
          <p:cNvPr id="3" name="Slide Number Placeholder 2"/>
          <p:cNvSpPr>
            <a:spLocks noGrp="1"/>
          </p:cNvSpPr>
          <p:nvPr>
            <p:ph type="sldNum" sz="quarter" idx="12"/>
          </p:nvPr>
        </p:nvSpPr>
        <p:spPr/>
        <p:txBody>
          <a:bodyPr/>
          <a:lstStyle/>
          <a:p>
            <a:pPr>
              <a:defRPr/>
            </a:pPr>
            <a:fld id="{4C50FAA0-088F-426E-8CA5-20A98C57C159}" type="slidenum">
              <a:rPr lang="es-ES" smtClean="0"/>
              <a:pPr>
                <a:defRPr/>
              </a:pPr>
              <a:t>43</a:t>
            </a:fld>
            <a:endParaRPr lang="es-ES" dirty="0"/>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3911780364"/>
              </p:ext>
            </p:extLst>
          </p:nvPr>
        </p:nvGraphicFramePr>
        <p:xfrm>
          <a:off x="467544" y="2564904"/>
          <a:ext cx="8038728" cy="1686570"/>
        </p:xfrm>
        <a:graphic>
          <a:graphicData uri="http://schemas.openxmlformats.org/drawingml/2006/table">
            <a:tbl>
              <a:tblPr firstRow="1" firstCol="1" bandRow="1">
                <a:tableStyleId>{5C22544A-7EE6-4342-B048-85BDC9FD1C3A}</a:tableStyleId>
              </a:tblPr>
              <a:tblGrid>
                <a:gridCol w="2915815">
                  <a:extLst>
                    <a:ext uri="{9D8B030D-6E8A-4147-A177-3AD203B41FA5}">
                      <a16:colId xmlns:a16="http://schemas.microsoft.com/office/drawing/2014/main" xmlns="" val="2620842437"/>
                    </a:ext>
                  </a:extLst>
                </a:gridCol>
                <a:gridCol w="2484785">
                  <a:extLst>
                    <a:ext uri="{9D8B030D-6E8A-4147-A177-3AD203B41FA5}">
                      <a16:colId xmlns:a16="http://schemas.microsoft.com/office/drawing/2014/main" xmlns="" val="1398159741"/>
                    </a:ext>
                  </a:extLst>
                </a:gridCol>
                <a:gridCol w="2638128">
                  <a:extLst>
                    <a:ext uri="{9D8B030D-6E8A-4147-A177-3AD203B41FA5}">
                      <a16:colId xmlns:a16="http://schemas.microsoft.com/office/drawing/2014/main" xmlns="" val="170877036"/>
                    </a:ext>
                  </a:extLst>
                </a:gridCol>
              </a:tblGrid>
              <a:tr h="792088">
                <a:tc>
                  <a:txBody>
                    <a:bodyPr/>
                    <a:lstStyle/>
                    <a:p>
                      <a:pPr marL="0" marR="0" algn="just">
                        <a:lnSpc>
                          <a:spcPct val="115000"/>
                        </a:lnSpc>
                        <a:spcBef>
                          <a:spcPts val="600"/>
                        </a:spcBef>
                        <a:spcAft>
                          <a:spcPts val="600"/>
                        </a:spcAft>
                      </a:pPr>
                      <a:r>
                        <a:rPr lang="es-US" sz="2100" dirty="0">
                          <a:effectLst/>
                        </a:rPr>
                        <a:t>Clase real</a:t>
                      </a:r>
                    </a:p>
                    <a:p>
                      <a:pPr marL="0" marR="0" algn="just">
                        <a:lnSpc>
                          <a:spcPct val="115000"/>
                        </a:lnSpc>
                        <a:spcBef>
                          <a:spcPts val="600"/>
                        </a:spcBef>
                        <a:spcAft>
                          <a:spcPts val="600"/>
                        </a:spcAft>
                      </a:pPr>
                      <a:r>
                        <a:rPr lang="es-US" sz="2100" dirty="0">
                          <a:effectLst/>
                        </a:rPr>
                        <a:t>Clase estimada </a:t>
                      </a:r>
                      <a:endParaRPr lang="es-US" sz="2100" dirty="0">
                        <a:solidFill>
                          <a:srgbClr val="000000"/>
                        </a:solidFill>
                        <a:effectLst/>
                        <a:latin typeface="Arial" panose="020B0604020202020204" pitchFamily="34" charset="0"/>
                        <a:ea typeface="Arial" panose="020B0604020202020204" pitchFamily="34" charset="0"/>
                        <a:cs typeface="Times New Roman" panose="02020603050405020304" pitchFamily="18" charset="0"/>
                      </a:endParaRPr>
                    </a:p>
                  </a:txBody>
                  <a:tcPr marL="117803" marR="117803" marT="0" marB="0"/>
                </a:tc>
                <a:tc>
                  <a:txBody>
                    <a:bodyPr/>
                    <a:lstStyle/>
                    <a:p>
                      <a:pPr marL="0" marR="0" algn="just">
                        <a:lnSpc>
                          <a:spcPct val="115000"/>
                        </a:lnSpc>
                        <a:spcBef>
                          <a:spcPts val="600"/>
                        </a:spcBef>
                        <a:spcAft>
                          <a:spcPts val="600"/>
                        </a:spcAft>
                      </a:pPr>
                      <a:r>
                        <a:rPr lang="es-US" sz="2100" dirty="0">
                          <a:effectLst/>
                        </a:rPr>
                        <a:t>Clase de referencia</a:t>
                      </a:r>
                      <a:endParaRPr lang="es-US" sz="2100" dirty="0">
                        <a:solidFill>
                          <a:srgbClr val="000000"/>
                        </a:solidFill>
                        <a:effectLst/>
                        <a:latin typeface="Arial" panose="020B0604020202020204" pitchFamily="34" charset="0"/>
                        <a:ea typeface="Arial" panose="020B0604020202020204" pitchFamily="34" charset="0"/>
                        <a:cs typeface="Times New Roman" panose="02020603050405020304" pitchFamily="18" charset="0"/>
                      </a:endParaRPr>
                    </a:p>
                  </a:txBody>
                  <a:tcPr marL="117803" marR="117803" marT="0" marB="0"/>
                </a:tc>
                <a:tc>
                  <a:txBody>
                    <a:bodyPr/>
                    <a:lstStyle/>
                    <a:p>
                      <a:pPr marL="0" marR="0" algn="just">
                        <a:lnSpc>
                          <a:spcPct val="115000"/>
                        </a:lnSpc>
                        <a:spcBef>
                          <a:spcPts val="600"/>
                        </a:spcBef>
                        <a:spcAft>
                          <a:spcPts val="600"/>
                        </a:spcAft>
                      </a:pPr>
                      <a:r>
                        <a:rPr lang="es-US" sz="2100" dirty="0">
                          <a:effectLst/>
                        </a:rPr>
                        <a:t>Clase de no referencia</a:t>
                      </a:r>
                      <a:endParaRPr lang="es-US" sz="2100" dirty="0">
                        <a:solidFill>
                          <a:srgbClr val="000000"/>
                        </a:solidFill>
                        <a:effectLst/>
                        <a:latin typeface="Arial" panose="020B0604020202020204" pitchFamily="34" charset="0"/>
                        <a:ea typeface="Arial" panose="020B0604020202020204" pitchFamily="34" charset="0"/>
                        <a:cs typeface="Times New Roman" panose="02020603050405020304" pitchFamily="18" charset="0"/>
                      </a:endParaRPr>
                    </a:p>
                  </a:txBody>
                  <a:tcPr marL="117803" marR="117803" marT="0" marB="0"/>
                </a:tc>
                <a:extLst>
                  <a:ext uri="{0D108BD9-81ED-4DB2-BD59-A6C34878D82A}">
                    <a16:rowId xmlns:a16="http://schemas.microsoft.com/office/drawing/2014/main" xmlns="" val="2197571018"/>
                  </a:ext>
                </a:extLst>
              </a:tr>
              <a:tr h="399039">
                <a:tc>
                  <a:txBody>
                    <a:bodyPr/>
                    <a:lstStyle/>
                    <a:p>
                      <a:pPr marL="0" marR="0" algn="just">
                        <a:lnSpc>
                          <a:spcPct val="115000"/>
                        </a:lnSpc>
                        <a:spcBef>
                          <a:spcPts val="600"/>
                        </a:spcBef>
                        <a:spcAft>
                          <a:spcPts val="600"/>
                        </a:spcAft>
                      </a:pPr>
                      <a:r>
                        <a:rPr lang="es-US" sz="2100" dirty="0">
                          <a:effectLst/>
                        </a:rPr>
                        <a:t>Clase de referencia</a:t>
                      </a:r>
                      <a:endParaRPr lang="es-US" sz="2100" dirty="0">
                        <a:solidFill>
                          <a:srgbClr val="000000"/>
                        </a:solidFill>
                        <a:effectLst/>
                        <a:latin typeface="Arial" panose="020B0604020202020204" pitchFamily="34" charset="0"/>
                        <a:ea typeface="Arial" panose="020B0604020202020204" pitchFamily="34" charset="0"/>
                        <a:cs typeface="Times New Roman" panose="02020603050405020304" pitchFamily="18" charset="0"/>
                      </a:endParaRPr>
                    </a:p>
                  </a:txBody>
                  <a:tcPr marL="117803" marR="117803" marT="0" marB="0"/>
                </a:tc>
                <a:tc>
                  <a:txBody>
                    <a:bodyPr/>
                    <a:lstStyle/>
                    <a:p>
                      <a:pPr marL="0" marR="0" algn="ctr">
                        <a:lnSpc>
                          <a:spcPct val="115000"/>
                        </a:lnSpc>
                        <a:spcBef>
                          <a:spcPts val="600"/>
                        </a:spcBef>
                        <a:spcAft>
                          <a:spcPts val="600"/>
                        </a:spcAft>
                      </a:pPr>
                      <a:r>
                        <a:rPr lang="es-US" sz="2100" dirty="0">
                          <a:effectLst/>
                        </a:rPr>
                        <a:t> TP</a:t>
                      </a:r>
                      <a:endParaRPr lang="es-US" sz="2100" dirty="0">
                        <a:solidFill>
                          <a:srgbClr val="000000"/>
                        </a:solidFill>
                        <a:effectLst/>
                        <a:latin typeface="Arial" panose="020B0604020202020204" pitchFamily="34" charset="0"/>
                        <a:ea typeface="Arial" panose="020B0604020202020204" pitchFamily="34" charset="0"/>
                        <a:cs typeface="Times New Roman" panose="02020603050405020304" pitchFamily="18" charset="0"/>
                      </a:endParaRPr>
                    </a:p>
                  </a:txBody>
                  <a:tcPr marL="117803" marR="117803" marT="0" marB="0"/>
                </a:tc>
                <a:tc>
                  <a:txBody>
                    <a:bodyPr/>
                    <a:lstStyle/>
                    <a:p>
                      <a:pPr marL="0" marR="0" algn="ctr">
                        <a:lnSpc>
                          <a:spcPct val="115000"/>
                        </a:lnSpc>
                        <a:spcBef>
                          <a:spcPts val="600"/>
                        </a:spcBef>
                        <a:spcAft>
                          <a:spcPts val="600"/>
                        </a:spcAft>
                      </a:pPr>
                      <a:r>
                        <a:rPr lang="es-US" sz="2100" dirty="0">
                          <a:effectLst/>
                        </a:rPr>
                        <a:t> FP</a:t>
                      </a:r>
                      <a:endParaRPr lang="es-US" sz="2100" dirty="0">
                        <a:solidFill>
                          <a:srgbClr val="000000"/>
                        </a:solidFill>
                        <a:effectLst/>
                        <a:latin typeface="Arial" panose="020B0604020202020204" pitchFamily="34" charset="0"/>
                        <a:ea typeface="Arial" panose="020B0604020202020204" pitchFamily="34" charset="0"/>
                        <a:cs typeface="Times New Roman" panose="02020603050405020304" pitchFamily="18" charset="0"/>
                      </a:endParaRPr>
                    </a:p>
                  </a:txBody>
                  <a:tcPr marL="117803" marR="117803" marT="0" marB="0"/>
                </a:tc>
                <a:extLst>
                  <a:ext uri="{0D108BD9-81ED-4DB2-BD59-A6C34878D82A}">
                    <a16:rowId xmlns:a16="http://schemas.microsoft.com/office/drawing/2014/main" xmlns="" val="2664567320"/>
                  </a:ext>
                </a:extLst>
              </a:tr>
              <a:tr h="399039">
                <a:tc>
                  <a:txBody>
                    <a:bodyPr/>
                    <a:lstStyle/>
                    <a:p>
                      <a:pPr marL="0" marR="0" algn="just">
                        <a:lnSpc>
                          <a:spcPct val="115000"/>
                        </a:lnSpc>
                        <a:spcBef>
                          <a:spcPts val="600"/>
                        </a:spcBef>
                        <a:spcAft>
                          <a:spcPts val="600"/>
                        </a:spcAft>
                      </a:pPr>
                      <a:r>
                        <a:rPr lang="es-US" sz="2100" dirty="0">
                          <a:effectLst/>
                        </a:rPr>
                        <a:t>Clase de no referencia</a:t>
                      </a:r>
                      <a:endParaRPr lang="es-US" sz="2100" dirty="0">
                        <a:solidFill>
                          <a:srgbClr val="000000"/>
                        </a:solidFill>
                        <a:effectLst/>
                        <a:latin typeface="Arial" panose="020B0604020202020204" pitchFamily="34" charset="0"/>
                        <a:ea typeface="Arial" panose="020B0604020202020204" pitchFamily="34" charset="0"/>
                        <a:cs typeface="Times New Roman" panose="02020603050405020304" pitchFamily="18" charset="0"/>
                      </a:endParaRPr>
                    </a:p>
                  </a:txBody>
                  <a:tcPr marL="117803" marR="117803" marT="0" marB="0"/>
                </a:tc>
                <a:tc>
                  <a:txBody>
                    <a:bodyPr/>
                    <a:lstStyle/>
                    <a:p>
                      <a:pPr marL="0" marR="0" algn="ctr">
                        <a:lnSpc>
                          <a:spcPct val="115000"/>
                        </a:lnSpc>
                        <a:spcBef>
                          <a:spcPts val="600"/>
                        </a:spcBef>
                        <a:spcAft>
                          <a:spcPts val="600"/>
                        </a:spcAft>
                      </a:pPr>
                      <a:r>
                        <a:rPr lang="es-US" sz="2100" dirty="0">
                          <a:effectLst/>
                        </a:rPr>
                        <a:t> FN</a:t>
                      </a:r>
                      <a:endParaRPr lang="es-US" sz="2100" dirty="0">
                        <a:solidFill>
                          <a:srgbClr val="000000"/>
                        </a:solidFill>
                        <a:effectLst/>
                        <a:latin typeface="Arial" panose="020B0604020202020204" pitchFamily="34" charset="0"/>
                        <a:ea typeface="Arial" panose="020B0604020202020204" pitchFamily="34" charset="0"/>
                        <a:cs typeface="Times New Roman" panose="02020603050405020304" pitchFamily="18" charset="0"/>
                      </a:endParaRPr>
                    </a:p>
                  </a:txBody>
                  <a:tcPr marL="117803" marR="117803" marT="0" marB="0"/>
                </a:tc>
                <a:tc>
                  <a:txBody>
                    <a:bodyPr/>
                    <a:lstStyle/>
                    <a:p>
                      <a:pPr marL="0" marR="0" algn="ctr">
                        <a:lnSpc>
                          <a:spcPct val="115000"/>
                        </a:lnSpc>
                        <a:spcBef>
                          <a:spcPts val="600"/>
                        </a:spcBef>
                        <a:spcAft>
                          <a:spcPts val="600"/>
                        </a:spcAft>
                      </a:pPr>
                      <a:r>
                        <a:rPr lang="es-US" sz="2100" dirty="0">
                          <a:effectLst/>
                        </a:rPr>
                        <a:t> TN</a:t>
                      </a:r>
                      <a:endParaRPr lang="es-US" sz="2100" dirty="0">
                        <a:solidFill>
                          <a:srgbClr val="000000"/>
                        </a:solidFill>
                        <a:effectLst/>
                        <a:latin typeface="Arial" panose="020B0604020202020204" pitchFamily="34" charset="0"/>
                        <a:ea typeface="Arial" panose="020B0604020202020204" pitchFamily="34" charset="0"/>
                        <a:cs typeface="Times New Roman" panose="02020603050405020304" pitchFamily="18" charset="0"/>
                      </a:endParaRPr>
                    </a:p>
                  </a:txBody>
                  <a:tcPr marL="117803" marR="117803" marT="0" marB="0"/>
                </a:tc>
                <a:extLst>
                  <a:ext uri="{0D108BD9-81ED-4DB2-BD59-A6C34878D82A}">
                    <a16:rowId xmlns:a16="http://schemas.microsoft.com/office/drawing/2014/main" xmlns="" val="1595973172"/>
                  </a:ext>
                </a:extLst>
              </a:tr>
            </a:tbl>
          </a:graphicData>
        </a:graphic>
      </p:graphicFrame>
      <p:sp>
        <p:nvSpPr>
          <p:cNvPr id="11" name="TextBox 10"/>
          <p:cNvSpPr txBox="1"/>
          <p:nvPr/>
        </p:nvSpPr>
        <p:spPr>
          <a:xfrm>
            <a:off x="3152664" y="4227789"/>
            <a:ext cx="2668487" cy="461665"/>
          </a:xfrm>
          <a:prstGeom prst="rect">
            <a:avLst/>
          </a:prstGeom>
          <a:noFill/>
        </p:spPr>
        <p:txBody>
          <a:bodyPr wrap="none" rtlCol="0">
            <a:spAutoFit/>
          </a:bodyPr>
          <a:lstStyle/>
          <a:p>
            <a:r>
              <a:rPr lang="es-US" sz="2400" dirty="0"/>
              <a:t>Matriz de confusión</a:t>
            </a:r>
          </a:p>
        </p:txBody>
      </p:sp>
    </p:spTree>
    <p:extLst>
      <p:ext uri="{BB962C8B-B14F-4D97-AF65-F5344CB8AC3E}">
        <p14:creationId xmlns:p14="http://schemas.microsoft.com/office/powerpoint/2010/main" val="183242072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6948264" cy="836712"/>
          </a:xfrm>
        </p:spPr>
        <p:txBody>
          <a:bodyPr/>
          <a:lstStyle/>
          <a:p>
            <a:r>
              <a:rPr lang="es-ES" dirty="0"/>
              <a:t>Indicadores Kappa</a:t>
            </a:r>
          </a:p>
        </p:txBody>
      </p:sp>
      <p:sp>
        <p:nvSpPr>
          <p:cNvPr id="3" name="Marcador de contenido 2"/>
          <p:cNvSpPr>
            <a:spLocks noGrp="1"/>
          </p:cNvSpPr>
          <p:nvPr>
            <p:ph idx="1"/>
          </p:nvPr>
        </p:nvSpPr>
        <p:spPr>
          <a:xfrm>
            <a:off x="457200" y="1600201"/>
            <a:ext cx="8229600" cy="2044824"/>
          </a:xfrm>
        </p:spPr>
        <p:txBody>
          <a:bodyPr/>
          <a:lstStyle/>
          <a:p>
            <a:pPr algn="just"/>
            <a:r>
              <a:rPr lang="es-ES" i="1" dirty="0"/>
              <a:t>“Mide el grado de concordancia de las evaluaciones nominales u ordinales realizadas por múltiples evaluadores cuando se evalúan las mismas muestras.”</a:t>
            </a:r>
          </a:p>
        </p:txBody>
      </p:sp>
      <p:sp>
        <p:nvSpPr>
          <p:cNvPr id="5" name="Marcador de número de diapositiva 4"/>
          <p:cNvSpPr>
            <a:spLocks noGrp="1"/>
          </p:cNvSpPr>
          <p:nvPr>
            <p:ph type="sldNum" sz="quarter" idx="12"/>
          </p:nvPr>
        </p:nvSpPr>
        <p:spPr/>
        <p:txBody>
          <a:bodyPr/>
          <a:lstStyle/>
          <a:p>
            <a:pPr>
              <a:defRPr/>
            </a:pPr>
            <a:fld id="{5576AC30-0598-42BF-924C-FC7363718E20}" type="slidenum">
              <a:rPr lang="es-ES" smtClean="0"/>
              <a:pPr>
                <a:defRPr/>
              </a:pPr>
              <a:t>44</a:t>
            </a:fld>
            <a:endParaRPr lang="es-ES" dirty="0"/>
          </a:p>
        </p:txBody>
      </p:sp>
      <p:graphicFrame>
        <p:nvGraphicFramePr>
          <p:cNvPr id="7" name="Tabla 6"/>
          <p:cNvGraphicFramePr>
            <a:graphicFrameLocks noGrp="1"/>
          </p:cNvGraphicFramePr>
          <p:nvPr>
            <p:extLst>
              <p:ext uri="{D42A27DB-BD31-4B8C-83A1-F6EECF244321}">
                <p14:modId xmlns:p14="http://schemas.microsoft.com/office/powerpoint/2010/main" val="3200591915"/>
              </p:ext>
            </p:extLst>
          </p:nvPr>
        </p:nvGraphicFramePr>
        <p:xfrm>
          <a:off x="1403648" y="3645025"/>
          <a:ext cx="6096000" cy="185420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xmlns="" val="236856600"/>
                    </a:ext>
                  </a:extLst>
                </a:gridCol>
                <a:gridCol w="2032000">
                  <a:extLst>
                    <a:ext uri="{9D8B030D-6E8A-4147-A177-3AD203B41FA5}">
                      <a16:colId xmlns:a16="http://schemas.microsoft.com/office/drawing/2014/main" xmlns="" val="1310131157"/>
                    </a:ext>
                  </a:extLst>
                </a:gridCol>
                <a:gridCol w="2032000">
                  <a:extLst>
                    <a:ext uri="{9D8B030D-6E8A-4147-A177-3AD203B41FA5}">
                      <a16:colId xmlns:a16="http://schemas.microsoft.com/office/drawing/2014/main" xmlns="" val="108261678"/>
                    </a:ext>
                  </a:extLst>
                </a:gridCol>
              </a:tblGrid>
              <a:tr h="370840">
                <a:tc>
                  <a:txBody>
                    <a:bodyPr/>
                    <a:lstStyle/>
                    <a:p>
                      <a:pPr algn="ctr"/>
                      <a:r>
                        <a:rPr lang="es-ES" dirty="0"/>
                        <a:t>Clasificador</a:t>
                      </a:r>
                    </a:p>
                  </a:txBody>
                  <a:tcPr/>
                </a:tc>
                <a:tc>
                  <a:txBody>
                    <a:bodyPr/>
                    <a:lstStyle/>
                    <a:p>
                      <a:pPr algn="ctr"/>
                      <a:r>
                        <a:rPr lang="es-ES" dirty="0"/>
                        <a:t>Primer reporte </a:t>
                      </a:r>
                    </a:p>
                  </a:txBody>
                  <a:tcPr/>
                </a:tc>
                <a:tc>
                  <a:txBody>
                    <a:bodyPr/>
                    <a:lstStyle/>
                    <a:p>
                      <a:pPr algn="ctr"/>
                      <a:r>
                        <a:rPr lang="es-ES" dirty="0"/>
                        <a:t>Segundo reporte</a:t>
                      </a:r>
                    </a:p>
                  </a:txBody>
                  <a:tcPr/>
                </a:tc>
                <a:extLst>
                  <a:ext uri="{0D108BD9-81ED-4DB2-BD59-A6C34878D82A}">
                    <a16:rowId xmlns:a16="http://schemas.microsoft.com/office/drawing/2014/main" xmlns="" val="340147864"/>
                  </a:ext>
                </a:extLst>
              </a:tr>
              <a:tr h="370840">
                <a:tc>
                  <a:txBody>
                    <a:bodyPr/>
                    <a:lstStyle/>
                    <a:p>
                      <a:pPr algn="ctr"/>
                      <a:r>
                        <a:rPr lang="es-ES" dirty="0"/>
                        <a:t>SVM</a:t>
                      </a:r>
                    </a:p>
                  </a:txBody>
                  <a:tcPr/>
                </a:tc>
                <a:tc>
                  <a:txBody>
                    <a:bodyPr/>
                    <a:lstStyle/>
                    <a:p>
                      <a:pPr algn="ctr"/>
                      <a:r>
                        <a:rPr lang="es-ES" dirty="0"/>
                        <a:t>0,852</a:t>
                      </a:r>
                    </a:p>
                  </a:txBody>
                  <a:tcPr/>
                </a:tc>
                <a:tc>
                  <a:txBody>
                    <a:bodyPr/>
                    <a:lstStyle/>
                    <a:p>
                      <a:pPr algn="ctr"/>
                      <a:r>
                        <a:rPr lang="es-ES" dirty="0"/>
                        <a:t>0,802</a:t>
                      </a:r>
                    </a:p>
                  </a:txBody>
                  <a:tcPr/>
                </a:tc>
                <a:extLst>
                  <a:ext uri="{0D108BD9-81ED-4DB2-BD59-A6C34878D82A}">
                    <a16:rowId xmlns:a16="http://schemas.microsoft.com/office/drawing/2014/main" xmlns="" val="1382887283"/>
                  </a:ext>
                </a:extLst>
              </a:tr>
              <a:tr h="370840">
                <a:tc>
                  <a:txBody>
                    <a:bodyPr/>
                    <a:lstStyle/>
                    <a:p>
                      <a:pPr algn="ctr"/>
                      <a:r>
                        <a:rPr lang="es-ES" dirty="0"/>
                        <a:t>J48</a:t>
                      </a:r>
                    </a:p>
                  </a:txBody>
                  <a:tcPr/>
                </a:tc>
                <a:tc>
                  <a:txBody>
                    <a:bodyPr/>
                    <a:lstStyle/>
                    <a:p>
                      <a:pPr algn="ctr"/>
                      <a:r>
                        <a:rPr lang="es-ES" dirty="0"/>
                        <a:t>0,797</a:t>
                      </a:r>
                    </a:p>
                  </a:txBody>
                  <a:tcPr/>
                </a:tc>
                <a:tc>
                  <a:txBody>
                    <a:bodyPr/>
                    <a:lstStyle/>
                    <a:p>
                      <a:pPr algn="ctr"/>
                      <a:r>
                        <a:rPr lang="es-ES" dirty="0"/>
                        <a:t>0,915</a:t>
                      </a:r>
                    </a:p>
                  </a:txBody>
                  <a:tcPr/>
                </a:tc>
                <a:extLst>
                  <a:ext uri="{0D108BD9-81ED-4DB2-BD59-A6C34878D82A}">
                    <a16:rowId xmlns:a16="http://schemas.microsoft.com/office/drawing/2014/main" xmlns="" val="3974118392"/>
                  </a:ext>
                </a:extLst>
              </a:tr>
              <a:tr h="370840">
                <a:tc>
                  <a:txBody>
                    <a:bodyPr/>
                    <a:lstStyle/>
                    <a:p>
                      <a:pPr algn="ctr"/>
                      <a:r>
                        <a:rPr lang="es-ES" dirty="0"/>
                        <a:t>Naive Bayes</a:t>
                      </a:r>
                    </a:p>
                  </a:txBody>
                  <a:tcPr/>
                </a:tc>
                <a:tc>
                  <a:txBody>
                    <a:bodyPr/>
                    <a:lstStyle/>
                    <a:p>
                      <a:pPr algn="ctr"/>
                      <a:r>
                        <a:rPr lang="es-ES" dirty="0"/>
                        <a:t>0</a:t>
                      </a:r>
                    </a:p>
                  </a:txBody>
                  <a:tcPr/>
                </a:tc>
                <a:tc>
                  <a:txBody>
                    <a:bodyPr/>
                    <a:lstStyle/>
                    <a:p>
                      <a:pPr algn="ctr"/>
                      <a:r>
                        <a:rPr lang="es-ES" dirty="0"/>
                        <a:t> 0,202</a:t>
                      </a:r>
                    </a:p>
                  </a:txBody>
                  <a:tcPr/>
                </a:tc>
                <a:extLst>
                  <a:ext uri="{0D108BD9-81ED-4DB2-BD59-A6C34878D82A}">
                    <a16:rowId xmlns:a16="http://schemas.microsoft.com/office/drawing/2014/main" xmlns="" val="1381261195"/>
                  </a:ext>
                </a:extLst>
              </a:tr>
              <a:tr h="370840">
                <a:tc>
                  <a:txBody>
                    <a:bodyPr/>
                    <a:lstStyle/>
                    <a:p>
                      <a:pPr algn="ctr"/>
                      <a:r>
                        <a:rPr lang="es-ES" dirty="0"/>
                        <a:t>Regresión Logística</a:t>
                      </a:r>
                    </a:p>
                  </a:txBody>
                  <a:tcPr/>
                </a:tc>
                <a:tc>
                  <a:txBody>
                    <a:bodyPr/>
                    <a:lstStyle/>
                    <a:p>
                      <a:pPr algn="ctr"/>
                      <a:r>
                        <a:rPr lang="es-ES" dirty="0"/>
                        <a:t>0,570</a:t>
                      </a:r>
                    </a:p>
                  </a:txBody>
                  <a:tcPr/>
                </a:tc>
                <a:tc>
                  <a:txBody>
                    <a:bodyPr/>
                    <a:lstStyle/>
                    <a:p>
                      <a:pPr algn="ctr"/>
                      <a:r>
                        <a:rPr lang="es-ES" dirty="0"/>
                        <a:t>0,253</a:t>
                      </a:r>
                    </a:p>
                  </a:txBody>
                  <a:tcPr/>
                </a:tc>
                <a:extLst>
                  <a:ext uri="{0D108BD9-81ED-4DB2-BD59-A6C34878D82A}">
                    <a16:rowId xmlns:a16="http://schemas.microsoft.com/office/drawing/2014/main" xmlns="" val="3692725899"/>
                  </a:ext>
                </a:extLst>
              </a:tr>
            </a:tbl>
          </a:graphicData>
        </a:graphic>
      </p:graphicFrame>
    </p:spTree>
    <p:extLst>
      <p:ext uri="{BB962C8B-B14F-4D97-AF65-F5344CB8AC3E}">
        <p14:creationId xmlns:p14="http://schemas.microsoft.com/office/powerpoint/2010/main" val="110621912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6" name="Imagen 5"/>
          <p:cNvPicPr>
            <a:picLocks noChangeAspect="1"/>
          </p:cNvPicPr>
          <p:nvPr/>
        </p:nvPicPr>
        <p:blipFill>
          <a:blip r:embed="rId3"/>
          <a:stretch>
            <a:fillRect/>
          </a:stretch>
        </p:blipFill>
        <p:spPr>
          <a:xfrm>
            <a:off x="6179840" y="5130803"/>
            <a:ext cx="2880320" cy="1619250"/>
          </a:xfrm>
          <a:prstGeom prst="rect">
            <a:avLst/>
          </a:prstGeom>
        </p:spPr>
      </p:pic>
      <p:sp>
        <p:nvSpPr>
          <p:cNvPr id="3" name="Marcador de número de diapositiva 2"/>
          <p:cNvSpPr>
            <a:spLocks noGrp="1"/>
          </p:cNvSpPr>
          <p:nvPr>
            <p:ph type="sldNum" sz="quarter" idx="12"/>
          </p:nvPr>
        </p:nvSpPr>
        <p:spPr/>
        <p:txBody>
          <a:bodyPr/>
          <a:lstStyle/>
          <a:p>
            <a:pPr>
              <a:defRPr/>
            </a:pPr>
            <a:fld id="{4C50FAA0-088F-426E-8CA5-20A98C57C159}" type="slidenum">
              <a:rPr lang="es-ES" smtClean="0"/>
              <a:pPr>
                <a:defRPr/>
              </a:pPr>
              <a:t>45</a:t>
            </a:fld>
            <a:endParaRPr lang="es-ES" dirty="0"/>
          </a:p>
        </p:txBody>
      </p:sp>
      <p:pic>
        <p:nvPicPr>
          <p:cNvPr id="7" name="Imagen 6"/>
          <p:cNvPicPr>
            <a:picLocks noChangeAspect="1"/>
          </p:cNvPicPr>
          <p:nvPr/>
        </p:nvPicPr>
        <p:blipFill>
          <a:blip r:embed="rId4"/>
          <a:stretch>
            <a:fillRect/>
          </a:stretch>
        </p:blipFill>
        <p:spPr>
          <a:xfrm>
            <a:off x="395536" y="4941168"/>
            <a:ext cx="1047739" cy="1012814"/>
          </a:xfrm>
          <a:prstGeom prst="rect">
            <a:avLst/>
          </a:prstGeom>
        </p:spPr>
      </p:pic>
      <p:grpSp>
        <p:nvGrpSpPr>
          <p:cNvPr id="9" name="Grupo 8"/>
          <p:cNvGrpSpPr/>
          <p:nvPr/>
        </p:nvGrpSpPr>
        <p:grpSpPr>
          <a:xfrm>
            <a:off x="179512" y="1193351"/>
            <a:ext cx="8695870" cy="5134421"/>
            <a:chOff x="179512" y="1193351"/>
            <a:chExt cx="8695870" cy="5134421"/>
          </a:xfrm>
        </p:grpSpPr>
        <p:pic>
          <p:nvPicPr>
            <p:cNvPr id="5" name="Imagen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9512" y="1193351"/>
              <a:ext cx="8695870" cy="5134421"/>
            </a:xfrm>
            <a:prstGeom prst="rect">
              <a:avLst/>
            </a:prstGeom>
          </p:spPr>
        </p:pic>
        <p:pic>
          <p:nvPicPr>
            <p:cNvPr id="8" name="Imagen 7"/>
            <p:cNvPicPr>
              <a:picLocks noChangeAspect="1"/>
            </p:cNvPicPr>
            <p:nvPr/>
          </p:nvPicPr>
          <p:blipFill>
            <a:blip r:embed="rId3"/>
            <a:stretch>
              <a:fillRect/>
            </a:stretch>
          </p:blipFill>
          <p:spPr>
            <a:xfrm>
              <a:off x="344966" y="2039991"/>
              <a:ext cx="3939002" cy="684846"/>
            </a:xfrm>
            <a:prstGeom prst="rect">
              <a:avLst/>
            </a:prstGeom>
          </p:spPr>
        </p:pic>
      </p:grpSp>
      <p:sp>
        <p:nvSpPr>
          <p:cNvPr id="10" name="Title 3"/>
          <p:cNvSpPr txBox="1">
            <a:spLocks/>
          </p:cNvSpPr>
          <p:nvPr/>
        </p:nvSpPr>
        <p:spPr>
          <a:xfrm>
            <a:off x="0" y="0"/>
            <a:ext cx="6948264" cy="908720"/>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S PGothic" pitchFamily="34" charset="-128"/>
                <a:cs typeface="ＭＳ Ｐゴシック" charset="0"/>
              </a:defRPr>
            </a:lvl1pPr>
            <a:lvl2pPr algn="ctr" rtl="0" eaLnBrk="0" fontAlgn="base" hangingPunct="0">
              <a:spcBef>
                <a:spcPct val="0"/>
              </a:spcBef>
              <a:spcAft>
                <a:spcPct val="0"/>
              </a:spcAft>
              <a:defRPr sz="4400">
                <a:solidFill>
                  <a:schemeClr val="tx1"/>
                </a:solidFill>
                <a:latin typeface="Calibri" charset="0"/>
                <a:ea typeface="MS PGothic" pitchFamily="34" charset="-128"/>
                <a:cs typeface="ＭＳ Ｐゴシック" charset="0"/>
              </a:defRPr>
            </a:lvl2pPr>
            <a:lvl3pPr algn="ctr" rtl="0" eaLnBrk="0" fontAlgn="base" hangingPunct="0">
              <a:spcBef>
                <a:spcPct val="0"/>
              </a:spcBef>
              <a:spcAft>
                <a:spcPct val="0"/>
              </a:spcAft>
              <a:defRPr sz="4400">
                <a:solidFill>
                  <a:schemeClr val="tx1"/>
                </a:solidFill>
                <a:latin typeface="Calibri" charset="0"/>
                <a:ea typeface="MS PGothic" pitchFamily="34" charset="-128"/>
                <a:cs typeface="ＭＳ Ｐゴシック" charset="0"/>
              </a:defRPr>
            </a:lvl3pPr>
            <a:lvl4pPr algn="ctr" rtl="0" eaLnBrk="0" fontAlgn="base" hangingPunct="0">
              <a:spcBef>
                <a:spcPct val="0"/>
              </a:spcBef>
              <a:spcAft>
                <a:spcPct val="0"/>
              </a:spcAft>
              <a:defRPr sz="4400">
                <a:solidFill>
                  <a:schemeClr val="tx1"/>
                </a:solidFill>
                <a:latin typeface="Calibri" charset="0"/>
                <a:ea typeface="MS PGothic" pitchFamily="34" charset="-128"/>
                <a:cs typeface="ＭＳ Ｐゴシック" charset="0"/>
              </a:defRPr>
            </a:lvl4pPr>
            <a:lvl5pPr algn="ctr" rtl="0" eaLnBrk="0" fontAlgn="base" hangingPunct="0">
              <a:spcBef>
                <a:spcPct val="0"/>
              </a:spcBef>
              <a:spcAft>
                <a:spcPct val="0"/>
              </a:spcAft>
              <a:defRPr sz="4400">
                <a:solidFill>
                  <a:schemeClr val="tx1"/>
                </a:solidFill>
                <a:latin typeface="Calibri" charset="0"/>
                <a:ea typeface="MS PGothic" pitchFamily="34" charset="-128"/>
                <a:cs typeface="ＭＳ Ｐゴシック" charset="0"/>
              </a:defRPr>
            </a:lvl5pPr>
            <a:lvl6pPr marL="457200" algn="ctr"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s-CO" sz="3600" dirty="0"/>
              <a:t>Descubrimiento de ransomware</a:t>
            </a:r>
          </a:p>
        </p:txBody>
      </p:sp>
    </p:spTree>
    <p:extLst>
      <p:ext uri="{BB962C8B-B14F-4D97-AF65-F5344CB8AC3E}">
        <p14:creationId xmlns:p14="http://schemas.microsoft.com/office/powerpoint/2010/main" val="244338976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ítulo 1"/>
          <p:cNvSpPr>
            <a:spLocks noGrp="1"/>
          </p:cNvSpPr>
          <p:nvPr>
            <p:ph type="title"/>
          </p:nvPr>
        </p:nvSpPr>
        <p:spPr>
          <a:xfrm>
            <a:off x="179512" y="147298"/>
            <a:ext cx="6491064" cy="634082"/>
          </a:xfrm>
        </p:spPr>
        <p:txBody>
          <a:bodyPr/>
          <a:lstStyle/>
          <a:p>
            <a:r>
              <a:rPr lang="es-ES" sz="3600" dirty="0"/>
              <a:t>Ataques web bloqueados por mes</a:t>
            </a:r>
          </a:p>
        </p:txBody>
      </p:sp>
      <p:pic>
        <p:nvPicPr>
          <p:cNvPr id="4" name="Imagen 3"/>
          <p:cNvPicPr>
            <a:picLocks noChangeAspect="1"/>
          </p:cNvPicPr>
          <p:nvPr/>
        </p:nvPicPr>
        <p:blipFill rotWithShape="1">
          <a:blip r:embed="rId3"/>
          <a:srcRect l="3018" t="3415" r="2411" b="6251"/>
          <a:stretch/>
        </p:blipFill>
        <p:spPr>
          <a:xfrm>
            <a:off x="186799" y="1470225"/>
            <a:ext cx="6768752" cy="4320480"/>
          </a:xfrm>
          <a:prstGeom prst="rect">
            <a:avLst/>
          </a:prstGeom>
        </p:spPr>
      </p:pic>
      <p:sp>
        <p:nvSpPr>
          <p:cNvPr id="5" name="CuadroTexto 4"/>
          <p:cNvSpPr txBox="1"/>
          <p:nvPr/>
        </p:nvSpPr>
        <p:spPr>
          <a:xfrm>
            <a:off x="179512" y="6538912"/>
            <a:ext cx="5373907" cy="276999"/>
          </a:xfrm>
          <a:prstGeom prst="rect">
            <a:avLst/>
          </a:prstGeom>
          <a:noFill/>
        </p:spPr>
        <p:txBody>
          <a:bodyPr wrap="none" rtlCol="0">
            <a:spAutoFit/>
          </a:bodyPr>
          <a:lstStyle/>
          <a:p>
            <a:r>
              <a:rPr lang="es-ES" sz="1200" dirty="0"/>
              <a:t>Tomado de: </a:t>
            </a:r>
            <a:r>
              <a:rPr lang="en-US" sz="1200" dirty="0"/>
              <a:t>Internet Security Threat Report Internet Report, volume 21, April 2016</a:t>
            </a:r>
          </a:p>
        </p:txBody>
      </p:sp>
      <p:sp>
        <p:nvSpPr>
          <p:cNvPr id="6" name="Slide Number Placeholder 2"/>
          <p:cNvSpPr txBox="1">
            <a:spLocks/>
          </p:cNvSpPr>
          <p:nvPr/>
        </p:nvSpPr>
        <p:spPr>
          <a:xfrm>
            <a:off x="6804248" y="6492875"/>
            <a:ext cx="2133600" cy="365125"/>
          </a:xfrm>
          <a:prstGeom prst="rect">
            <a:avLst/>
          </a:prstGeom>
        </p:spPr>
        <p:txBody>
          <a:bodyPr vert="horz" wrap="square" lIns="91440" tIns="45720" rIns="91440" bIns="45720" numCol="1" anchor="ctr" anchorCtr="0" compatLnSpc="1">
            <a:prstTxWarp prst="textNoShape">
              <a:avLst/>
            </a:prstTxWarp>
          </a:bodyPr>
          <a:lstStyle>
            <a:defPPr>
              <a:defRPr lang="es-ES"/>
            </a:defPPr>
            <a:lvl1pPr algn="r" rtl="0" fontAlgn="base">
              <a:spcBef>
                <a:spcPct val="0"/>
              </a:spcBef>
              <a:spcAft>
                <a:spcPct val="0"/>
              </a:spcAft>
              <a:defRPr sz="1200" kern="1200">
                <a:solidFill>
                  <a:srgbClr val="898989"/>
                </a:solidFill>
                <a:latin typeface="Calibri" pitchFamily="34" charset="0"/>
                <a:ea typeface="MS PGothic" pitchFamily="34" charset="-128"/>
                <a:cs typeface="+mn-cs"/>
              </a:defRPr>
            </a:lvl1pPr>
            <a:lvl2pPr marL="457200" algn="l" rtl="0" fontAlgn="base">
              <a:spcBef>
                <a:spcPct val="0"/>
              </a:spcBef>
              <a:spcAft>
                <a:spcPct val="0"/>
              </a:spcAft>
              <a:defRPr kern="1200">
                <a:solidFill>
                  <a:schemeClr val="tx1"/>
                </a:solidFill>
                <a:latin typeface="Calibri" pitchFamily="34" charset="0"/>
                <a:ea typeface="MS PGothic" pitchFamily="34" charset="-128"/>
                <a:cs typeface="+mn-cs"/>
              </a:defRPr>
            </a:lvl2pPr>
            <a:lvl3pPr marL="914400" algn="l" rtl="0" fontAlgn="base">
              <a:spcBef>
                <a:spcPct val="0"/>
              </a:spcBef>
              <a:spcAft>
                <a:spcPct val="0"/>
              </a:spcAft>
              <a:defRPr kern="1200">
                <a:solidFill>
                  <a:schemeClr val="tx1"/>
                </a:solidFill>
                <a:latin typeface="Calibri" pitchFamily="34" charset="0"/>
                <a:ea typeface="MS PGothic" pitchFamily="34" charset="-128"/>
                <a:cs typeface="+mn-cs"/>
              </a:defRPr>
            </a:lvl3pPr>
            <a:lvl4pPr marL="1371600" algn="l" rtl="0" fontAlgn="base">
              <a:spcBef>
                <a:spcPct val="0"/>
              </a:spcBef>
              <a:spcAft>
                <a:spcPct val="0"/>
              </a:spcAft>
              <a:defRPr kern="1200">
                <a:solidFill>
                  <a:schemeClr val="tx1"/>
                </a:solidFill>
                <a:latin typeface="Calibri" pitchFamily="34" charset="0"/>
                <a:ea typeface="MS PGothic" pitchFamily="34" charset="-128"/>
                <a:cs typeface="+mn-cs"/>
              </a:defRPr>
            </a:lvl4pPr>
            <a:lvl5pPr marL="1828800" algn="l" rtl="0" fontAlgn="base">
              <a:spcBef>
                <a:spcPct val="0"/>
              </a:spcBef>
              <a:spcAft>
                <a:spcPct val="0"/>
              </a:spcAft>
              <a:defRPr kern="1200">
                <a:solidFill>
                  <a:schemeClr val="tx1"/>
                </a:solidFill>
                <a:latin typeface="Calibri" pitchFamily="34" charset="0"/>
                <a:ea typeface="MS PGothic" pitchFamily="34" charset="-128"/>
                <a:cs typeface="+mn-cs"/>
              </a:defRPr>
            </a:lvl5pPr>
            <a:lvl6pPr marL="2286000" algn="l" defTabSz="914400" rtl="0" eaLnBrk="1" latinLnBrk="0" hangingPunct="1">
              <a:defRPr kern="1200">
                <a:solidFill>
                  <a:schemeClr val="tx1"/>
                </a:solidFill>
                <a:latin typeface="Calibri" pitchFamily="34" charset="0"/>
                <a:ea typeface="MS PGothic" pitchFamily="34" charset="-128"/>
                <a:cs typeface="+mn-cs"/>
              </a:defRPr>
            </a:lvl6pPr>
            <a:lvl7pPr marL="2743200" algn="l" defTabSz="914400" rtl="0" eaLnBrk="1" latinLnBrk="0" hangingPunct="1">
              <a:defRPr kern="1200">
                <a:solidFill>
                  <a:schemeClr val="tx1"/>
                </a:solidFill>
                <a:latin typeface="Calibri" pitchFamily="34" charset="0"/>
                <a:ea typeface="MS PGothic" pitchFamily="34" charset="-128"/>
                <a:cs typeface="+mn-cs"/>
              </a:defRPr>
            </a:lvl7pPr>
            <a:lvl8pPr marL="3200400" algn="l" defTabSz="914400" rtl="0" eaLnBrk="1" latinLnBrk="0" hangingPunct="1">
              <a:defRPr kern="1200">
                <a:solidFill>
                  <a:schemeClr val="tx1"/>
                </a:solidFill>
                <a:latin typeface="Calibri" pitchFamily="34" charset="0"/>
                <a:ea typeface="MS PGothic" pitchFamily="34" charset="-128"/>
                <a:cs typeface="+mn-cs"/>
              </a:defRPr>
            </a:lvl8pPr>
            <a:lvl9pPr marL="3657600" algn="l" defTabSz="914400" rtl="0" eaLnBrk="1" latinLnBrk="0" hangingPunct="1">
              <a:defRPr kern="1200">
                <a:solidFill>
                  <a:schemeClr val="tx1"/>
                </a:solidFill>
                <a:latin typeface="Calibri" pitchFamily="34" charset="0"/>
                <a:ea typeface="MS PGothic" pitchFamily="34" charset="-128"/>
                <a:cs typeface="+mn-cs"/>
              </a:defRPr>
            </a:lvl9pPr>
          </a:lstStyle>
          <a:p>
            <a:pPr>
              <a:defRPr/>
            </a:pPr>
            <a:fld id="{4C50FAA0-088F-426E-8CA5-20A98C57C159}" type="slidenum">
              <a:rPr lang="es-ES" smtClean="0"/>
              <a:pPr>
                <a:defRPr/>
              </a:pPr>
              <a:t>46</a:t>
            </a:fld>
            <a:endParaRPr lang="es-ES" dirty="0"/>
          </a:p>
        </p:txBody>
      </p:sp>
      <p:pic>
        <p:nvPicPr>
          <p:cNvPr id="3" name="Imagen 2"/>
          <p:cNvPicPr>
            <a:picLocks noChangeAspect="1"/>
          </p:cNvPicPr>
          <p:nvPr/>
        </p:nvPicPr>
        <p:blipFill>
          <a:blip r:embed="rId4"/>
          <a:stretch>
            <a:fillRect/>
          </a:stretch>
        </p:blipFill>
        <p:spPr>
          <a:xfrm>
            <a:off x="7128284" y="3068960"/>
            <a:ext cx="1485528" cy="1436010"/>
          </a:xfrm>
          <a:prstGeom prst="rect">
            <a:avLst/>
          </a:prstGeom>
        </p:spPr>
      </p:pic>
    </p:spTree>
    <p:extLst>
      <p:ext uri="{BB962C8B-B14F-4D97-AF65-F5344CB8AC3E}">
        <p14:creationId xmlns:p14="http://schemas.microsoft.com/office/powerpoint/2010/main" val="77026402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Marcador de número de diapositiva 2"/>
          <p:cNvSpPr>
            <a:spLocks noGrp="1"/>
          </p:cNvSpPr>
          <p:nvPr>
            <p:ph type="sldNum" sz="quarter" idx="12"/>
          </p:nvPr>
        </p:nvSpPr>
        <p:spPr/>
        <p:txBody>
          <a:bodyPr/>
          <a:lstStyle/>
          <a:p>
            <a:pPr>
              <a:defRPr/>
            </a:pPr>
            <a:fld id="{4C50FAA0-088F-426E-8CA5-20A98C57C159}" type="slidenum">
              <a:rPr lang="es-ES" smtClean="0"/>
              <a:pPr>
                <a:defRPr/>
              </a:pPr>
              <a:t>47</a:t>
            </a:fld>
            <a:endParaRPr lang="es-ES" dirty="0"/>
          </a:p>
        </p:txBody>
      </p:sp>
      <p:pic>
        <p:nvPicPr>
          <p:cNvPr id="5" name="Imagen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7265" y="3789040"/>
            <a:ext cx="2838846" cy="2324424"/>
          </a:xfrm>
          <a:prstGeom prst="rect">
            <a:avLst/>
          </a:prstGeom>
        </p:spPr>
      </p:pic>
      <p:pic>
        <p:nvPicPr>
          <p:cNvPr id="7" name="Imagen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46111" y="3789040"/>
            <a:ext cx="3029373" cy="2305372"/>
          </a:xfrm>
          <a:prstGeom prst="rect">
            <a:avLst/>
          </a:prstGeom>
        </p:spPr>
      </p:pic>
      <p:pic>
        <p:nvPicPr>
          <p:cNvPr id="9" name="Imagen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7265" y="1916832"/>
            <a:ext cx="5868219" cy="1872208"/>
          </a:xfrm>
          <a:prstGeom prst="rect">
            <a:avLst/>
          </a:prstGeom>
        </p:spPr>
      </p:pic>
      <p:pic>
        <p:nvPicPr>
          <p:cNvPr id="10" name="Imagen 9"/>
          <p:cNvPicPr>
            <a:picLocks noChangeAspect="1"/>
          </p:cNvPicPr>
          <p:nvPr/>
        </p:nvPicPr>
        <p:blipFill>
          <a:blip r:embed="rId5"/>
          <a:stretch>
            <a:fillRect/>
          </a:stretch>
        </p:blipFill>
        <p:spPr>
          <a:xfrm>
            <a:off x="7128284" y="3068960"/>
            <a:ext cx="1485528" cy="1436010"/>
          </a:xfrm>
          <a:prstGeom prst="rect">
            <a:avLst/>
          </a:prstGeom>
        </p:spPr>
      </p:pic>
      <p:sp>
        <p:nvSpPr>
          <p:cNvPr id="11" name="Rectángulo 10"/>
          <p:cNvSpPr/>
          <p:nvPr/>
        </p:nvSpPr>
        <p:spPr>
          <a:xfrm>
            <a:off x="179512" y="6484293"/>
            <a:ext cx="7902624" cy="276999"/>
          </a:xfrm>
          <a:prstGeom prst="rect">
            <a:avLst/>
          </a:prstGeom>
        </p:spPr>
        <p:txBody>
          <a:bodyPr wrap="square">
            <a:spAutoFit/>
          </a:bodyPr>
          <a:lstStyle/>
          <a:p>
            <a:r>
              <a:rPr lang="es-ES" sz="1200" dirty="0"/>
              <a:t>Infografía tomada de: </a:t>
            </a:r>
            <a:r>
              <a:rPr lang="es-ES" sz="1200" dirty="0">
                <a:hlinkClick r:id="rId6"/>
              </a:rPr>
              <a:t>https://www.symantec.com/security-center/threat-repor</a:t>
            </a:r>
            <a:endParaRPr lang="es-ES" sz="1200" dirty="0"/>
          </a:p>
        </p:txBody>
      </p:sp>
      <p:sp>
        <p:nvSpPr>
          <p:cNvPr id="12" name="Título 1"/>
          <p:cNvSpPr txBox="1">
            <a:spLocks/>
          </p:cNvSpPr>
          <p:nvPr/>
        </p:nvSpPr>
        <p:spPr>
          <a:xfrm>
            <a:off x="503191" y="116632"/>
            <a:ext cx="6419056" cy="634082"/>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S PGothic" pitchFamily="34" charset="-128"/>
                <a:cs typeface="ＭＳ Ｐゴシック" charset="0"/>
              </a:defRPr>
            </a:lvl1pPr>
            <a:lvl2pPr algn="ctr" rtl="0" eaLnBrk="0" fontAlgn="base" hangingPunct="0">
              <a:spcBef>
                <a:spcPct val="0"/>
              </a:spcBef>
              <a:spcAft>
                <a:spcPct val="0"/>
              </a:spcAft>
              <a:defRPr sz="4400">
                <a:solidFill>
                  <a:schemeClr val="tx1"/>
                </a:solidFill>
                <a:latin typeface="Calibri" charset="0"/>
                <a:ea typeface="MS PGothic" pitchFamily="34" charset="-128"/>
                <a:cs typeface="ＭＳ Ｐゴシック" charset="0"/>
              </a:defRPr>
            </a:lvl2pPr>
            <a:lvl3pPr algn="ctr" rtl="0" eaLnBrk="0" fontAlgn="base" hangingPunct="0">
              <a:spcBef>
                <a:spcPct val="0"/>
              </a:spcBef>
              <a:spcAft>
                <a:spcPct val="0"/>
              </a:spcAft>
              <a:defRPr sz="4400">
                <a:solidFill>
                  <a:schemeClr val="tx1"/>
                </a:solidFill>
                <a:latin typeface="Calibri" charset="0"/>
                <a:ea typeface="MS PGothic" pitchFamily="34" charset="-128"/>
                <a:cs typeface="ＭＳ Ｐゴシック" charset="0"/>
              </a:defRPr>
            </a:lvl3pPr>
            <a:lvl4pPr algn="ctr" rtl="0" eaLnBrk="0" fontAlgn="base" hangingPunct="0">
              <a:spcBef>
                <a:spcPct val="0"/>
              </a:spcBef>
              <a:spcAft>
                <a:spcPct val="0"/>
              </a:spcAft>
              <a:defRPr sz="4400">
                <a:solidFill>
                  <a:schemeClr val="tx1"/>
                </a:solidFill>
                <a:latin typeface="Calibri" charset="0"/>
                <a:ea typeface="MS PGothic" pitchFamily="34" charset="-128"/>
                <a:cs typeface="ＭＳ Ｐゴシック" charset="0"/>
              </a:defRPr>
            </a:lvl4pPr>
            <a:lvl5pPr algn="ctr" rtl="0" eaLnBrk="0" fontAlgn="base" hangingPunct="0">
              <a:spcBef>
                <a:spcPct val="0"/>
              </a:spcBef>
              <a:spcAft>
                <a:spcPct val="0"/>
              </a:spcAft>
              <a:defRPr sz="4400">
                <a:solidFill>
                  <a:schemeClr val="tx1"/>
                </a:solidFill>
                <a:latin typeface="Calibri" charset="0"/>
                <a:ea typeface="MS PGothic" pitchFamily="34" charset="-128"/>
                <a:cs typeface="ＭＳ Ｐゴシック" charset="0"/>
              </a:defRPr>
            </a:lvl5pPr>
            <a:lvl6pPr marL="457200" algn="ctr"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s-ES" sz="3600" dirty="0"/>
              <a:t>Tendencia de ataques web</a:t>
            </a:r>
          </a:p>
        </p:txBody>
      </p:sp>
    </p:spTree>
    <p:extLst>
      <p:ext uri="{BB962C8B-B14F-4D97-AF65-F5344CB8AC3E}">
        <p14:creationId xmlns:p14="http://schemas.microsoft.com/office/powerpoint/2010/main" val="292121866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 name="Imagen 3"/>
          <p:cNvPicPr>
            <a:picLocks noChangeAspect="1"/>
          </p:cNvPicPr>
          <p:nvPr/>
        </p:nvPicPr>
        <p:blipFill>
          <a:blip r:embed="rId3"/>
          <a:stretch>
            <a:fillRect/>
          </a:stretch>
        </p:blipFill>
        <p:spPr>
          <a:xfrm>
            <a:off x="6528023" y="2060848"/>
            <a:ext cx="2409825" cy="2381250"/>
          </a:xfrm>
          <a:prstGeom prst="rect">
            <a:avLst/>
          </a:prstGeom>
        </p:spPr>
      </p:pic>
      <p:sp>
        <p:nvSpPr>
          <p:cNvPr id="7" name="CuadroTexto 6"/>
          <p:cNvSpPr txBox="1"/>
          <p:nvPr/>
        </p:nvSpPr>
        <p:spPr>
          <a:xfrm>
            <a:off x="431663" y="6507895"/>
            <a:ext cx="1771639" cy="261610"/>
          </a:xfrm>
          <a:prstGeom prst="rect">
            <a:avLst/>
          </a:prstGeom>
          <a:noFill/>
        </p:spPr>
        <p:txBody>
          <a:bodyPr wrap="none" rtlCol="0">
            <a:spAutoFit/>
          </a:bodyPr>
          <a:lstStyle/>
          <a:p>
            <a:r>
              <a:rPr lang="es-ES" sz="1100" dirty="0"/>
              <a:t>Tomado de: WhiteHat 2016</a:t>
            </a:r>
          </a:p>
        </p:txBody>
      </p:sp>
      <p:sp>
        <p:nvSpPr>
          <p:cNvPr id="5" name="Slide Number Placeholder 2"/>
          <p:cNvSpPr txBox="1">
            <a:spLocks/>
          </p:cNvSpPr>
          <p:nvPr/>
        </p:nvSpPr>
        <p:spPr>
          <a:xfrm>
            <a:off x="6804248" y="6492875"/>
            <a:ext cx="2133600" cy="365125"/>
          </a:xfrm>
          <a:prstGeom prst="rect">
            <a:avLst/>
          </a:prstGeom>
        </p:spPr>
        <p:txBody>
          <a:bodyPr vert="horz" wrap="square" lIns="91440" tIns="45720" rIns="91440" bIns="45720" numCol="1" anchor="ctr" anchorCtr="0" compatLnSpc="1">
            <a:prstTxWarp prst="textNoShape">
              <a:avLst/>
            </a:prstTxWarp>
          </a:bodyPr>
          <a:lstStyle>
            <a:defPPr>
              <a:defRPr lang="es-ES"/>
            </a:defPPr>
            <a:lvl1pPr algn="r" rtl="0" fontAlgn="base">
              <a:spcBef>
                <a:spcPct val="0"/>
              </a:spcBef>
              <a:spcAft>
                <a:spcPct val="0"/>
              </a:spcAft>
              <a:defRPr sz="1200" kern="1200">
                <a:solidFill>
                  <a:srgbClr val="898989"/>
                </a:solidFill>
                <a:latin typeface="Calibri" pitchFamily="34" charset="0"/>
                <a:ea typeface="MS PGothic" pitchFamily="34" charset="-128"/>
                <a:cs typeface="+mn-cs"/>
              </a:defRPr>
            </a:lvl1pPr>
            <a:lvl2pPr marL="457200" algn="l" rtl="0" fontAlgn="base">
              <a:spcBef>
                <a:spcPct val="0"/>
              </a:spcBef>
              <a:spcAft>
                <a:spcPct val="0"/>
              </a:spcAft>
              <a:defRPr kern="1200">
                <a:solidFill>
                  <a:schemeClr val="tx1"/>
                </a:solidFill>
                <a:latin typeface="Calibri" pitchFamily="34" charset="0"/>
                <a:ea typeface="MS PGothic" pitchFamily="34" charset="-128"/>
                <a:cs typeface="+mn-cs"/>
              </a:defRPr>
            </a:lvl2pPr>
            <a:lvl3pPr marL="914400" algn="l" rtl="0" fontAlgn="base">
              <a:spcBef>
                <a:spcPct val="0"/>
              </a:spcBef>
              <a:spcAft>
                <a:spcPct val="0"/>
              </a:spcAft>
              <a:defRPr kern="1200">
                <a:solidFill>
                  <a:schemeClr val="tx1"/>
                </a:solidFill>
                <a:latin typeface="Calibri" pitchFamily="34" charset="0"/>
                <a:ea typeface="MS PGothic" pitchFamily="34" charset="-128"/>
                <a:cs typeface="+mn-cs"/>
              </a:defRPr>
            </a:lvl3pPr>
            <a:lvl4pPr marL="1371600" algn="l" rtl="0" fontAlgn="base">
              <a:spcBef>
                <a:spcPct val="0"/>
              </a:spcBef>
              <a:spcAft>
                <a:spcPct val="0"/>
              </a:spcAft>
              <a:defRPr kern="1200">
                <a:solidFill>
                  <a:schemeClr val="tx1"/>
                </a:solidFill>
                <a:latin typeface="Calibri" pitchFamily="34" charset="0"/>
                <a:ea typeface="MS PGothic" pitchFamily="34" charset="-128"/>
                <a:cs typeface="+mn-cs"/>
              </a:defRPr>
            </a:lvl4pPr>
            <a:lvl5pPr marL="1828800" algn="l" rtl="0" fontAlgn="base">
              <a:spcBef>
                <a:spcPct val="0"/>
              </a:spcBef>
              <a:spcAft>
                <a:spcPct val="0"/>
              </a:spcAft>
              <a:defRPr kern="1200">
                <a:solidFill>
                  <a:schemeClr val="tx1"/>
                </a:solidFill>
                <a:latin typeface="Calibri" pitchFamily="34" charset="0"/>
                <a:ea typeface="MS PGothic" pitchFamily="34" charset="-128"/>
                <a:cs typeface="+mn-cs"/>
              </a:defRPr>
            </a:lvl5pPr>
            <a:lvl6pPr marL="2286000" algn="l" defTabSz="914400" rtl="0" eaLnBrk="1" latinLnBrk="0" hangingPunct="1">
              <a:defRPr kern="1200">
                <a:solidFill>
                  <a:schemeClr val="tx1"/>
                </a:solidFill>
                <a:latin typeface="Calibri" pitchFamily="34" charset="0"/>
                <a:ea typeface="MS PGothic" pitchFamily="34" charset="-128"/>
                <a:cs typeface="+mn-cs"/>
              </a:defRPr>
            </a:lvl6pPr>
            <a:lvl7pPr marL="2743200" algn="l" defTabSz="914400" rtl="0" eaLnBrk="1" latinLnBrk="0" hangingPunct="1">
              <a:defRPr kern="1200">
                <a:solidFill>
                  <a:schemeClr val="tx1"/>
                </a:solidFill>
                <a:latin typeface="Calibri" pitchFamily="34" charset="0"/>
                <a:ea typeface="MS PGothic" pitchFamily="34" charset="-128"/>
                <a:cs typeface="+mn-cs"/>
              </a:defRPr>
            </a:lvl7pPr>
            <a:lvl8pPr marL="3200400" algn="l" defTabSz="914400" rtl="0" eaLnBrk="1" latinLnBrk="0" hangingPunct="1">
              <a:defRPr kern="1200">
                <a:solidFill>
                  <a:schemeClr val="tx1"/>
                </a:solidFill>
                <a:latin typeface="Calibri" pitchFamily="34" charset="0"/>
                <a:ea typeface="MS PGothic" pitchFamily="34" charset="-128"/>
                <a:cs typeface="+mn-cs"/>
              </a:defRPr>
            </a:lvl8pPr>
            <a:lvl9pPr marL="3657600" algn="l" defTabSz="914400" rtl="0" eaLnBrk="1" latinLnBrk="0" hangingPunct="1">
              <a:defRPr kern="1200">
                <a:solidFill>
                  <a:schemeClr val="tx1"/>
                </a:solidFill>
                <a:latin typeface="Calibri" pitchFamily="34" charset="0"/>
                <a:ea typeface="MS PGothic" pitchFamily="34" charset="-128"/>
                <a:cs typeface="+mn-cs"/>
              </a:defRPr>
            </a:lvl9pPr>
          </a:lstStyle>
          <a:p>
            <a:pPr>
              <a:defRPr/>
            </a:pPr>
            <a:fld id="{4C50FAA0-088F-426E-8CA5-20A98C57C159}" type="slidenum">
              <a:rPr lang="es-ES" smtClean="0"/>
              <a:pPr>
                <a:defRPr/>
              </a:pPr>
              <a:t>48</a:t>
            </a:fld>
            <a:endParaRPr lang="es-ES" dirty="0"/>
          </a:p>
        </p:txBody>
      </p:sp>
      <p:graphicFrame>
        <p:nvGraphicFramePr>
          <p:cNvPr id="9" name="Gráfico 8">
            <a:extLst>
              <a:ext uri="{FF2B5EF4-FFF2-40B4-BE49-F238E27FC236}">
                <a16:creationId xmlns:a16="http://schemas.microsoft.com/office/drawing/2014/main" xmlns="" id="{A7B8F2C4-E37D-4038-9097-641968D06DB0}"/>
              </a:ext>
            </a:extLst>
          </p:cNvPr>
          <p:cNvGraphicFramePr>
            <a:graphicFrameLocks/>
          </p:cNvGraphicFramePr>
          <p:nvPr>
            <p:extLst>
              <p:ext uri="{D42A27DB-BD31-4B8C-83A1-F6EECF244321}">
                <p14:modId xmlns:p14="http://schemas.microsoft.com/office/powerpoint/2010/main" val="153641698"/>
              </p:ext>
            </p:extLst>
          </p:nvPr>
        </p:nvGraphicFramePr>
        <p:xfrm>
          <a:off x="27772" y="1196752"/>
          <a:ext cx="7136516" cy="5692632"/>
        </p:xfrm>
        <a:graphic>
          <a:graphicData uri="http://schemas.openxmlformats.org/drawingml/2006/chart">
            <c:chart xmlns:c="http://schemas.openxmlformats.org/drawingml/2006/chart" xmlns:r="http://schemas.openxmlformats.org/officeDocument/2006/relationships" r:id="rId4"/>
          </a:graphicData>
        </a:graphic>
      </p:graphicFrame>
      <p:sp>
        <p:nvSpPr>
          <p:cNvPr id="10" name="Título 9"/>
          <p:cNvSpPr>
            <a:spLocks noGrp="1"/>
          </p:cNvSpPr>
          <p:nvPr>
            <p:ph type="title"/>
          </p:nvPr>
        </p:nvSpPr>
        <p:spPr>
          <a:xfrm>
            <a:off x="0" y="130622"/>
            <a:ext cx="7020272" cy="634082"/>
          </a:xfrm>
        </p:spPr>
        <p:txBody>
          <a:bodyPr/>
          <a:lstStyle/>
          <a:p>
            <a:r>
              <a:rPr lang="es-ES" sz="3600" dirty="0"/>
              <a:t>Porcentaje de vulnerabilidades</a:t>
            </a:r>
          </a:p>
        </p:txBody>
      </p:sp>
    </p:spTree>
    <p:extLst>
      <p:ext uri="{BB962C8B-B14F-4D97-AF65-F5344CB8AC3E}">
        <p14:creationId xmlns:p14="http://schemas.microsoft.com/office/powerpoint/2010/main" val="1819555989"/>
      </p:ext>
    </p:extLst>
  </p:cSld>
  <p:clrMapOvr>
    <a:masterClrMapping/>
  </p:clrMapOvr>
  <mc:AlternateContent xmlns:mc="http://schemas.openxmlformats.org/markup-compatibility/2006">
    <mc:Choice xmlns:p14="http://schemas.microsoft.com/office/powerpoint/2010/main" Requires="p14">
      <p:transition spd="slow" p14:dur="2000" advTm="30495"/>
    </mc:Choice>
    <mc:Fallback>
      <p:transition spd="slow" advTm="30495"/>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6948264" cy="908720"/>
          </a:xfrm>
        </p:spPr>
        <p:txBody>
          <a:bodyPr/>
          <a:lstStyle/>
          <a:p>
            <a:r>
              <a:rPr lang="es-CO" sz="3600" dirty="0"/>
              <a:t>Entrenamiento</a:t>
            </a:r>
          </a:p>
        </p:txBody>
      </p:sp>
      <p:sp>
        <p:nvSpPr>
          <p:cNvPr id="8" name="Content Placeholder 7"/>
          <p:cNvSpPr>
            <a:spLocks noGrp="1"/>
          </p:cNvSpPr>
          <p:nvPr>
            <p:ph idx="1"/>
          </p:nvPr>
        </p:nvSpPr>
        <p:spPr/>
        <p:txBody>
          <a:bodyPr/>
          <a:lstStyle/>
          <a:p>
            <a:pPr algn="just"/>
            <a:r>
              <a:rPr lang="es-US" dirty="0"/>
              <a:t>J48: Este algoritmo genera reglas para la predicción de variables objetivas, con la ayuda de un algoritmo de árbol de clasificación, la distribución crítica de los datos es fácilmente detectable </a:t>
            </a:r>
            <a:endParaRPr lang="es-CO" dirty="0"/>
          </a:p>
        </p:txBody>
      </p:sp>
      <p:sp>
        <p:nvSpPr>
          <p:cNvPr id="6" name="Slide Number Placeholder 2"/>
          <p:cNvSpPr txBox="1">
            <a:spLocks/>
          </p:cNvSpPr>
          <p:nvPr/>
        </p:nvSpPr>
        <p:spPr>
          <a:xfrm>
            <a:off x="6804248" y="6492875"/>
            <a:ext cx="2133600" cy="365125"/>
          </a:xfrm>
          <a:prstGeom prst="rect">
            <a:avLst/>
          </a:prstGeom>
        </p:spPr>
        <p:txBody>
          <a:bodyPr vert="horz" wrap="square" lIns="91440" tIns="45720" rIns="91440" bIns="45720" numCol="1" anchor="ctr" anchorCtr="0" compatLnSpc="1">
            <a:prstTxWarp prst="textNoShape">
              <a:avLst/>
            </a:prstTxWarp>
          </a:bodyPr>
          <a:lstStyle>
            <a:defPPr>
              <a:defRPr lang="es-ES"/>
            </a:defPPr>
            <a:lvl1pPr algn="r" rtl="0" fontAlgn="base">
              <a:spcBef>
                <a:spcPct val="0"/>
              </a:spcBef>
              <a:spcAft>
                <a:spcPct val="0"/>
              </a:spcAft>
              <a:defRPr sz="1200" kern="1200">
                <a:solidFill>
                  <a:srgbClr val="898989"/>
                </a:solidFill>
                <a:latin typeface="Calibri" pitchFamily="34" charset="0"/>
                <a:ea typeface="MS PGothic" pitchFamily="34" charset="-128"/>
                <a:cs typeface="+mn-cs"/>
              </a:defRPr>
            </a:lvl1pPr>
            <a:lvl2pPr marL="457200" algn="l" rtl="0" fontAlgn="base">
              <a:spcBef>
                <a:spcPct val="0"/>
              </a:spcBef>
              <a:spcAft>
                <a:spcPct val="0"/>
              </a:spcAft>
              <a:defRPr kern="1200">
                <a:solidFill>
                  <a:schemeClr val="tx1"/>
                </a:solidFill>
                <a:latin typeface="Calibri" pitchFamily="34" charset="0"/>
                <a:ea typeface="MS PGothic" pitchFamily="34" charset="-128"/>
                <a:cs typeface="+mn-cs"/>
              </a:defRPr>
            </a:lvl2pPr>
            <a:lvl3pPr marL="914400" algn="l" rtl="0" fontAlgn="base">
              <a:spcBef>
                <a:spcPct val="0"/>
              </a:spcBef>
              <a:spcAft>
                <a:spcPct val="0"/>
              </a:spcAft>
              <a:defRPr kern="1200">
                <a:solidFill>
                  <a:schemeClr val="tx1"/>
                </a:solidFill>
                <a:latin typeface="Calibri" pitchFamily="34" charset="0"/>
                <a:ea typeface="MS PGothic" pitchFamily="34" charset="-128"/>
                <a:cs typeface="+mn-cs"/>
              </a:defRPr>
            </a:lvl3pPr>
            <a:lvl4pPr marL="1371600" algn="l" rtl="0" fontAlgn="base">
              <a:spcBef>
                <a:spcPct val="0"/>
              </a:spcBef>
              <a:spcAft>
                <a:spcPct val="0"/>
              </a:spcAft>
              <a:defRPr kern="1200">
                <a:solidFill>
                  <a:schemeClr val="tx1"/>
                </a:solidFill>
                <a:latin typeface="Calibri" pitchFamily="34" charset="0"/>
                <a:ea typeface="MS PGothic" pitchFamily="34" charset="-128"/>
                <a:cs typeface="+mn-cs"/>
              </a:defRPr>
            </a:lvl4pPr>
            <a:lvl5pPr marL="1828800" algn="l" rtl="0" fontAlgn="base">
              <a:spcBef>
                <a:spcPct val="0"/>
              </a:spcBef>
              <a:spcAft>
                <a:spcPct val="0"/>
              </a:spcAft>
              <a:defRPr kern="1200">
                <a:solidFill>
                  <a:schemeClr val="tx1"/>
                </a:solidFill>
                <a:latin typeface="Calibri" pitchFamily="34" charset="0"/>
                <a:ea typeface="MS PGothic" pitchFamily="34" charset="-128"/>
                <a:cs typeface="+mn-cs"/>
              </a:defRPr>
            </a:lvl5pPr>
            <a:lvl6pPr marL="2286000" algn="l" defTabSz="914400" rtl="0" eaLnBrk="1" latinLnBrk="0" hangingPunct="1">
              <a:defRPr kern="1200">
                <a:solidFill>
                  <a:schemeClr val="tx1"/>
                </a:solidFill>
                <a:latin typeface="Calibri" pitchFamily="34" charset="0"/>
                <a:ea typeface="MS PGothic" pitchFamily="34" charset="-128"/>
                <a:cs typeface="+mn-cs"/>
              </a:defRPr>
            </a:lvl6pPr>
            <a:lvl7pPr marL="2743200" algn="l" defTabSz="914400" rtl="0" eaLnBrk="1" latinLnBrk="0" hangingPunct="1">
              <a:defRPr kern="1200">
                <a:solidFill>
                  <a:schemeClr val="tx1"/>
                </a:solidFill>
                <a:latin typeface="Calibri" pitchFamily="34" charset="0"/>
                <a:ea typeface="MS PGothic" pitchFamily="34" charset="-128"/>
                <a:cs typeface="+mn-cs"/>
              </a:defRPr>
            </a:lvl7pPr>
            <a:lvl8pPr marL="3200400" algn="l" defTabSz="914400" rtl="0" eaLnBrk="1" latinLnBrk="0" hangingPunct="1">
              <a:defRPr kern="1200">
                <a:solidFill>
                  <a:schemeClr val="tx1"/>
                </a:solidFill>
                <a:latin typeface="Calibri" pitchFamily="34" charset="0"/>
                <a:ea typeface="MS PGothic" pitchFamily="34" charset="-128"/>
                <a:cs typeface="+mn-cs"/>
              </a:defRPr>
            </a:lvl8pPr>
            <a:lvl9pPr marL="3657600" algn="l" defTabSz="914400" rtl="0" eaLnBrk="1" latinLnBrk="0" hangingPunct="1">
              <a:defRPr kern="1200">
                <a:solidFill>
                  <a:schemeClr val="tx1"/>
                </a:solidFill>
                <a:latin typeface="Calibri" pitchFamily="34" charset="0"/>
                <a:ea typeface="MS PGothic" pitchFamily="34" charset="-128"/>
                <a:cs typeface="+mn-cs"/>
              </a:defRPr>
            </a:lvl9pPr>
          </a:lstStyle>
          <a:p>
            <a:pPr>
              <a:defRPr/>
            </a:pPr>
            <a:fld id="{4C50FAA0-088F-426E-8CA5-20A98C57C159}" type="slidenum">
              <a:rPr lang="es-ES" smtClean="0"/>
              <a:pPr>
                <a:defRPr/>
              </a:pPr>
              <a:t>49</a:t>
            </a:fld>
            <a:endParaRPr lang="es-ES" dirty="0"/>
          </a:p>
        </p:txBody>
      </p:sp>
    </p:spTree>
    <p:extLst>
      <p:ext uri="{BB962C8B-B14F-4D97-AF65-F5344CB8AC3E}">
        <p14:creationId xmlns:p14="http://schemas.microsoft.com/office/powerpoint/2010/main" val="334777736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6948264" cy="836712"/>
          </a:xfrm>
        </p:spPr>
        <p:txBody>
          <a:bodyPr/>
          <a:lstStyle/>
          <a:p>
            <a:r>
              <a:rPr lang="es-ES" sz="2800" dirty="0"/>
              <a:t>Tendencia de ataques </a:t>
            </a:r>
            <a:br>
              <a:rPr lang="es-ES" sz="2800" dirty="0"/>
            </a:br>
            <a:r>
              <a:rPr lang="es-ES" sz="2800" dirty="0"/>
              <a:t>por tamaño de empresas</a:t>
            </a:r>
          </a:p>
        </p:txBody>
      </p:sp>
      <p:pic>
        <p:nvPicPr>
          <p:cNvPr id="4" name="Imagen 3"/>
          <p:cNvPicPr>
            <a:picLocks noChangeAspect="1"/>
          </p:cNvPicPr>
          <p:nvPr/>
        </p:nvPicPr>
        <p:blipFill>
          <a:blip r:embed="rId3"/>
          <a:stretch>
            <a:fillRect/>
          </a:stretch>
        </p:blipFill>
        <p:spPr>
          <a:xfrm>
            <a:off x="182762" y="2013268"/>
            <a:ext cx="8832279" cy="2952328"/>
          </a:xfrm>
          <a:prstGeom prst="rect">
            <a:avLst/>
          </a:prstGeom>
        </p:spPr>
      </p:pic>
      <p:pic>
        <p:nvPicPr>
          <p:cNvPr id="5" name="Imagen 4"/>
          <p:cNvPicPr>
            <a:picLocks noChangeAspect="1"/>
          </p:cNvPicPr>
          <p:nvPr/>
        </p:nvPicPr>
        <p:blipFill>
          <a:blip r:embed="rId4"/>
          <a:stretch>
            <a:fillRect/>
          </a:stretch>
        </p:blipFill>
        <p:spPr>
          <a:xfrm>
            <a:off x="2886889" y="5112464"/>
            <a:ext cx="3016938" cy="836815"/>
          </a:xfrm>
          <a:prstGeom prst="rect">
            <a:avLst/>
          </a:prstGeom>
        </p:spPr>
      </p:pic>
      <p:sp>
        <p:nvSpPr>
          <p:cNvPr id="6" name="CuadroTexto 5"/>
          <p:cNvSpPr txBox="1"/>
          <p:nvPr/>
        </p:nvSpPr>
        <p:spPr>
          <a:xfrm>
            <a:off x="84746" y="6642556"/>
            <a:ext cx="8964488" cy="430887"/>
          </a:xfrm>
          <a:prstGeom prst="rect">
            <a:avLst/>
          </a:prstGeom>
          <a:noFill/>
        </p:spPr>
        <p:txBody>
          <a:bodyPr wrap="square" rtlCol="0">
            <a:spAutoFit/>
          </a:bodyPr>
          <a:lstStyle/>
          <a:p>
            <a:r>
              <a:rPr lang="es-ES" sz="1050" dirty="0"/>
              <a:t>Infografía tomada de: </a:t>
            </a:r>
            <a:r>
              <a:rPr lang="es-ES" sz="1050" dirty="0">
                <a:hlinkClick r:id="rId5"/>
              </a:rPr>
              <a:t>https://www.symantec.com/content/dam/symantec/docs/infographics/istr-attackers-strike-large-business-en.pdf</a:t>
            </a:r>
            <a:endParaRPr lang="es-ES" sz="1050" dirty="0"/>
          </a:p>
          <a:p>
            <a:endParaRPr lang="es-ES" sz="1050" dirty="0"/>
          </a:p>
        </p:txBody>
      </p:sp>
      <p:sp>
        <p:nvSpPr>
          <p:cNvPr id="7" name="Slide Number Placeholder 2"/>
          <p:cNvSpPr txBox="1">
            <a:spLocks/>
          </p:cNvSpPr>
          <p:nvPr/>
        </p:nvSpPr>
        <p:spPr>
          <a:xfrm>
            <a:off x="6804248" y="6492875"/>
            <a:ext cx="2133600" cy="365125"/>
          </a:xfrm>
          <a:prstGeom prst="rect">
            <a:avLst/>
          </a:prstGeom>
        </p:spPr>
        <p:txBody>
          <a:bodyPr vert="horz" wrap="square" lIns="91440" tIns="45720" rIns="91440" bIns="45720" numCol="1" anchor="ctr" anchorCtr="0" compatLnSpc="1">
            <a:prstTxWarp prst="textNoShape">
              <a:avLst/>
            </a:prstTxWarp>
          </a:bodyPr>
          <a:lstStyle>
            <a:defPPr>
              <a:defRPr lang="es-ES"/>
            </a:defPPr>
            <a:lvl1pPr algn="r" rtl="0" fontAlgn="base">
              <a:spcBef>
                <a:spcPct val="0"/>
              </a:spcBef>
              <a:spcAft>
                <a:spcPct val="0"/>
              </a:spcAft>
              <a:defRPr sz="1200" kern="1200">
                <a:solidFill>
                  <a:srgbClr val="898989"/>
                </a:solidFill>
                <a:latin typeface="Calibri" pitchFamily="34" charset="0"/>
                <a:ea typeface="MS PGothic" pitchFamily="34" charset="-128"/>
                <a:cs typeface="+mn-cs"/>
              </a:defRPr>
            </a:lvl1pPr>
            <a:lvl2pPr marL="457200" algn="l" rtl="0" fontAlgn="base">
              <a:spcBef>
                <a:spcPct val="0"/>
              </a:spcBef>
              <a:spcAft>
                <a:spcPct val="0"/>
              </a:spcAft>
              <a:defRPr kern="1200">
                <a:solidFill>
                  <a:schemeClr val="tx1"/>
                </a:solidFill>
                <a:latin typeface="Calibri" pitchFamily="34" charset="0"/>
                <a:ea typeface="MS PGothic" pitchFamily="34" charset="-128"/>
                <a:cs typeface="+mn-cs"/>
              </a:defRPr>
            </a:lvl2pPr>
            <a:lvl3pPr marL="914400" algn="l" rtl="0" fontAlgn="base">
              <a:spcBef>
                <a:spcPct val="0"/>
              </a:spcBef>
              <a:spcAft>
                <a:spcPct val="0"/>
              </a:spcAft>
              <a:defRPr kern="1200">
                <a:solidFill>
                  <a:schemeClr val="tx1"/>
                </a:solidFill>
                <a:latin typeface="Calibri" pitchFamily="34" charset="0"/>
                <a:ea typeface="MS PGothic" pitchFamily="34" charset="-128"/>
                <a:cs typeface="+mn-cs"/>
              </a:defRPr>
            </a:lvl3pPr>
            <a:lvl4pPr marL="1371600" algn="l" rtl="0" fontAlgn="base">
              <a:spcBef>
                <a:spcPct val="0"/>
              </a:spcBef>
              <a:spcAft>
                <a:spcPct val="0"/>
              </a:spcAft>
              <a:defRPr kern="1200">
                <a:solidFill>
                  <a:schemeClr val="tx1"/>
                </a:solidFill>
                <a:latin typeface="Calibri" pitchFamily="34" charset="0"/>
                <a:ea typeface="MS PGothic" pitchFamily="34" charset="-128"/>
                <a:cs typeface="+mn-cs"/>
              </a:defRPr>
            </a:lvl4pPr>
            <a:lvl5pPr marL="1828800" algn="l" rtl="0" fontAlgn="base">
              <a:spcBef>
                <a:spcPct val="0"/>
              </a:spcBef>
              <a:spcAft>
                <a:spcPct val="0"/>
              </a:spcAft>
              <a:defRPr kern="1200">
                <a:solidFill>
                  <a:schemeClr val="tx1"/>
                </a:solidFill>
                <a:latin typeface="Calibri" pitchFamily="34" charset="0"/>
                <a:ea typeface="MS PGothic" pitchFamily="34" charset="-128"/>
                <a:cs typeface="+mn-cs"/>
              </a:defRPr>
            </a:lvl5pPr>
            <a:lvl6pPr marL="2286000" algn="l" defTabSz="914400" rtl="0" eaLnBrk="1" latinLnBrk="0" hangingPunct="1">
              <a:defRPr kern="1200">
                <a:solidFill>
                  <a:schemeClr val="tx1"/>
                </a:solidFill>
                <a:latin typeface="Calibri" pitchFamily="34" charset="0"/>
                <a:ea typeface="MS PGothic" pitchFamily="34" charset="-128"/>
                <a:cs typeface="+mn-cs"/>
              </a:defRPr>
            </a:lvl6pPr>
            <a:lvl7pPr marL="2743200" algn="l" defTabSz="914400" rtl="0" eaLnBrk="1" latinLnBrk="0" hangingPunct="1">
              <a:defRPr kern="1200">
                <a:solidFill>
                  <a:schemeClr val="tx1"/>
                </a:solidFill>
                <a:latin typeface="Calibri" pitchFamily="34" charset="0"/>
                <a:ea typeface="MS PGothic" pitchFamily="34" charset="-128"/>
                <a:cs typeface="+mn-cs"/>
              </a:defRPr>
            </a:lvl7pPr>
            <a:lvl8pPr marL="3200400" algn="l" defTabSz="914400" rtl="0" eaLnBrk="1" latinLnBrk="0" hangingPunct="1">
              <a:defRPr kern="1200">
                <a:solidFill>
                  <a:schemeClr val="tx1"/>
                </a:solidFill>
                <a:latin typeface="Calibri" pitchFamily="34" charset="0"/>
                <a:ea typeface="MS PGothic" pitchFamily="34" charset="-128"/>
                <a:cs typeface="+mn-cs"/>
              </a:defRPr>
            </a:lvl8pPr>
            <a:lvl9pPr marL="3657600" algn="l" defTabSz="914400" rtl="0" eaLnBrk="1" latinLnBrk="0" hangingPunct="1">
              <a:defRPr kern="1200">
                <a:solidFill>
                  <a:schemeClr val="tx1"/>
                </a:solidFill>
                <a:latin typeface="Calibri" pitchFamily="34" charset="0"/>
                <a:ea typeface="MS PGothic" pitchFamily="34" charset="-128"/>
                <a:cs typeface="+mn-cs"/>
              </a:defRPr>
            </a:lvl9pPr>
          </a:lstStyle>
          <a:p>
            <a:pPr>
              <a:defRPr/>
            </a:pPr>
            <a:fld id="{4C50FAA0-088F-426E-8CA5-20A98C57C159}" type="slidenum">
              <a:rPr lang="es-ES" smtClean="0"/>
              <a:pPr>
                <a:defRPr/>
              </a:pPr>
              <a:t>5</a:t>
            </a:fld>
            <a:endParaRPr lang="es-ES" dirty="0"/>
          </a:p>
        </p:txBody>
      </p:sp>
      <p:pic>
        <p:nvPicPr>
          <p:cNvPr id="8" name="Imagen 7"/>
          <p:cNvPicPr>
            <a:picLocks noChangeAspect="1"/>
          </p:cNvPicPr>
          <p:nvPr/>
        </p:nvPicPr>
        <p:blipFill>
          <a:blip r:embed="rId6"/>
          <a:stretch>
            <a:fillRect/>
          </a:stretch>
        </p:blipFill>
        <p:spPr>
          <a:xfrm>
            <a:off x="1043608" y="5068711"/>
            <a:ext cx="910933" cy="880568"/>
          </a:xfrm>
          <a:prstGeom prst="rect">
            <a:avLst/>
          </a:prstGeom>
        </p:spPr>
      </p:pic>
    </p:spTree>
    <p:extLst>
      <p:ext uri="{BB962C8B-B14F-4D97-AF65-F5344CB8AC3E}">
        <p14:creationId xmlns:p14="http://schemas.microsoft.com/office/powerpoint/2010/main" val="611986001"/>
      </p:ext>
    </p:extLst>
  </p:cSld>
  <p:clrMapOvr>
    <a:masterClrMapping/>
  </p:clrMapOvr>
  <mc:AlternateContent xmlns:mc="http://schemas.openxmlformats.org/markup-compatibility/2006">
    <mc:Choice xmlns:p14="http://schemas.microsoft.com/office/powerpoint/2010/main" Requires="p14">
      <p:transition spd="slow" p14:dur="2000" advTm="23872"/>
    </mc:Choice>
    <mc:Fallback>
      <p:transition spd="slow" advTm="23872"/>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 name="Content Placeholder 7"/>
          <p:cNvSpPr>
            <a:spLocks noGrp="1"/>
          </p:cNvSpPr>
          <p:nvPr>
            <p:ph idx="1"/>
          </p:nvPr>
        </p:nvSpPr>
        <p:spPr/>
        <p:txBody>
          <a:bodyPr/>
          <a:lstStyle/>
          <a:p>
            <a:pPr algn="just"/>
            <a:r>
              <a:rPr lang="es-US" sz="2800" i="1" dirty="0"/>
              <a:t>Naive Bayes</a:t>
            </a:r>
            <a:r>
              <a:rPr lang="es-US" sz="2800" dirty="0"/>
              <a:t>: Este modelo es muy útil para conjuntos de datos grandes, es simple, rápido y tiende a ser muy bueno como método clasificador. </a:t>
            </a:r>
            <a:endParaRPr lang="es-CO" sz="2800" dirty="0"/>
          </a:p>
        </p:txBody>
      </p:sp>
      <p:sp>
        <p:nvSpPr>
          <p:cNvPr id="6" name="Slide Number Placeholder 2"/>
          <p:cNvSpPr txBox="1">
            <a:spLocks/>
          </p:cNvSpPr>
          <p:nvPr/>
        </p:nvSpPr>
        <p:spPr>
          <a:xfrm>
            <a:off x="6804248" y="6492875"/>
            <a:ext cx="2133600" cy="365125"/>
          </a:xfrm>
          <a:prstGeom prst="rect">
            <a:avLst/>
          </a:prstGeom>
        </p:spPr>
        <p:txBody>
          <a:bodyPr vert="horz" wrap="square" lIns="91440" tIns="45720" rIns="91440" bIns="45720" numCol="1" anchor="ctr" anchorCtr="0" compatLnSpc="1">
            <a:prstTxWarp prst="textNoShape">
              <a:avLst/>
            </a:prstTxWarp>
          </a:bodyPr>
          <a:lstStyle>
            <a:defPPr>
              <a:defRPr lang="es-ES"/>
            </a:defPPr>
            <a:lvl1pPr algn="r" rtl="0" fontAlgn="base">
              <a:spcBef>
                <a:spcPct val="0"/>
              </a:spcBef>
              <a:spcAft>
                <a:spcPct val="0"/>
              </a:spcAft>
              <a:defRPr sz="1200" kern="1200">
                <a:solidFill>
                  <a:srgbClr val="898989"/>
                </a:solidFill>
                <a:latin typeface="Calibri" pitchFamily="34" charset="0"/>
                <a:ea typeface="MS PGothic" pitchFamily="34" charset="-128"/>
                <a:cs typeface="+mn-cs"/>
              </a:defRPr>
            </a:lvl1pPr>
            <a:lvl2pPr marL="457200" algn="l" rtl="0" fontAlgn="base">
              <a:spcBef>
                <a:spcPct val="0"/>
              </a:spcBef>
              <a:spcAft>
                <a:spcPct val="0"/>
              </a:spcAft>
              <a:defRPr kern="1200">
                <a:solidFill>
                  <a:schemeClr val="tx1"/>
                </a:solidFill>
                <a:latin typeface="Calibri" pitchFamily="34" charset="0"/>
                <a:ea typeface="MS PGothic" pitchFamily="34" charset="-128"/>
                <a:cs typeface="+mn-cs"/>
              </a:defRPr>
            </a:lvl2pPr>
            <a:lvl3pPr marL="914400" algn="l" rtl="0" fontAlgn="base">
              <a:spcBef>
                <a:spcPct val="0"/>
              </a:spcBef>
              <a:spcAft>
                <a:spcPct val="0"/>
              </a:spcAft>
              <a:defRPr kern="1200">
                <a:solidFill>
                  <a:schemeClr val="tx1"/>
                </a:solidFill>
                <a:latin typeface="Calibri" pitchFamily="34" charset="0"/>
                <a:ea typeface="MS PGothic" pitchFamily="34" charset="-128"/>
                <a:cs typeface="+mn-cs"/>
              </a:defRPr>
            </a:lvl3pPr>
            <a:lvl4pPr marL="1371600" algn="l" rtl="0" fontAlgn="base">
              <a:spcBef>
                <a:spcPct val="0"/>
              </a:spcBef>
              <a:spcAft>
                <a:spcPct val="0"/>
              </a:spcAft>
              <a:defRPr kern="1200">
                <a:solidFill>
                  <a:schemeClr val="tx1"/>
                </a:solidFill>
                <a:latin typeface="Calibri" pitchFamily="34" charset="0"/>
                <a:ea typeface="MS PGothic" pitchFamily="34" charset="-128"/>
                <a:cs typeface="+mn-cs"/>
              </a:defRPr>
            </a:lvl4pPr>
            <a:lvl5pPr marL="1828800" algn="l" rtl="0" fontAlgn="base">
              <a:spcBef>
                <a:spcPct val="0"/>
              </a:spcBef>
              <a:spcAft>
                <a:spcPct val="0"/>
              </a:spcAft>
              <a:defRPr kern="1200">
                <a:solidFill>
                  <a:schemeClr val="tx1"/>
                </a:solidFill>
                <a:latin typeface="Calibri" pitchFamily="34" charset="0"/>
                <a:ea typeface="MS PGothic" pitchFamily="34" charset="-128"/>
                <a:cs typeface="+mn-cs"/>
              </a:defRPr>
            </a:lvl5pPr>
            <a:lvl6pPr marL="2286000" algn="l" defTabSz="914400" rtl="0" eaLnBrk="1" latinLnBrk="0" hangingPunct="1">
              <a:defRPr kern="1200">
                <a:solidFill>
                  <a:schemeClr val="tx1"/>
                </a:solidFill>
                <a:latin typeface="Calibri" pitchFamily="34" charset="0"/>
                <a:ea typeface="MS PGothic" pitchFamily="34" charset="-128"/>
                <a:cs typeface="+mn-cs"/>
              </a:defRPr>
            </a:lvl6pPr>
            <a:lvl7pPr marL="2743200" algn="l" defTabSz="914400" rtl="0" eaLnBrk="1" latinLnBrk="0" hangingPunct="1">
              <a:defRPr kern="1200">
                <a:solidFill>
                  <a:schemeClr val="tx1"/>
                </a:solidFill>
                <a:latin typeface="Calibri" pitchFamily="34" charset="0"/>
                <a:ea typeface="MS PGothic" pitchFamily="34" charset="-128"/>
                <a:cs typeface="+mn-cs"/>
              </a:defRPr>
            </a:lvl7pPr>
            <a:lvl8pPr marL="3200400" algn="l" defTabSz="914400" rtl="0" eaLnBrk="1" latinLnBrk="0" hangingPunct="1">
              <a:defRPr kern="1200">
                <a:solidFill>
                  <a:schemeClr val="tx1"/>
                </a:solidFill>
                <a:latin typeface="Calibri" pitchFamily="34" charset="0"/>
                <a:ea typeface="MS PGothic" pitchFamily="34" charset="-128"/>
                <a:cs typeface="+mn-cs"/>
              </a:defRPr>
            </a:lvl8pPr>
            <a:lvl9pPr marL="3657600" algn="l" defTabSz="914400" rtl="0" eaLnBrk="1" latinLnBrk="0" hangingPunct="1">
              <a:defRPr kern="1200">
                <a:solidFill>
                  <a:schemeClr val="tx1"/>
                </a:solidFill>
                <a:latin typeface="Calibri" pitchFamily="34" charset="0"/>
                <a:ea typeface="MS PGothic" pitchFamily="34" charset="-128"/>
                <a:cs typeface="+mn-cs"/>
              </a:defRPr>
            </a:lvl9pPr>
          </a:lstStyle>
          <a:p>
            <a:pPr>
              <a:defRPr/>
            </a:pPr>
            <a:fld id="{4C50FAA0-088F-426E-8CA5-20A98C57C159}" type="slidenum">
              <a:rPr lang="es-ES" smtClean="0"/>
              <a:pPr>
                <a:defRPr/>
              </a:pPr>
              <a:t>50</a:t>
            </a:fld>
            <a:endParaRPr lang="es-ES" dirty="0"/>
          </a:p>
        </p:txBody>
      </p:sp>
      <p:sp>
        <p:nvSpPr>
          <p:cNvPr id="7" name="Title 3"/>
          <p:cNvSpPr>
            <a:spLocks noGrp="1"/>
          </p:cNvSpPr>
          <p:nvPr>
            <p:ph type="title"/>
          </p:nvPr>
        </p:nvSpPr>
        <p:spPr>
          <a:xfrm>
            <a:off x="0" y="0"/>
            <a:ext cx="6948264" cy="908720"/>
          </a:xfrm>
        </p:spPr>
        <p:txBody>
          <a:bodyPr/>
          <a:lstStyle/>
          <a:p>
            <a:r>
              <a:rPr lang="es-CO" sz="3600" dirty="0"/>
              <a:t>Entrenamiento</a:t>
            </a:r>
          </a:p>
        </p:txBody>
      </p:sp>
    </p:spTree>
    <p:extLst>
      <p:ext uri="{BB962C8B-B14F-4D97-AF65-F5344CB8AC3E}">
        <p14:creationId xmlns:p14="http://schemas.microsoft.com/office/powerpoint/2010/main" val="162388265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 name="Content Placeholder 7"/>
          <p:cNvSpPr>
            <a:spLocks noGrp="1"/>
          </p:cNvSpPr>
          <p:nvPr>
            <p:ph idx="1"/>
          </p:nvPr>
        </p:nvSpPr>
        <p:spPr/>
        <p:txBody>
          <a:bodyPr/>
          <a:lstStyle/>
          <a:p>
            <a:pPr algn="just"/>
            <a:r>
              <a:rPr lang="es-US" sz="2800" i="1" dirty="0"/>
              <a:t>Support</a:t>
            </a:r>
            <a:r>
              <a:rPr lang="es-US" sz="2800" dirty="0"/>
              <a:t> </a:t>
            </a:r>
            <a:r>
              <a:rPr lang="es-US" sz="2800" i="1" dirty="0"/>
              <a:t>Vector</a:t>
            </a:r>
            <a:r>
              <a:rPr lang="es-US" sz="2800" dirty="0"/>
              <a:t> </a:t>
            </a:r>
            <a:r>
              <a:rPr lang="es-US" sz="2800" i="1" dirty="0"/>
              <a:t>Machine(SVM): </a:t>
            </a:r>
            <a:r>
              <a:rPr lang="es-US" sz="2800" dirty="0"/>
              <a:t>Este algoritmo produce muy buenos resultados cuando entran datos nuevos al mismo, siempre y cuando esté bien parametrizado; el proceso de entrenamiento no depende del número de atributos que tenga la matriz </a:t>
            </a:r>
            <a:endParaRPr lang="es-CO" sz="2400" dirty="0"/>
          </a:p>
        </p:txBody>
      </p:sp>
      <p:sp>
        <p:nvSpPr>
          <p:cNvPr id="6" name="Slide Number Placeholder 2"/>
          <p:cNvSpPr txBox="1">
            <a:spLocks/>
          </p:cNvSpPr>
          <p:nvPr/>
        </p:nvSpPr>
        <p:spPr>
          <a:xfrm>
            <a:off x="6804248" y="6492875"/>
            <a:ext cx="2133600" cy="365125"/>
          </a:xfrm>
          <a:prstGeom prst="rect">
            <a:avLst/>
          </a:prstGeom>
        </p:spPr>
        <p:txBody>
          <a:bodyPr vert="horz" wrap="square" lIns="91440" tIns="45720" rIns="91440" bIns="45720" numCol="1" anchor="ctr" anchorCtr="0" compatLnSpc="1">
            <a:prstTxWarp prst="textNoShape">
              <a:avLst/>
            </a:prstTxWarp>
          </a:bodyPr>
          <a:lstStyle>
            <a:defPPr>
              <a:defRPr lang="es-ES"/>
            </a:defPPr>
            <a:lvl1pPr algn="r" rtl="0" fontAlgn="base">
              <a:spcBef>
                <a:spcPct val="0"/>
              </a:spcBef>
              <a:spcAft>
                <a:spcPct val="0"/>
              </a:spcAft>
              <a:defRPr sz="1200" kern="1200">
                <a:solidFill>
                  <a:srgbClr val="898989"/>
                </a:solidFill>
                <a:latin typeface="Calibri" pitchFamily="34" charset="0"/>
                <a:ea typeface="MS PGothic" pitchFamily="34" charset="-128"/>
                <a:cs typeface="+mn-cs"/>
              </a:defRPr>
            </a:lvl1pPr>
            <a:lvl2pPr marL="457200" algn="l" rtl="0" fontAlgn="base">
              <a:spcBef>
                <a:spcPct val="0"/>
              </a:spcBef>
              <a:spcAft>
                <a:spcPct val="0"/>
              </a:spcAft>
              <a:defRPr kern="1200">
                <a:solidFill>
                  <a:schemeClr val="tx1"/>
                </a:solidFill>
                <a:latin typeface="Calibri" pitchFamily="34" charset="0"/>
                <a:ea typeface="MS PGothic" pitchFamily="34" charset="-128"/>
                <a:cs typeface="+mn-cs"/>
              </a:defRPr>
            </a:lvl2pPr>
            <a:lvl3pPr marL="914400" algn="l" rtl="0" fontAlgn="base">
              <a:spcBef>
                <a:spcPct val="0"/>
              </a:spcBef>
              <a:spcAft>
                <a:spcPct val="0"/>
              </a:spcAft>
              <a:defRPr kern="1200">
                <a:solidFill>
                  <a:schemeClr val="tx1"/>
                </a:solidFill>
                <a:latin typeface="Calibri" pitchFamily="34" charset="0"/>
                <a:ea typeface="MS PGothic" pitchFamily="34" charset="-128"/>
                <a:cs typeface="+mn-cs"/>
              </a:defRPr>
            </a:lvl3pPr>
            <a:lvl4pPr marL="1371600" algn="l" rtl="0" fontAlgn="base">
              <a:spcBef>
                <a:spcPct val="0"/>
              </a:spcBef>
              <a:spcAft>
                <a:spcPct val="0"/>
              </a:spcAft>
              <a:defRPr kern="1200">
                <a:solidFill>
                  <a:schemeClr val="tx1"/>
                </a:solidFill>
                <a:latin typeface="Calibri" pitchFamily="34" charset="0"/>
                <a:ea typeface="MS PGothic" pitchFamily="34" charset="-128"/>
                <a:cs typeface="+mn-cs"/>
              </a:defRPr>
            </a:lvl4pPr>
            <a:lvl5pPr marL="1828800" algn="l" rtl="0" fontAlgn="base">
              <a:spcBef>
                <a:spcPct val="0"/>
              </a:spcBef>
              <a:spcAft>
                <a:spcPct val="0"/>
              </a:spcAft>
              <a:defRPr kern="1200">
                <a:solidFill>
                  <a:schemeClr val="tx1"/>
                </a:solidFill>
                <a:latin typeface="Calibri" pitchFamily="34" charset="0"/>
                <a:ea typeface="MS PGothic" pitchFamily="34" charset="-128"/>
                <a:cs typeface="+mn-cs"/>
              </a:defRPr>
            </a:lvl5pPr>
            <a:lvl6pPr marL="2286000" algn="l" defTabSz="914400" rtl="0" eaLnBrk="1" latinLnBrk="0" hangingPunct="1">
              <a:defRPr kern="1200">
                <a:solidFill>
                  <a:schemeClr val="tx1"/>
                </a:solidFill>
                <a:latin typeface="Calibri" pitchFamily="34" charset="0"/>
                <a:ea typeface="MS PGothic" pitchFamily="34" charset="-128"/>
                <a:cs typeface="+mn-cs"/>
              </a:defRPr>
            </a:lvl6pPr>
            <a:lvl7pPr marL="2743200" algn="l" defTabSz="914400" rtl="0" eaLnBrk="1" latinLnBrk="0" hangingPunct="1">
              <a:defRPr kern="1200">
                <a:solidFill>
                  <a:schemeClr val="tx1"/>
                </a:solidFill>
                <a:latin typeface="Calibri" pitchFamily="34" charset="0"/>
                <a:ea typeface="MS PGothic" pitchFamily="34" charset="-128"/>
                <a:cs typeface="+mn-cs"/>
              </a:defRPr>
            </a:lvl7pPr>
            <a:lvl8pPr marL="3200400" algn="l" defTabSz="914400" rtl="0" eaLnBrk="1" latinLnBrk="0" hangingPunct="1">
              <a:defRPr kern="1200">
                <a:solidFill>
                  <a:schemeClr val="tx1"/>
                </a:solidFill>
                <a:latin typeface="Calibri" pitchFamily="34" charset="0"/>
                <a:ea typeface="MS PGothic" pitchFamily="34" charset="-128"/>
                <a:cs typeface="+mn-cs"/>
              </a:defRPr>
            </a:lvl8pPr>
            <a:lvl9pPr marL="3657600" algn="l" defTabSz="914400" rtl="0" eaLnBrk="1" latinLnBrk="0" hangingPunct="1">
              <a:defRPr kern="1200">
                <a:solidFill>
                  <a:schemeClr val="tx1"/>
                </a:solidFill>
                <a:latin typeface="Calibri" pitchFamily="34" charset="0"/>
                <a:ea typeface="MS PGothic" pitchFamily="34" charset="-128"/>
                <a:cs typeface="+mn-cs"/>
              </a:defRPr>
            </a:lvl9pPr>
          </a:lstStyle>
          <a:p>
            <a:pPr>
              <a:defRPr/>
            </a:pPr>
            <a:fld id="{4C50FAA0-088F-426E-8CA5-20A98C57C159}" type="slidenum">
              <a:rPr lang="es-ES" smtClean="0"/>
              <a:pPr>
                <a:defRPr/>
              </a:pPr>
              <a:t>51</a:t>
            </a:fld>
            <a:endParaRPr lang="es-ES" dirty="0"/>
          </a:p>
        </p:txBody>
      </p:sp>
      <p:sp>
        <p:nvSpPr>
          <p:cNvPr id="7" name="Title 3"/>
          <p:cNvSpPr>
            <a:spLocks noGrp="1"/>
          </p:cNvSpPr>
          <p:nvPr>
            <p:ph type="title"/>
          </p:nvPr>
        </p:nvSpPr>
        <p:spPr>
          <a:xfrm>
            <a:off x="0" y="0"/>
            <a:ext cx="6948264" cy="908720"/>
          </a:xfrm>
        </p:spPr>
        <p:txBody>
          <a:bodyPr/>
          <a:lstStyle/>
          <a:p>
            <a:r>
              <a:rPr lang="es-CO" sz="3600" dirty="0"/>
              <a:t>Entrenamiento</a:t>
            </a:r>
          </a:p>
        </p:txBody>
      </p:sp>
    </p:spTree>
    <p:extLst>
      <p:ext uri="{BB962C8B-B14F-4D97-AF65-F5344CB8AC3E}">
        <p14:creationId xmlns:p14="http://schemas.microsoft.com/office/powerpoint/2010/main" val="136614797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 name="Content Placeholder 7"/>
          <p:cNvSpPr>
            <a:spLocks noGrp="1"/>
          </p:cNvSpPr>
          <p:nvPr>
            <p:ph idx="1"/>
          </p:nvPr>
        </p:nvSpPr>
        <p:spPr/>
        <p:txBody>
          <a:bodyPr/>
          <a:lstStyle/>
          <a:p>
            <a:pPr lvl="0" algn="just"/>
            <a:r>
              <a:rPr lang="es-US" dirty="0"/>
              <a:t>Regresión logística: Este modelo trata de predecir una característica cualitativa a partir de otras variables ingresadas.</a:t>
            </a:r>
            <a:endParaRPr lang="es-CO" dirty="0"/>
          </a:p>
        </p:txBody>
      </p:sp>
      <p:sp>
        <p:nvSpPr>
          <p:cNvPr id="3" name="Slide Number Placeholder 2"/>
          <p:cNvSpPr>
            <a:spLocks noGrp="1"/>
          </p:cNvSpPr>
          <p:nvPr>
            <p:ph type="sldNum" sz="quarter" idx="12"/>
          </p:nvPr>
        </p:nvSpPr>
        <p:spPr>
          <a:xfrm>
            <a:off x="6804248" y="6469634"/>
            <a:ext cx="2133600" cy="365125"/>
          </a:xfrm>
        </p:spPr>
        <p:txBody>
          <a:bodyPr/>
          <a:lstStyle/>
          <a:p>
            <a:pPr>
              <a:defRPr/>
            </a:pPr>
            <a:fld id="{4C50FAA0-088F-426E-8CA5-20A98C57C159}" type="slidenum">
              <a:rPr lang="es-ES" smtClean="0"/>
              <a:pPr>
                <a:defRPr/>
              </a:pPr>
              <a:t>52</a:t>
            </a:fld>
            <a:endParaRPr lang="es-ES" dirty="0"/>
          </a:p>
        </p:txBody>
      </p:sp>
      <p:sp>
        <p:nvSpPr>
          <p:cNvPr id="7" name="Title 3"/>
          <p:cNvSpPr>
            <a:spLocks noGrp="1"/>
          </p:cNvSpPr>
          <p:nvPr>
            <p:ph type="title"/>
          </p:nvPr>
        </p:nvSpPr>
        <p:spPr>
          <a:xfrm>
            <a:off x="0" y="0"/>
            <a:ext cx="6948264" cy="908720"/>
          </a:xfrm>
        </p:spPr>
        <p:txBody>
          <a:bodyPr/>
          <a:lstStyle/>
          <a:p>
            <a:r>
              <a:rPr lang="es-CO" sz="3600" dirty="0"/>
              <a:t>Entrenamiento</a:t>
            </a:r>
          </a:p>
        </p:txBody>
      </p:sp>
    </p:spTree>
    <p:extLst>
      <p:ext uri="{BB962C8B-B14F-4D97-AF65-F5344CB8AC3E}">
        <p14:creationId xmlns:p14="http://schemas.microsoft.com/office/powerpoint/2010/main" val="81855891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DBCAD81B-CEE0-4211-AF67-69C2BD707B57}" type="slidenum">
              <a:rPr lang="es-ES"/>
              <a:pPr>
                <a:defRPr/>
              </a:pPr>
              <a:t>53</a:t>
            </a:fld>
            <a:endParaRPr lang="es-ES" dirty="0"/>
          </a:p>
        </p:txBody>
      </p:sp>
      <p:sp>
        <p:nvSpPr>
          <p:cNvPr id="10" name="Title 5"/>
          <p:cNvSpPr txBox="1">
            <a:spLocks/>
          </p:cNvSpPr>
          <p:nvPr/>
        </p:nvSpPr>
        <p:spPr bwMode="auto">
          <a:xfrm>
            <a:off x="0" y="0"/>
            <a:ext cx="6804248" cy="90872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S PGothic" pitchFamily="34" charset="-128"/>
                <a:cs typeface="ＭＳ Ｐゴシック" charset="0"/>
              </a:defRPr>
            </a:lvl1pPr>
            <a:lvl2pPr algn="ctr" rtl="0" eaLnBrk="0" fontAlgn="base" hangingPunct="0">
              <a:spcBef>
                <a:spcPct val="0"/>
              </a:spcBef>
              <a:spcAft>
                <a:spcPct val="0"/>
              </a:spcAft>
              <a:defRPr sz="4400">
                <a:solidFill>
                  <a:schemeClr val="tx1"/>
                </a:solidFill>
                <a:latin typeface="Calibri" charset="0"/>
                <a:ea typeface="MS PGothic" pitchFamily="34" charset="-128"/>
                <a:cs typeface="ＭＳ Ｐゴシック" charset="0"/>
              </a:defRPr>
            </a:lvl2pPr>
            <a:lvl3pPr algn="ctr" rtl="0" eaLnBrk="0" fontAlgn="base" hangingPunct="0">
              <a:spcBef>
                <a:spcPct val="0"/>
              </a:spcBef>
              <a:spcAft>
                <a:spcPct val="0"/>
              </a:spcAft>
              <a:defRPr sz="4400">
                <a:solidFill>
                  <a:schemeClr val="tx1"/>
                </a:solidFill>
                <a:latin typeface="Calibri" charset="0"/>
                <a:ea typeface="MS PGothic" pitchFamily="34" charset="-128"/>
                <a:cs typeface="ＭＳ Ｐゴシック" charset="0"/>
              </a:defRPr>
            </a:lvl3pPr>
            <a:lvl4pPr algn="ctr" rtl="0" eaLnBrk="0" fontAlgn="base" hangingPunct="0">
              <a:spcBef>
                <a:spcPct val="0"/>
              </a:spcBef>
              <a:spcAft>
                <a:spcPct val="0"/>
              </a:spcAft>
              <a:defRPr sz="4400">
                <a:solidFill>
                  <a:schemeClr val="tx1"/>
                </a:solidFill>
                <a:latin typeface="Calibri" charset="0"/>
                <a:ea typeface="MS PGothic" pitchFamily="34" charset="-128"/>
                <a:cs typeface="ＭＳ Ｐゴシック" charset="0"/>
              </a:defRPr>
            </a:lvl4pPr>
            <a:lvl5pPr algn="ctr" rtl="0" eaLnBrk="0" fontAlgn="base" hangingPunct="0">
              <a:spcBef>
                <a:spcPct val="0"/>
              </a:spcBef>
              <a:spcAft>
                <a:spcPct val="0"/>
              </a:spcAft>
              <a:defRPr sz="4400">
                <a:solidFill>
                  <a:schemeClr val="tx1"/>
                </a:solidFill>
                <a:latin typeface="Calibri" charset="0"/>
                <a:ea typeface="MS PGothic" pitchFamily="34" charset="-128"/>
                <a:cs typeface="ＭＳ Ｐゴシック" charset="0"/>
              </a:defRPr>
            </a:lvl5pPr>
            <a:lvl6pPr marL="457200" algn="ctr"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s-CO" sz="3600" dirty="0"/>
              <a:t>Diagrama de caso de uso contexto</a:t>
            </a:r>
            <a:endParaRPr lang="es-CO" sz="4000" dirty="0"/>
          </a:p>
        </p:txBody>
      </p:sp>
      <p:pic>
        <p:nvPicPr>
          <p:cNvPr id="2" name="Imagen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47664" y="1338955"/>
            <a:ext cx="4584664" cy="5368250"/>
          </a:xfrm>
          <a:prstGeom prst="rect">
            <a:avLst/>
          </a:prstGeom>
        </p:spPr>
      </p:pic>
    </p:spTree>
    <p:extLst>
      <p:ext uri="{BB962C8B-B14F-4D97-AF65-F5344CB8AC3E}">
        <p14:creationId xmlns:p14="http://schemas.microsoft.com/office/powerpoint/2010/main" val="2238270950"/>
      </p:ext>
    </p:extLst>
  </p:cSld>
  <p:clrMapOvr>
    <a:masterClrMapping/>
  </p:clrMapOvr>
  <mc:AlternateContent xmlns:mc="http://schemas.openxmlformats.org/markup-compatibility/2006">
    <mc:Choice xmlns:p14="http://schemas.microsoft.com/office/powerpoint/2010/main" Requires="p14">
      <p:transition spd="slow" p14:dur="2000" advTm="79645"/>
    </mc:Choice>
    <mc:Fallback>
      <p:transition spd="slow" advTm="79645"/>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8520" y="188641"/>
            <a:ext cx="7772400" cy="648072"/>
          </a:xfrm>
        </p:spPr>
        <p:txBody>
          <a:bodyPr/>
          <a:lstStyle/>
          <a:p>
            <a:r>
              <a:rPr lang="es-CO" sz="3600" dirty="0"/>
              <a:t>Descripción del problema</a:t>
            </a:r>
          </a:p>
        </p:txBody>
      </p:sp>
      <p:graphicFrame>
        <p:nvGraphicFramePr>
          <p:cNvPr id="5" name="Diagrama 4"/>
          <p:cNvGraphicFramePr/>
          <p:nvPr>
            <p:extLst>
              <p:ext uri="{D42A27DB-BD31-4B8C-83A1-F6EECF244321}">
                <p14:modId xmlns:p14="http://schemas.microsoft.com/office/powerpoint/2010/main" val="621536322"/>
              </p:ext>
            </p:extLst>
          </p:nvPr>
        </p:nvGraphicFramePr>
        <p:xfrm>
          <a:off x="827584" y="1556792"/>
          <a:ext cx="7776864" cy="40324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2"/>
          <p:cNvSpPr>
            <a:spLocks noGrp="1"/>
          </p:cNvSpPr>
          <p:nvPr>
            <p:ph type="sldNum" sz="quarter" idx="12"/>
          </p:nvPr>
        </p:nvSpPr>
        <p:spPr>
          <a:xfrm>
            <a:off x="6804248" y="6492875"/>
            <a:ext cx="2133600" cy="365125"/>
          </a:xfrm>
        </p:spPr>
        <p:txBody>
          <a:bodyPr/>
          <a:lstStyle/>
          <a:p>
            <a:pPr>
              <a:defRPr/>
            </a:pPr>
            <a:fld id="{4C50FAA0-088F-426E-8CA5-20A98C57C159}" type="slidenum">
              <a:rPr lang="es-ES" smtClean="0"/>
              <a:pPr>
                <a:defRPr/>
              </a:pPr>
              <a:t>6</a:t>
            </a:fld>
            <a:endParaRPr lang="es-ES" dirty="0"/>
          </a:p>
        </p:txBody>
      </p:sp>
    </p:spTree>
    <p:extLst>
      <p:ext uri="{BB962C8B-B14F-4D97-AF65-F5344CB8AC3E}">
        <p14:creationId xmlns:p14="http://schemas.microsoft.com/office/powerpoint/2010/main" val="1702712076"/>
      </p:ext>
    </p:extLst>
  </p:cSld>
  <p:clrMapOvr>
    <a:masterClrMapping/>
  </p:clrMapOvr>
  <mc:AlternateContent xmlns:mc="http://schemas.openxmlformats.org/markup-compatibility/2006">
    <mc:Choice xmlns:p14="http://schemas.microsoft.com/office/powerpoint/2010/main" Requires="p14">
      <p:transition spd="slow" p14:dur="2000" advTm="19471"/>
    </mc:Choice>
    <mc:Fallback>
      <p:transition spd="slow" advTm="19471"/>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Gráfico 25" descr="Hombre"/>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4019732" y="4593874"/>
            <a:ext cx="914400" cy="914400"/>
          </a:xfrm>
          <a:prstGeom prst="rect">
            <a:avLst/>
          </a:prstGeom>
        </p:spPr>
      </p:pic>
      <p:sp>
        <p:nvSpPr>
          <p:cNvPr id="2" name="Title 1"/>
          <p:cNvSpPr>
            <a:spLocks noGrp="1"/>
          </p:cNvSpPr>
          <p:nvPr>
            <p:ph type="ctrTitle"/>
          </p:nvPr>
        </p:nvSpPr>
        <p:spPr/>
        <p:txBody>
          <a:bodyPr/>
          <a:lstStyle/>
          <a:p>
            <a:r>
              <a:rPr lang="es-CO" sz="3600" dirty="0"/>
              <a:t>Objetivo general</a:t>
            </a:r>
          </a:p>
        </p:txBody>
      </p:sp>
      <p:sp>
        <p:nvSpPr>
          <p:cNvPr id="5" name="Subtitle 4"/>
          <p:cNvSpPr>
            <a:spLocks noGrp="1"/>
          </p:cNvSpPr>
          <p:nvPr>
            <p:ph type="subTitle" idx="1"/>
          </p:nvPr>
        </p:nvSpPr>
        <p:spPr>
          <a:xfrm>
            <a:off x="827088" y="1557338"/>
            <a:ext cx="7777162" cy="2399960"/>
          </a:xfrm>
        </p:spPr>
        <p:txBody>
          <a:bodyPr/>
          <a:lstStyle/>
          <a:p>
            <a:pPr algn="just"/>
            <a:r>
              <a:rPr lang="es-US" dirty="0">
                <a:solidFill>
                  <a:schemeClr val="tx1"/>
                </a:solidFill>
              </a:rPr>
              <a:t>Realizar el análisis y el diseño de la arquitectura para un sistema </a:t>
            </a:r>
            <a:r>
              <a:rPr lang="es-US" i="1" dirty="0">
                <a:solidFill>
                  <a:schemeClr val="tx1"/>
                </a:solidFill>
              </a:rPr>
              <a:t>open </a:t>
            </a:r>
            <a:r>
              <a:rPr lang="es-US" i="1" dirty="0" err="1">
                <a:solidFill>
                  <a:schemeClr val="tx1"/>
                </a:solidFill>
              </a:rPr>
              <a:t>source</a:t>
            </a:r>
            <a:r>
              <a:rPr lang="es-US" dirty="0">
                <a:solidFill>
                  <a:schemeClr val="tx1"/>
                </a:solidFill>
              </a:rPr>
              <a:t>, además la validación de 4 algoritmos de clasificación para la detección de páginas web maliciosas.</a:t>
            </a:r>
            <a:endParaRPr lang="es-CO" dirty="0">
              <a:solidFill>
                <a:schemeClr val="tx1"/>
              </a:solidFill>
            </a:endParaRPr>
          </a:p>
        </p:txBody>
      </p:sp>
      <p:sp>
        <p:nvSpPr>
          <p:cNvPr id="6" name="Slide Number Placeholder 2"/>
          <p:cNvSpPr txBox="1">
            <a:spLocks/>
          </p:cNvSpPr>
          <p:nvPr/>
        </p:nvSpPr>
        <p:spPr>
          <a:xfrm>
            <a:off x="6804248" y="6492875"/>
            <a:ext cx="2133600" cy="365125"/>
          </a:xfrm>
          <a:prstGeom prst="rect">
            <a:avLst/>
          </a:prstGeom>
        </p:spPr>
        <p:txBody>
          <a:bodyPr vert="horz" wrap="square" lIns="91440" tIns="45720" rIns="91440" bIns="45720" numCol="1" anchor="ctr" anchorCtr="0" compatLnSpc="1">
            <a:prstTxWarp prst="textNoShape">
              <a:avLst/>
            </a:prstTxWarp>
          </a:bodyPr>
          <a:lstStyle>
            <a:defPPr>
              <a:defRPr lang="es-ES"/>
            </a:defPPr>
            <a:lvl1pPr algn="r" rtl="0" fontAlgn="base">
              <a:spcBef>
                <a:spcPct val="0"/>
              </a:spcBef>
              <a:spcAft>
                <a:spcPct val="0"/>
              </a:spcAft>
              <a:defRPr sz="1200" kern="1200">
                <a:solidFill>
                  <a:srgbClr val="898989"/>
                </a:solidFill>
                <a:latin typeface="Calibri" pitchFamily="34" charset="0"/>
                <a:ea typeface="MS PGothic" pitchFamily="34" charset="-128"/>
                <a:cs typeface="+mn-cs"/>
              </a:defRPr>
            </a:lvl1pPr>
            <a:lvl2pPr marL="457200" algn="l" rtl="0" fontAlgn="base">
              <a:spcBef>
                <a:spcPct val="0"/>
              </a:spcBef>
              <a:spcAft>
                <a:spcPct val="0"/>
              </a:spcAft>
              <a:defRPr kern="1200">
                <a:solidFill>
                  <a:schemeClr val="tx1"/>
                </a:solidFill>
                <a:latin typeface="Calibri" pitchFamily="34" charset="0"/>
                <a:ea typeface="MS PGothic" pitchFamily="34" charset="-128"/>
                <a:cs typeface="+mn-cs"/>
              </a:defRPr>
            </a:lvl2pPr>
            <a:lvl3pPr marL="914400" algn="l" rtl="0" fontAlgn="base">
              <a:spcBef>
                <a:spcPct val="0"/>
              </a:spcBef>
              <a:spcAft>
                <a:spcPct val="0"/>
              </a:spcAft>
              <a:defRPr kern="1200">
                <a:solidFill>
                  <a:schemeClr val="tx1"/>
                </a:solidFill>
                <a:latin typeface="Calibri" pitchFamily="34" charset="0"/>
                <a:ea typeface="MS PGothic" pitchFamily="34" charset="-128"/>
                <a:cs typeface="+mn-cs"/>
              </a:defRPr>
            </a:lvl3pPr>
            <a:lvl4pPr marL="1371600" algn="l" rtl="0" fontAlgn="base">
              <a:spcBef>
                <a:spcPct val="0"/>
              </a:spcBef>
              <a:spcAft>
                <a:spcPct val="0"/>
              </a:spcAft>
              <a:defRPr kern="1200">
                <a:solidFill>
                  <a:schemeClr val="tx1"/>
                </a:solidFill>
                <a:latin typeface="Calibri" pitchFamily="34" charset="0"/>
                <a:ea typeface="MS PGothic" pitchFamily="34" charset="-128"/>
                <a:cs typeface="+mn-cs"/>
              </a:defRPr>
            </a:lvl4pPr>
            <a:lvl5pPr marL="1828800" algn="l" rtl="0" fontAlgn="base">
              <a:spcBef>
                <a:spcPct val="0"/>
              </a:spcBef>
              <a:spcAft>
                <a:spcPct val="0"/>
              </a:spcAft>
              <a:defRPr kern="1200">
                <a:solidFill>
                  <a:schemeClr val="tx1"/>
                </a:solidFill>
                <a:latin typeface="Calibri" pitchFamily="34" charset="0"/>
                <a:ea typeface="MS PGothic" pitchFamily="34" charset="-128"/>
                <a:cs typeface="+mn-cs"/>
              </a:defRPr>
            </a:lvl5pPr>
            <a:lvl6pPr marL="2286000" algn="l" defTabSz="914400" rtl="0" eaLnBrk="1" latinLnBrk="0" hangingPunct="1">
              <a:defRPr kern="1200">
                <a:solidFill>
                  <a:schemeClr val="tx1"/>
                </a:solidFill>
                <a:latin typeface="Calibri" pitchFamily="34" charset="0"/>
                <a:ea typeface="MS PGothic" pitchFamily="34" charset="-128"/>
                <a:cs typeface="+mn-cs"/>
              </a:defRPr>
            </a:lvl6pPr>
            <a:lvl7pPr marL="2743200" algn="l" defTabSz="914400" rtl="0" eaLnBrk="1" latinLnBrk="0" hangingPunct="1">
              <a:defRPr kern="1200">
                <a:solidFill>
                  <a:schemeClr val="tx1"/>
                </a:solidFill>
                <a:latin typeface="Calibri" pitchFamily="34" charset="0"/>
                <a:ea typeface="MS PGothic" pitchFamily="34" charset="-128"/>
                <a:cs typeface="+mn-cs"/>
              </a:defRPr>
            </a:lvl7pPr>
            <a:lvl8pPr marL="3200400" algn="l" defTabSz="914400" rtl="0" eaLnBrk="1" latinLnBrk="0" hangingPunct="1">
              <a:defRPr kern="1200">
                <a:solidFill>
                  <a:schemeClr val="tx1"/>
                </a:solidFill>
                <a:latin typeface="Calibri" pitchFamily="34" charset="0"/>
                <a:ea typeface="MS PGothic" pitchFamily="34" charset="-128"/>
                <a:cs typeface="+mn-cs"/>
              </a:defRPr>
            </a:lvl8pPr>
            <a:lvl9pPr marL="3657600" algn="l" defTabSz="914400" rtl="0" eaLnBrk="1" latinLnBrk="0" hangingPunct="1">
              <a:defRPr kern="1200">
                <a:solidFill>
                  <a:schemeClr val="tx1"/>
                </a:solidFill>
                <a:latin typeface="Calibri" pitchFamily="34" charset="0"/>
                <a:ea typeface="MS PGothic" pitchFamily="34" charset="-128"/>
                <a:cs typeface="+mn-cs"/>
              </a:defRPr>
            </a:lvl9pPr>
          </a:lstStyle>
          <a:p>
            <a:pPr>
              <a:defRPr/>
            </a:pPr>
            <a:fld id="{4C50FAA0-088F-426E-8CA5-20A98C57C159}" type="slidenum">
              <a:rPr lang="es-ES" smtClean="0"/>
              <a:pPr>
                <a:defRPr/>
              </a:pPr>
              <a:t>7</a:t>
            </a:fld>
            <a:endParaRPr lang="es-ES" dirty="0"/>
          </a:p>
        </p:txBody>
      </p:sp>
      <p:grpSp>
        <p:nvGrpSpPr>
          <p:cNvPr id="27" name="Grupo 26"/>
          <p:cNvGrpSpPr/>
          <p:nvPr/>
        </p:nvGrpSpPr>
        <p:grpSpPr>
          <a:xfrm>
            <a:off x="4772025" y="3581400"/>
            <a:ext cx="1088183" cy="1172901"/>
            <a:chOff x="900890" y="4698596"/>
            <a:chExt cx="1088183" cy="1172901"/>
          </a:xfrm>
        </p:grpSpPr>
        <p:pic>
          <p:nvPicPr>
            <p:cNvPr id="12" name="Gráfico 11" descr="Globo terrestre, América"/>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p:blipFill>
          <p:spPr>
            <a:xfrm>
              <a:off x="1074673" y="4698596"/>
              <a:ext cx="914400" cy="914400"/>
            </a:xfrm>
            <a:prstGeom prst="rect">
              <a:avLst/>
            </a:prstGeom>
          </p:spPr>
        </p:pic>
        <p:pic>
          <p:nvPicPr>
            <p:cNvPr id="14" name="Gráfico 13" descr="Dirección"/>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xmlns="" r:embed="rId8"/>
                </a:ext>
              </a:extLst>
            </a:blip>
            <a:stretch>
              <a:fillRect/>
            </a:stretch>
          </p:blipFill>
          <p:spPr>
            <a:xfrm>
              <a:off x="900890" y="5209695"/>
              <a:ext cx="661802" cy="661802"/>
            </a:xfrm>
            <a:prstGeom prst="rect">
              <a:avLst/>
            </a:prstGeom>
          </p:spPr>
        </p:pic>
      </p:grpSp>
      <p:grpSp>
        <p:nvGrpSpPr>
          <p:cNvPr id="29" name="Grupo 28"/>
          <p:cNvGrpSpPr/>
          <p:nvPr/>
        </p:nvGrpSpPr>
        <p:grpSpPr>
          <a:xfrm>
            <a:off x="2676525" y="5166383"/>
            <a:ext cx="1548507" cy="1450942"/>
            <a:chOff x="1750340" y="4733426"/>
            <a:chExt cx="1548507" cy="1450942"/>
          </a:xfrm>
        </p:grpSpPr>
        <p:pic>
          <p:nvPicPr>
            <p:cNvPr id="16" name="Gráfico 15" descr="Microscopio"/>
            <p:cNvPicPr>
              <a:picLocks noChangeAspect="1"/>
            </p:cNvPicPr>
            <p:nvPr/>
          </p:nvPicPr>
          <p:blipFill>
            <a:blip r:embed="rId9" cstate="print">
              <a:extLst>
                <a:ext uri="{28A0092B-C50C-407E-A947-70E740481C1C}">
                  <a14:useLocalDpi xmlns:a14="http://schemas.microsoft.com/office/drawing/2010/main" val="0"/>
                </a:ext>
                <a:ext uri="{96DAC541-7B7A-43D3-8B79-37D633B846F1}">
                  <asvg:svgBlip xmlns:asvg="http://schemas.microsoft.com/office/drawing/2016/SVG/main" xmlns="" r:embed="rId10"/>
                </a:ext>
              </a:extLst>
            </a:blip>
            <a:stretch>
              <a:fillRect/>
            </a:stretch>
          </p:blipFill>
          <p:spPr>
            <a:xfrm>
              <a:off x="2108191" y="4733426"/>
              <a:ext cx="1190656" cy="1190656"/>
            </a:xfrm>
            <a:prstGeom prst="rect">
              <a:avLst/>
            </a:prstGeom>
          </p:spPr>
        </p:pic>
        <p:pic>
          <p:nvPicPr>
            <p:cNvPr id="18" name="Gráfico 17" descr="Libros"/>
            <p:cNvPicPr>
              <a:picLocks noChangeAspect="1"/>
            </p:cNvPicPr>
            <p:nvPr/>
          </p:nvPicPr>
          <p:blipFill>
            <a:blip r:embed="rId11" cstate="print">
              <a:extLst>
                <a:ext uri="{28A0092B-C50C-407E-A947-70E740481C1C}">
                  <a14:useLocalDpi xmlns:a14="http://schemas.microsoft.com/office/drawing/2010/main" val="0"/>
                </a:ext>
                <a:ext uri="{96DAC541-7B7A-43D3-8B79-37D633B846F1}">
                  <asvg:svgBlip xmlns:asvg="http://schemas.microsoft.com/office/drawing/2016/SVG/main" xmlns="" r:embed="rId12"/>
                </a:ext>
              </a:extLst>
            </a:blip>
            <a:stretch>
              <a:fillRect/>
            </a:stretch>
          </p:blipFill>
          <p:spPr>
            <a:xfrm>
              <a:off x="1750340" y="5468667"/>
              <a:ext cx="715701" cy="715701"/>
            </a:xfrm>
            <a:prstGeom prst="rect">
              <a:avLst/>
            </a:prstGeom>
          </p:spPr>
        </p:pic>
      </p:grpSp>
      <p:pic>
        <p:nvPicPr>
          <p:cNvPr id="20" name="Gráfico 19" descr="Ojo"/>
          <p:cNvPicPr>
            <a:picLocks noChangeAspect="1"/>
          </p:cNvPicPr>
          <p:nvPr/>
        </p:nvPicPr>
        <p:blipFill>
          <a:blip r:embed="rId13" cstate="print">
            <a:extLst>
              <a:ext uri="{28A0092B-C50C-407E-A947-70E740481C1C}">
                <a14:useLocalDpi xmlns:a14="http://schemas.microsoft.com/office/drawing/2010/main" val="0"/>
              </a:ext>
              <a:ext uri="{96DAC541-7B7A-43D3-8B79-37D633B846F1}">
                <asvg:svgBlip xmlns:asvg="http://schemas.microsoft.com/office/drawing/2016/SVG/main" xmlns="" r:embed="rId14"/>
              </a:ext>
            </a:extLst>
          </a:blip>
          <a:stretch>
            <a:fillRect/>
          </a:stretch>
        </p:blipFill>
        <p:spPr>
          <a:xfrm>
            <a:off x="2895600" y="3825815"/>
            <a:ext cx="914400" cy="914400"/>
          </a:xfrm>
          <a:prstGeom prst="rect">
            <a:avLst/>
          </a:prstGeom>
        </p:spPr>
      </p:pic>
      <p:grpSp>
        <p:nvGrpSpPr>
          <p:cNvPr id="30" name="Grupo 29"/>
          <p:cNvGrpSpPr/>
          <p:nvPr/>
        </p:nvGrpSpPr>
        <p:grpSpPr>
          <a:xfrm>
            <a:off x="4838700" y="4731589"/>
            <a:ext cx="1880100" cy="1831461"/>
            <a:chOff x="4371290" y="4440015"/>
            <a:chExt cx="1880100" cy="1831461"/>
          </a:xfrm>
        </p:grpSpPr>
        <p:grpSp>
          <p:nvGrpSpPr>
            <p:cNvPr id="28" name="Grupo 27"/>
            <p:cNvGrpSpPr/>
            <p:nvPr/>
          </p:nvGrpSpPr>
          <p:grpSpPr>
            <a:xfrm>
              <a:off x="4982957" y="4440015"/>
              <a:ext cx="1268433" cy="1268433"/>
              <a:chOff x="6104279" y="3751870"/>
              <a:chExt cx="1268433" cy="1268433"/>
            </a:xfrm>
          </p:grpSpPr>
          <p:pic>
            <p:nvPicPr>
              <p:cNvPr id="22" name="Gráfico 21" descr="Bocadillo de pensamiento"/>
              <p:cNvPicPr>
                <a:picLocks noChangeAspect="1"/>
              </p:cNvPicPr>
              <p:nvPr/>
            </p:nvPicPr>
            <p:blipFill>
              <a:blip r:embed="rId15" cstate="print">
                <a:extLst>
                  <a:ext uri="{28A0092B-C50C-407E-A947-70E740481C1C}">
                    <a14:useLocalDpi xmlns:a14="http://schemas.microsoft.com/office/drawing/2010/main" val="0"/>
                  </a:ext>
                  <a:ext uri="{96DAC541-7B7A-43D3-8B79-37D633B846F1}">
                    <asvg:svgBlip xmlns:asvg="http://schemas.microsoft.com/office/drawing/2016/SVG/main" xmlns="" r:embed="rId16"/>
                  </a:ext>
                </a:extLst>
              </a:blip>
              <a:stretch>
                <a:fillRect/>
              </a:stretch>
            </p:blipFill>
            <p:spPr>
              <a:xfrm>
                <a:off x="6104279" y="3751870"/>
                <a:ext cx="1268433" cy="1268433"/>
              </a:xfrm>
              <a:prstGeom prst="rect">
                <a:avLst/>
              </a:prstGeom>
            </p:spPr>
          </p:pic>
          <p:pic>
            <p:nvPicPr>
              <p:cNvPr id="10" name="Gráfico 9" descr="Bloquear"/>
              <p:cNvPicPr>
                <a:picLocks noChangeAspect="1"/>
              </p:cNvPicPr>
              <p:nvPr/>
            </p:nvPicPr>
            <p:blipFill>
              <a:blip r:embed="rId17" cstate="print">
                <a:extLst>
                  <a:ext uri="{28A0092B-C50C-407E-A947-70E740481C1C}">
                    <a14:useLocalDpi xmlns:a14="http://schemas.microsoft.com/office/drawing/2010/main" val="0"/>
                  </a:ext>
                  <a:ext uri="{96DAC541-7B7A-43D3-8B79-37D633B846F1}">
                    <asvg:svgBlip xmlns:asvg="http://schemas.microsoft.com/office/drawing/2016/SVG/main" xmlns="" r:embed="rId18"/>
                  </a:ext>
                </a:extLst>
              </a:blip>
              <a:stretch>
                <a:fillRect/>
              </a:stretch>
            </p:blipFill>
            <p:spPr>
              <a:xfrm>
                <a:off x="6415436" y="3908757"/>
                <a:ext cx="646118" cy="646118"/>
              </a:xfrm>
              <a:prstGeom prst="rect">
                <a:avLst/>
              </a:prstGeom>
            </p:spPr>
          </p:pic>
        </p:grpSp>
        <p:pic>
          <p:nvPicPr>
            <p:cNvPr id="24" name="Gráfico 23" descr="Portátil"/>
            <p:cNvPicPr>
              <a:picLocks noChangeAspect="1"/>
            </p:cNvPicPr>
            <p:nvPr/>
          </p:nvPicPr>
          <p:blipFill>
            <a:blip r:embed="rId19" cstate="print">
              <a:extLst>
                <a:ext uri="{28A0092B-C50C-407E-A947-70E740481C1C}">
                  <a14:useLocalDpi xmlns:a14="http://schemas.microsoft.com/office/drawing/2010/main" val="0"/>
                </a:ext>
                <a:ext uri="{96DAC541-7B7A-43D3-8B79-37D633B846F1}">
                  <asvg:svgBlip xmlns:asvg="http://schemas.microsoft.com/office/drawing/2016/SVG/main" xmlns="" r:embed="rId20"/>
                </a:ext>
              </a:extLst>
            </a:blip>
            <a:stretch>
              <a:fillRect/>
            </a:stretch>
          </p:blipFill>
          <p:spPr>
            <a:xfrm>
              <a:off x="4371290" y="5357076"/>
              <a:ext cx="914400" cy="914400"/>
            </a:xfrm>
            <a:prstGeom prst="rect">
              <a:avLst/>
            </a:prstGeom>
          </p:spPr>
        </p:pic>
      </p:grpSp>
    </p:spTree>
    <p:extLst>
      <p:ext uri="{BB962C8B-B14F-4D97-AF65-F5344CB8AC3E}">
        <p14:creationId xmlns:p14="http://schemas.microsoft.com/office/powerpoint/2010/main" val="2476202096"/>
      </p:ext>
    </p:extLst>
  </p:cSld>
  <p:clrMapOvr>
    <a:masterClrMapping/>
  </p:clrMapOvr>
  <mc:AlternateContent xmlns:mc="http://schemas.openxmlformats.org/markup-compatibility/2006">
    <mc:Choice xmlns:p14="http://schemas.microsoft.com/office/powerpoint/2010/main" Requires="p14">
      <p:transition spd="slow" p14:dur="2000" advTm="23151"/>
    </mc:Choice>
    <mc:Fallback>
      <p:transition spd="slow" advTm="23151"/>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14325" y="180975"/>
            <a:ext cx="8147248" cy="634082"/>
          </a:xfrm>
        </p:spPr>
        <p:txBody>
          <a:bodyPr>
            <a:noAutofit/>
          </a:bodyPr>
          <a:lstStyle/>
          <a:p>
            <a:pPr algn="ctr"/>
            <a:r>
              <a:rPr lang="es-ES" sz="3600" dirty="0">
                <a:solidFill>
                  <a:srgbClr val="0C0C0C"/>
                </a:solidFill>
                <a:ea typeface="Segoe UI" panose="020B0502040204020203" pitchFamily="34" charset="0"/>
                <a:cs typeface="Segoe UI" panose="020B0502040204020203" pitchFamily="34" charset="0"/>
              </a:rPr>
              <a:t>Objetivos específicos</a:t>
            </a:r>
            <a:endParaRPr lang="es-CO" sz="3600" dirty="0">
              <a:solidFill>
                <a:srgbClr val="0C0C0C"/>
              </a:solidFill>
            </a:endParaRPr>
          </a:p>
        </p:txBody>
      </p:sp>
      <p:graphicFrame>
        <p:nvGraphicFramePr>
          <p:cNvPr id="2" name="Diagrama 1"/>
          <p:cNvGraphicFramePr/>
          <p:nvPr>
            <p:extLst>
              <p:ext uri="{D42A27DB-BD31-4B8C-83A1-F6EECF244321}">
                <p14:modId xmlns:p14="http://schemas.microsoft.com/office/powerpoint/2010/main" val="2260519861"/>
              </p:ext>
            </p:extLst>
          </p:nvPr>
        </p:nvGraphicFramePr>
        <p:xfrm>
          <a:off x="-73742" y="1268760"/>
          <a:ext cx="8291264" cy="494357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Slide Number Placeholder 2"/>
          <p:cNvSpPr txBox="1">
            <a:spLocks/>
          </p:cNvSpPr>
          <p:nvPr/>
        </p:nvSpPr>
        <p:spPr>
          <a:xfrm>
            <a:off x="6804248" y="6492875"/>
            <a:ext cx="2133600" cy="365125"/>
          </a:xfrm>
          <a:prstGeom prst="rect">
            <a:avLst/>
          </a:prstGeom>
        </p:spPr>
        <p:txBody>
          <a:bodyPr vert="horz" wrap="square" lIns="91440" tIns="45720" rIns="91440" bIns="45720" numCol="1" anchor="ctr" anchorCtr="0" compatLnSpc="1">
            <a:prstTxWarp prst="textNoShape">
              <a:avLst/>
            </a:prstTxWarp>
          </a:bodyPr>
          <a:lstStyle>
            <a:defPPr>
              <a:defRPr lang="es-ES"/>
            </a:defPPr>
            <a:lvl1pPr algn="r" rtl="0" fontAlgn="base">
              <a:spcBef>
                <a:spcPct val="0"/>
              </a:spcBef>
              <a:spcAft>
                <a:spcPct val="0"/>
              </a:spcAft>
              <a:defRPr sz="1200" kern="1200">
                <a:solidFill>
                  <a:srgbClr val="898989"/>
                </a:solidFill>
                <a:latin typeface="Calibri" pitchFamily="34" charset="0"/>
                <a:ea typeface="MS PGothic" pitchFamily="34" charset="-128"/>
                <a:cs typeface="+mn-cs"/>
              </a:defRPr>
            </a:lvl1pPr>
            <a:lvl2pPr marL="457200" algn="l" rtl="0" fontAlgn="base">
              <a:spcBef>
                <a:spcPct val="0"/>
              </a:spcBef>
              <a:spcAft>
                <a:spcPct val="0"/>
              </a:spcAft>
              <a:defRPr kern="1200">
                <a:solidFill>
                  <a:schemeClr val="tx1"/>
                </a:solidFill>
                <a:latin typeface="Calibri" pitchFamily="34" charset="0"/>
                <a:ea typeface="MS PGothic" pitchFamily="34" charset="-128"/>
                <a:cs typeface="+mn-cs"/>
              </a:defRPr>
            </a:lvl2pPr>
            <a:lvl3pPr marL="914400" algn="l" rtl="0" fontAlgn="base">
              <a:spcBef>
                <a:spcPct val="0"/>
              </a:spcBef>
              <a:spcAft>
                <a:spcPct val="0"/>
              </a:spcAft>
              <a:defRPr kern="1200">
                <a:solidFill>
                  <a:schemeClr val="tx1"/>
                </a:solidFill>
                <a:latin typeface="Calibri" pitchFamily="34" charset="0"/>
                <a:ea typeface="MS PGothic" pitchFamily="34" charset="-128"/>
                <a:cs typeface="+mn-cs"/>
              </a:defRPr>
            </a:lvl3pPr>
            <a:lvl4pPr marL="1371600" algn="l" rtl="0" fontAlgn="base">
              <a:spcBef>
                <a:spcPct val="0"/>
              </a:spcBef>
              <a:spcAft>
                <a:spcPct val="0"/>
              </a:spcAft>
              <a:defRPr kern="1200">
                <a:solidFill>
                  <a:schemeClr val="tx1"/>
                </a:solidFill>
                <a:latin typeface="Calibri" pitchFamily="34" charset="0"/>
                <a:ea typeface="MS PGothic" pitchFamily="34" charset="-128"/>
                <a:cs typeface="+mn-cs"/>
              </a:defRPr>
            </a:lvl4pPr>
            <a:lvl5pPr marL="1828800" algn="l" rtl="0" fontAlgn="base">
              <a:spcBef>
                <a:spcPct val="0"/>
              </a:spcBef>
              <a:spcAft>
                <a:spcPct val="0"/>
              </a:spcAft>
              <a:defRPr kern="1200">
                <a:solidFill>
                  <a:schemeClr val="tx1"/>
                </a:solidFill>
                <a:latin typeface="Calibri" pitchFamily="34" charset="0"/>
                <a:ea typeface="MS PGothic" pitchFamily="34" charset="-128"/>
                <a:cs typeface="+mn-cs"/>
              </a:defRPr>
            </a:lvl5pPr>
            <a:lvl6pPr marL="2286000" algn="l" defTabSz="914400" rtl="0" eaLnBrk="1" latinLnBrk="0" hangingPunct="1">
              <a:defRPr kern="1200">
                <a:solidFill>
                  <a:schemeClr val="tx1"/>
                </a:solidFill>
                <a:latin typeface="Calibri" pitchFamily="34" charset="0"/>
                <a:ea typeface="MS PGothic" pitchFamily="34" charset="-128"/>
                <a:cs typeface="+mn-cs"/>
              </a:defRPr>
            </a:lvl6pPr>
            <a:lvl7pPr marL="2743200" algn="l" defTabSz="914400" rtl="0" eaLnBrk="1" latinLnBrk="0" hangingPunct="1">
              <a:defRPr kern="1200">
                <a:solidFill>
                  <a:schemeClr val="tx1"/>
                </a:solidFill>
                <a:latin typeface="Calibri" pitchFamily="34" charset="0"/>
                <a:ea typeface="MS PGothic" pitchFamily="34" charset="-128"/>
                <a:cs typeface="+mn-cs"/>
              </a:defRPr>
            </a:lvl7pPr>
            <a:lvl8pPr marL="3200400" algn="l" defTabSz="914400" rtl="0" eaLnBrk="1" latinLnBrk="0" hangingPunct="1">
              <a:defRPr kern="1200">
                <a:solidFill>
                  <a:schemeClr val="tx1"/>
                </a:solidFill>
                <a:latin typeface="Calibri" pitchFamily="34" charset="0"/>
                <a:ea typeface="MS PGothic" pitchFamily="34" charset="-128"/>
                <a:cs typeface="+mn-cs"/>
              </a:defRPr>
            </a:lvl8pPr>
            <a:lvl9pPr marL="3657600" algn="l" defTabSz="914400" rtl="0" eaLnBrk="1" latinLnBrk="0" hangingPunct="1">
              <a:defRPr kern="1200">
                <a:solidFill>
                  <a:schemeClr val="tx1"/>
                </a:solidFill>
                <a:latin typeface="Calibri" pitchFamily="34" charset="0"/>
                <a:ea typeface="MS PGothic" pitchFamily="34" charset="-128"/>
                <a:cs typeface="+mn-cs"/>
              </a:defRPr>
            </a:lvl9pPr>
          </a:lstStyle>
          <a:p>
            <a:pPr>
              <a:defRPr/>
            </a:pPr>
            <a:fld id="{4C50FAA0-088F-426E-8CA5-20A98C57C159}" type="slidenum">
              <a:rPr lang="es-ES" smtClean="0"/>
              <a:pPr>
                <a:defRPr/>
              </a:pPr>
              <a:t>8</a:t>
            </a:fld>
            <a:endParaRPr lang="es-ES" dirty="0"/>
          </a:p>
        </p:txBody>
      </p:sp>
    </p:spTree>
    <p:extLst>
      <p:ext uri="{BB962C8B-B14F-4D97-AF65-F5344CB8AC3E}">
        <p14:creationId xmlns:p14="http://schemas.microsoft.com/office/powerpoint/2010/main" val="1848418120"/>
      </p:ext>
    </p:extLst>
  </p:cSld>
  <p:clrMapOvr>
    <a:masterClrMapping/>
  </p:clrMapOvr>
  <mc:AlternateContent xmlns:mc="http://schemas.openxmlformats.org/markup-compatibility/2006">
    <mc:Choice xmlns:p14="http://schemas.microsoft.com/office/powerpoint/2010/main" Requires="p14">
      <p:transition spd="slow" p14:dur="2000" advTm="31359"/>
    </mc:Choice>
    <mc:Fallback>
      <p:transition spd="slow" advTm="31359"/>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p:cNvSpPr>
            <a:spLocks noGrp="1"/>
          </p:cNvSpPr>
          <p:nvPr>
            <p:ph type="subTitle" idx="1"/>
          </p:nvPr>
        </p:nvSpPr>
        <p:spPr>
          <a:xfrm>
            <a:off x="755576" y="3284984"/>
            <a:ext cx="7776864" cy="1752600"/>
          </a:xfrm>
        </p:spPr>
        <p:txBody>
          <a:bodyPr/>
          <a:lstStyle/>
          <a:p>
            <a:r>
              <a:rPr lang="es-US" sz="4800" dirty="0">
                <a:solidFill>
                  <a:schemeClr val="tx1"/>
                </a:solidFill>
              </a:rPr>
              <a:t>ESTADO DEL ARTE</a:t>
            </a:r>
          </a:p>
        </p:txBody>
      </p:sp>
      <p:sp>
        <p:nvSpPr>
          <p:cNvPr id="4" name="Slide Number Placeholder 3"/>
          <p:cNvSpPr>
            <a:spLocks noGrp="1"/>
          </p:cNvSpPr>
          <p:nvPr>
            <p:ph type="sldNum" sz="quarter" idx="12"/>
          </p:nvPr>
        </p:nvSpPr>
        <p:spPr/>
        <p:txBody>
          <a:bodyPr/>
          <a:lstStyle/>
          <a:p>
            <a:pPr>
              <a:defRPr/>
            </a:pPr>
            <a:fld id="{DBCAD81B-CEE0-4211-AF67-69C2BD707B57}" type="slidenum">
              <a:rPr lang="es-ES" smtClean="0"/>
              <a:pPr>
                <a:defRPr/>
              </a:pPr>
              <a:t>9</a:t>
            </a:fld>
            <a:endParaRPr lang="es-ES" dirty="0"/>
          </a:p>
        </p:txBody>
      </p:sp>
    </p:spTree>
    <p:extLst>
      <p:ext uri="{BB962C8B-B14F-4D97-AF65-F5344CB8AC3E}">
        <p14:creationId xmlns:p14="http://schemas.microsoft.com/office/powerpoint/2010/main" val="3138043413"/>
      </p:ext>
    </p:extLst>
  </p:cSld>
  <p:clrMapOvr>
    <a:masterClrMapping/>
  </p:clrMapOvr>
  <mc:AlternateContent xmlns:mc="http://schemas.openxmlformats.org/markup-compatibility/2006">
    <mc:Choice xmlns:p14="http://schemas.microsoft.com/office/powerpoint/2010/main" Requires="p14">
      <p:transition spd="slow" p14:dur="2000" advTm="4496"/>
    </mc:Choice>
    <mc:Fallback>
      <p:transition spd="slow" advTm="4496"/>
    </mc:Fallback>
  </mc:AlternateContent>
  <p:timing>
    <p:tnLst>
      <p:par>
        <p:cTn id="1" dur="indefinite" restart="never" nodeType="tmRoot"/>
      </p:par>
    </p:tnLst>
  </p:timing>
</p:sld>
</file>

<file path=ppt/theme/theme1.xml><?xml version="1.0" encoding="utf-8"?>
<a:theme xmlns:a="http://schemas.openxmlformats.org/drawingml/2006/main" name="Icesi">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Diseño personalizado">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Diseño predeterminado">
  <a:themeElements>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iseño predeterminado">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iseño predeterminado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iseño predeterminado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iseño predeterminado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iseño predeterminado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iseño predeterminado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iseño predeterminado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iseño predeterminado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iseño predeterminado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iseño predeterminado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iseño predeterminado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iseño predeterminado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1_Diseño personalizado">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Icesi.potx</Template>
  <TotalTime>8436</TotalTime>
  <Words>1734</Words>
  <Application>Microsoft Office PowerPoint</Application>
  <PresentationFormat>Presentación en pantalla (4:3)</PresentationFormat>
  <Paragraphs>495</Paragraphs>
  <Slides>53</Slides>
  <Notes>22</Notes>
  <HiddenSlides>12</HiddenSlides>
  <MMClips>0</MMClips>
  <ScaleCrop>false</ScaleCrop>
  <HeadingPairs>
    <vt:vector size="6" baseType="variant">
      <vt:variant>
        <vt:lpstr>Fuentes usadas</vt:lpstr>
      </vt:variant>
      <vt:variant>
        <vt:i4>8</vt:i4>
      </vt:variant>
      <vt:variant>
        <vt:lpstr>Tema</vt:lpstr>
      </vt:variant>
      <vt:variant>
        <vt:i4>4</vt:i4>
      </vt:variant>
      <vt:variant>
        <vt:lpstr>Títulos de diapositiva</vt:lpstr>
      </vt:variant>
      <vt:variant>
        <vt:i4>53</vt:i4>
      </vt:variant>
    </vt:vector>
  </HeadingPairs>
  <TitlesOfParts>
    <vt:vector size="65" baseType="lpstr">
      <vt:lpstr>ＭＳ Ｐゴシック</vt:lpstr>
      <vt:lpstr>ＭＳ Ｐゴシック</vt:lpstr>
      <vt:lpstr>Arial</vt:lpstr>
      <vt:lpstr>Calibri</vt:lpstr>
      <vt:lpstr>Calibri Light</vt:lpstr>
      <vt:lpstr>Perpetua</vt:lpstr>
      <vt:lpstr>Segoe UI</vt:lpstr>
      <vt:lpstr>Times New Roman</vt:lpstr>
      <vt:lpstr>Icesi</vt:lpstr>
      <vt:lpstr>Diseño personalizado</vt:lpstr>
      <vt:lpstr>Diseño predeterminado</vt:lpstr>
      <vt:lpstr>1_Diseño personalizado</vt:lpstr>
      <vt:lpstr>Proyecto de grado </vt:lpstr>
      <vt:lpstr>CONTENIDO</vt:lpstr>
      <vt:lpstr>Presentación de PowerPoint</vt:lpstr>
      <vt:lpstr>Tendencia de ataques web</vt:lpstr>
      <vt:lpstr>Tendencia de ataques  por tamaño de empresas</vt:lpstr>
      <vt:lpstr>Descripción del problema</vt:lpstr>
      <vt:lpstr>Objetivo general</vt:lpstr>
      <vt:lpstr>Objetivos específicos</vt:lpstr>
      <vt:lpstr>Presentación de PowerPoint</vt:lpstr>
      <vt:lpstr>Presentación de PowerPoint</vt:lpstr>
      <vt:lpstr>Proceso de la investigación</vt:lpstr>
      <vt:lpstr>Presentación de PowerPoint</vt:lpstr>
      <vt:lpstr>Presentación de PowerPoint</vt:lpstr>
      <vt:lpstr>Presentación de PowerPoint</vt:lpstr>
      <vt:lpstr>Presentación de PowerPoint</vt:lpstr>
      <vt:lpstr>Entrenamiento</vt:lpstr>
      <vt:lpstr>Presentación de PowerPoint</vt:lpstr>
      <vt:lpstr>Correlación de datos capa de red </vt:lpstr>
      <vt:lpstr>Correlación de datos capa de red </vt:lpstr>
      <vt:lpstr>Presentación de PowerPoint</vt:lpstr>
      <vt:lpstr>Capa de aplicación</vt:lpstr>
      <vt:lpstr>Capa de red</vt:lpstr>
      <vt:lpstr>Presentación de PowerPoint</vt:lpstr>
      <vt:lpstr>Presentación de PowerPoint</vt:lpstr>
      <vt:lpstr>Resultados de capas</vt:lpstr>
      <vt:lpstr>Presentación de PowerPoint</vt:lpstr>
      <vt:lpstr>Presentación de PowerPoint</vt:lpstr>
      <vt:lpstr>Presentación de PowerPoint</vt:lpstr>
      <vt:lpstr>Presentación de PowerPoint</vt:lpstr>
      <vt:lpstr>Modelo de ciclo de vida</vt:lpstr>
      <vt:lpstr>Deployment</vt:lpstr>
      <vt:lpstr>Presentación de PowerPoint</vt:lpstr>
      <vt:lpstr>Presentación de PowerPoint</vt:lpstr>
      <vt:lpstr>Conclusiones de investigación</vt:lpstr>
      <vt:lpstr>Conclusiones de competencias</vt:lpstr>
      <vt:lpstr>Validación de competencias</vt:lpstr>
      <vt:lpstr>Contribuciones del proyecto</vt:lpstr>
      <vt:lpstr>Trabajos a futuro</vt:lpstr>
      <vt:lpstr>Referencias bibliográficas</vt:lpstr>
      <vt:lpstr>Presentación de PowerPoint</vt:lpstr>
      <vt:lpstr>Presentación de PowerPoint</vt:lpstr>
      <vt:lpstr>Proceso de matriz normalizada</vt:lpstr>
      <vt:lpstr>Criterios de evaluación de algoritmos</vt:lpstr>
      <vt:lpstr>Indicadores Kappa</vt:lpstr>
      <vt:lpstr>Presentación de PowerPoint</vt:lpstr>
      <vt:lpstr>Ataques web bloqueados por mes</vt:lpstr>
      <vt:lpstr>Presentación de PowerPoint</vt:lpstr>
      <vt:lpstr>Porcentaje de vulnerabilidades</vt:lpstr>
      <vt:lpstr>Entrenamiento</vt:lpstr>
      <vt:lpstr>Entrenamiento</vt:lpstr>
      <vt:lpstr>Entrenamiento</vt:lpstr>
      <vt:lpstr>Entrenamiento</vt:lpstr>
      <vt:lpstr>Presentación de PowerPoint</vt:lpstr>
    </vt:vector>
  </TitlesOfParts>
  <Company>Universidad Icesi</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Gonzalo LLano R</dc:creator>
  <cp:lastModifiedBy>Usuario de Salon</cp:lastModifiedBy>
  <cp:revision>426</cp:revision>
  <dcterms:created xsi:type="dcterms:W3CDTF">2010-08-05T15:33:25Z</dcterms:created>
  <dcterms:modified xsi:type="dcterms:W3CDTF">2017-06-02T01:35:58Z</dcterms:modified>
</cp:coreProperties>
</file>