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70" r:id="rId15"/>
    <p:sldId id="271" r:id="rId16"/>
    <p:sldId id="273" r:id="rId17"/>
    <p:sldId id="282" r:id="rId18"/>
    <p:sldId id="283" r:id="rId19"/>
    <p:sldId id="284" r:id="rId20"/>
    <p:sldId id="288" r:id="rId21"/>
    <p:sldId id="289" r:id="rId22"/>
    <p:sldId id="272" r:id="rId23"/>
    <p:sldId id="290" r:id="rId24"/>
    <p:sldId id="285" r:id="rId25"/>
    <p:sldId id="286" r:id="rId26"/>
    <p:sldId id="275" r:id="rId27"/>
    <p:sldId id="276" r:id="rId28"/>
    <p:sldId id="277" r:id="rId29"/>
    <p:sldId id="278" r:id="rId30"/>
    <p:sldId id="279" r:id="rId31"/>
    <p:sldId id="280" r:id="rId32"/>
    <p:sldId id="259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8" autoAdjust="0"/>
    <p:restoredTop sz="94660"/>
  </p:normalViewPr>
  <p:slideViewPr>
    <p:cSldViewPr snapToGrid="0">
      <p:cViewPr>
        <p:scale>
          <a:sx n="112" d="100"/>
          <a:sy n="112" d="100"/>
        </p:scale>
        <p:origin x="7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81ABC-7A79-474B-AF8F-C854D550A77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5441CA23-0537-4648-B3FD-4AED029C17DD}">
      <dgm:prSet phldrT="[Texto]"/>
      <dgm:spPr/>
      <dgm:t>
        <a:bodyPr/>
        <a:lstStyle/>
        <a:p>
          <a:r>
            <a:rPr lang="es-CO" dirty="0"/>
            <a:t>Volumen de datos	</a:t>
          </a:r>
        </a:p>
      </dgm:t>
    </dgm:pt>
    <dgm:pt modelId="{640BF869-DED2-4B60-9AEA-4E140305B363}" type="parTrans" cxnId="{BFD093A5-BC7E-4E9F-A6D3-5FE42E2E44E1}">
      <dgm:prSet/>
      <dgm:spPr/>
      <dgm:t>
        <a:bodyPr/>
        <a:lstStyle/>
        <a:p>
          <a:endParaRPr lang="es-CO"/>
        </a:p>
      </dgm:t>
    </dgm:pt>
    <dgm:pt modelId="{76E7C15C-9329-48AF-8581-857C4439EE1C}" type="sibTrans" cxnId="{BFD093A5-BC7E-4E9F-A6D3-5FE42E2E44E1}">
      <dgm:prSet/>
      <dgm:spPr/>
      <dgm:t>
        <a:bodyPr/>
        <a:lstStyle/>
        <a:p>
          <a:endParaRPr lang="es-CO"/>
        </a:p>
      </dgm:t>
    </dgm:pt>
    <dgm:pt modelId="{A7639425-21A2-49DC-AB4E-D6112B545909}">
      <dgm:prSet phldrT="[Texto]"/>
      <dgm:spPr/>
      <dgm:t>
        <a:bodyPr/>
        <a:lstStyle/>
        <a:p>
          <a:r>
            <a:rPr lang="es-CO" dirty="0"/>
            <a:t>Procesamiento de grandes cantidades de información de los pacientes para la gestión del riesgo</a:t>
          </a:r>
        </a:p>
      </dgm:t>
    </dgm:pt>
    <dgm:pt modelId="{DDFF01D7-AE4E-4E06-87F4-E779CB3FC7ED}" type="parTrans" cxnId="{BC285354-6C27-42AE-AB9F-BA2DB1109E17}">
      <dgm:prSet/>
      <dgm:spPr/>
      <dgm:t>
        <a:bodyPr/>
        <a:lstStyle/>
        <a:p>
          <a:endParaRPr lang="es-CO"/>
        </a:p>
      </dgm:t>
    </dgm:pt>
    <dgm:pt modelId="{13134254-DA15-454B-92B1-6360AFF662EA}" type="sibTrans" cxnId="{BC285354-6C27-42AE-AB9F-BA2DB1109E17}">
      <dgm:prSet/>
      <dgm:spPr/>
      <dgm:t>
        <a:bodyPr/>
        <a:lstStyle/>
        <a:p>
          <a:endParaRPr lang="es-CO"/>
        </a:p>
      </dgm:t>
    </dgm:pt>
    <dgm:pt modelId="{69F3E2D6-400D-4DA1-9D1E-1516DA744F8E}">
      <dgm:prSet phldrT="[Texto]"/>
      <dgm:spPr/>
      <dgm:t>
        <a:bodyPr/>
        <a:lstStyle/>
        <a:p>
          <a:r>
            <a:rPr lang="es-CO" dirty="0"/>
            <a:t>Reprocesos</a:t>
          </a:r>
        </a:p>
      </dgm:t>
    </dgm:pt>
    <dgm:pt modelId="{65AE1F75-017B-4889-B8DF-CD342CE74109}" type="parTrans" cxnId="{9E8B5966-6E40-4721-8446-C659435FA145}">
      <dgm:prSet/>
      <dgm:spPr/>
      <dgm:t>
        <a:bodyPr/>
        <a:lstStyle/>
        <a:p>
          <a:endParaRPr lang="es-CO"/>
        </a:p>
      </dgm:t>
    </dgm:pt>
    <dgm:pt modelId="{5330ADAD-97C5-47E4-AA56-D201A30A8B4C}" type="sibTrans" cxnId="{9E8B5966-6E40-4721-8446-C659435FA145}">
      <dgm:prSet/>
      <dgm:spPr/>
      <dgm:t>
        <a:bodyPr/>
        <a:lstStyle/>
        <a:p>
          <a:endParaRPr lang="es-CO"/>
        </a:p>
      </dgm:t>
    </dgm:pt>
    <dgm:pt modelId="{31FD2FD0-891B-4C70-9BFE-597AEE1418BA}">
      <dgm:prSet phldrT="[Texto]"/>
      <dgm:spPr/>
      <dgm:t>
        <a:bodyPr/>
        <a:lstStyle/>
        <a:p>
          <a:r>
            <a:rPr lang="es-CO" b="1" dirty="0"/>
            <a:t>Captura </a:t>
          </a:r>
          <a:r>
            <a:rPr lang="es-CO" dirty="0"/>
            <a:t>:( Fuentes laboratorios/Pacientes/Historias Clínicas)</a:t>
          </a:r>
        </a:p>
      </dgm:t>
    </dgm:pt>
    <dgm:pt modelId="{A68AD137-D8DB-4AD7-A1BA-50A02AA88838}" type="parTrans" cxnId="{95C52B25-3E22-4C09-A9D3-376620C4D3B8}">
      <dgm:prSet/>
      <dgm:spPr/>
      <dgm:t>
        <a:bodyPr/>
        <a:lstStyle/>
        <a:p>
          <a:endParaRPr lang="es-CO"/>
        </a:p>
      </dgm:t>
    </dgm:pt>
    <dgm:pt modelId="{8894B97B-A86F-42EB-A47D-2A4708D3D099}" type="sibTrans" cxnId="{95C52B25-3E22-4C09-A9D3-376620C4D3B8}">
      <dgm:prSet/>
      <dgm:spPr/>
      <dgm:t>
        <a:bodyPr/>
        <a:lstStyle/>
        <a:p>
          <a:endParaRPr lang="es-CO"/>
        </a:p>
      </dgm:t>
    </dgm:pt>
    <dgm:pt modelId="{2DA21828-B7E0-42E4-8320-4CB184D7790F}">
      <dgm:prSet phldrT="[Texto]"/>
      <dgm:spPr/>
      <dgm:t>
        <a:bodyPr/>
        <a:lstStyle/>
        <a:p>
          <a:r>
            <a:rPr lang="es-CO" b="1" dirty="0"/>
            <a:t>Calidad </a:t>
          </a:r>
          <a:r>
            <a:rPr lang="es-CO" dirty="0"/>
            <a:t>: (Procesos en EPS y IPS para asegurar formato y calidad de los datos)</a:t>
          </a:r>
        </a:p>
      </dgm:t>
    </dgm:pt>
    <dgm:pt modelId="{2501B665-213A-4519-A4D0-53188A8803F3}" type="parTrans" cxnId="{FFDA5245-0A49-4085-AA83-D8F205F75565}">
      <dgm:prSet/>
      <dgm:spPr/>
      <dgm:t>
        <a:bodyPr/>
        <a:lstStyle/>
        <a:p>
          <a:endParaRPr lang="es-CO"/>
        </a:p>
      </dgm:t>
    </dgm:pt>
    <dgm:pt modelId="{482722D1-0889-46DB-89E6-9FB1EF6EC004}" type="sibTrans" cxnId="{FFDA5245-0A49-4085-AA83-D8F205F75565}">
      <dgm:prSet/>
      <dgm:spPr/>
      <dgm:t>
        <a:bodyPr/>
        <a:lstStyle/>
        <a:p>
          <a:endParaRPr lang="es-CO"/>
        </a:p>
      </dgm:t>
    </dgm:pt>
    <dgm:pt modelId="{DA2C31C2-4D56-4097-BBA6-AC0F24F33ECF}">
      <dgm:prSet phldrT="[Texto]"/>
      <dgm:spPr/>
      <dgm:t>
        <a:bodyPr/>
        <a:lstStyle/>
        <a:p>
          <a:r>
            <a:rPr lang="es-CO" dirty="0"/>
            <a:t>Baja Comunicación</a:t>
          </a:r>
        </a:p>
      </dgm:t>
    </dgm:pt>
    <dgm:pt modelId="{8F135E5E-6F0F-42F3-9E4F-E4B5F8010AEB}" type="parTrans" cxnId="{9492F379-B044-4524-B0B5-49C4E7FFF065}">
      <dgm:prSet/>
      <dgm:spPr/>
      <dgm:t>
        <a:bodyPr/>
        <a:lstStyle/>
        <a:p>
          <a:endParaRPr lang="es-CO"/>
        </a:p>
      </dgm:t>
    </dgm:pt>
    <dgm:pt modelId="{C8CE7022-2C92-43E0-9661-18C8D3D422D5}" type="sibTrans" cxnId="{9492F379-B044-4524-B0B5-49C4E7FFF065}">
      <dgm:prSet/>
      <dgm:spPr/>
      <dgm:t>
        <a:bodyPr/>
        <a:lstStyle/>
        <a:p>
          <a:endParaRPr lang="es-CO"/>
        </a:p>
      </dgm:t>
    </dgm:pt>
    <dgm:pt modelId="{8FBD7865-2366-4D8C-A4C9-C3A44B300435}">
      <dgm:prSet phldrT="[Texto]"/>
      <dgm:spPr/>
      <dgm:t>
        <a:bodyPr/>
        <a:lstStyle/>
        <a:p>
          <a:r>
            <a:rPr lang="es-CO" dirty="0"/>
            <a:t>Comunicación entre IPS-EPS con frecuencia semestral </a:t>
          </a:r>
        </a:p>
      </dgm:t>
    </dgm:pt>
    <dgm:pt modelId="{78F4B599-A16A-4D68-8367-F38560E227A2}" type="parTrans" cxnId="{E6569482-5AD6-4F96-90BA-095DD7D341B3}">
      <dgm:prSet/>
      <dgm:spPr/>
      <dgm:t>
        <a:bodyPr/>
        <a:lstStyle/>
        <a:p>
          <a:endParaRPr lang="es-CO"/>
        </a:p>
      </dgm:t>
    </dgm:pt>
    <dgm:pt modelId="{D89C6C54-2086-414F-B2CE-7D6899D76836}" type="sibTrans" cxnId="{E6569482-5AD6-4F96-90BA-095DD7D341B3}">
      <dgm:prSet/>
      <dgm:spPr/>
      <dgm:t>
        <a:bodyPr/>
        <a:lstStyle/>
        <a:p>
          <a:endParaRPr lang="es-CO"/>
        </a:p>
      </dgm:t>
    </dgm:pt>
    <dgm:pt modelId="{87D8313D-090C-4779-AEBF-9D8966983A82}" type="pres">
      <dgm:prSet presAssocID="{21E81ABC-7A79-474B-AF8F-C854D550A7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B2AC4-40B3-455A-A1D9-B58993210C5C}" type="pres">
      <dgm:prSet presAssocID="{5441CA23-0537-4648-B3FD-4AED029C17DD}" presName="linNode" presStyleCnt="0"/>
      <dgm:spPr/>
    </dgm:pt>
    <dgm:pt modelId="{6C394517-F5FE-4EA1-8DBF-C69AF7A09291}" type="pres">
      <dgm:prSet presAssocID="{5441CA23-0537-4648-B3FD-4AED029C17D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CCCF5-1022-436B-AAB6-2F6738A58098}" type="pres">
      <dgm:prSet presAssocID="{5441CA23-0537-4648-B3FD-4AED029C17D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2FAC2-6C26-4CFD-BADE-E46FA885CD7F}" type="pres">
      <dgm:prSet presAssocID="{76E7C15C-9329-48AF-8581-857C4439EE1C}" presName="sp" presStyleCnt="0"/>
      <dgm:spPr/>
    </dgm:pt>
    <dgm:pt modelId="{4393A03A-9D0B-40DE-902D-EAAEFD9523C5}" type="pres">
      <dgm:prSet presAssocID="{69F3E2D6-400D-4DA1-9D1E-1516DA744F8E}" presName="linNode" presStyleCnt="0"/>
      <dgm:spPr/>
    </dgm:pt>
    <dgm:pt modelId="{00BCCF75-2292-4C32-8630-D96F0BA894BD}" type="pres">
      <dgm:prSet presAssocID="{69F3E2D6-400D-4DA1-9D1E-1516DA744F8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44EAC-F26F-44BE-AB5B-5A52132FBE0B}" type="pres">
      <dgm:prSet presAssocID="{69F3E2D6-400D-4DA1-9D1E-1516DA744F8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C612D-6F82-4B5E-9714-CC7B6E2A6146}" type="pres">
      <dgm:prSet presAssocID="{5330ADAD-97C5-47E4-AA56-D201A30A8B4C}" presName="sp" presStyleCnt="0"/>
      <dgm:spPr/>
    </dgm:pt>
    <dgm:pt modelId="{AA8784E9-E53F-4527-9911-B12402C0CE44}" type="pres">
      <dgm:prSet presAssocID="{DA2C31C2-4D56-4097-BBA6-AC0F24F33ECF}" presName="linNode" presStyleCnt="0"/>
      <dgm:spPr/>
    </dgm:pt>
    <dgm:pt modelId="{30C010BA-695F-4204-A096-BB1CD9590EB1}" type="pres">
      <dgm:prSet presAssocID="{DA2C31C2-4D56-4097-BBA6-AC0F24F33EC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31AF3-AE95-4280-A21E-50406F01A9CB}" type="pres">
      <dgm:prSet presAssocID="{DA2C31C2-4D56-4097-BBA6-AC0F24F33EC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962EF8-D0D1-411A-8687-FC580EA9906C}" type="presOf" srcId="{A7639425-21A2-49DC-AB4E-D6112B545909}" destId="{FB0CCCF5-1022-436B-AAB6-2F6738A58098}" srcOrd="0" destOrd="0" presId="urn:microsoft.com/office/officeart/2005/8/layout/vList5"/>
    <dgm:cxn modelId="{E8EE88EC-954E-4FDF-83B3-4F63B4BB4402}" type="presOf" srcId="{5441CA23-0537-4648-B3FD-4AED029C17DD}" destId="{6C394517-F5FE-4EA1-8DBF-C69AF7A09291}" srcOrd="0" destOrd="0" presId="urn:microsoft.com/office/officeart/2005/8/layout/vList5"/>
    <dgm:cxn modelId="{AB6B9C3F-1C3B-48CE-942D-DA515AC6E8CE}" type="presOf" srcId="{8FBD7865-2366-4D8C-A4C9-C3A44B300435}" destId="{11931AF3-AE95-4280-A21E-50406F01A9CB}" srcOrd="0" destOrd="0" presId="urn:microsoft.com/office/officeart/2005/8/layout/vList5"/>
    <dgm:cxn modelId="{E6569482-5AD6-4F96-90BA-095DD7D341B3}" srcId="{DA2C31C2-4D56-4097-BBA6-AC0F24F33ECF}" destId="{8FBD7865-2366-4D8C-A4C9-C3A44B300435}" srcOrd="0" destOrd="0" parTransId="{78F4B599-A16A-4D68-8367-F38560E227A2}" sibTransId="{D89C6C54-2086-414F-B2CE-7D6899D76836}"/>
    <dgm:cxn modelId="{5218EAE5-5B36-45FE-A4CE-D6677899E77F}" type="presOf" srcId="{2DA21828-B7E0-42E4-8320-4CB184D7790F}" destId="{7E144EAC-F26F-44BE-AB5B-5A52132FBE0B}" srcOrd="0" destOrd="1" presId="urn:microsoft.com/office/officeart/2005/8/layout/vList5"/>
    <dgm:cxn modelId="{95C52B25-3E22-4C09-A9D3-376620C4D3B8}" srcId="{69F3E2D6-400D-4DA1-9D1E-1516DA744F8E}" destId="{31FD2FD0-891B-4C70-9BFE-597AEE1418BA}" srcOrd="0" destOrd="0" parTransId="{A68AD137-D8DB-4AD7-A1BA-50A02AA88838}" sibTransId="{8894B97B-A86F-42EB-A47D-2A4708D3D099}"/>
    <dgm:cxn modelId="{DA55B9A1-3A89-469A-898E-47CA476C1B7B}" type="presOf" srcId="{DA2C31C2-4D56-4097-BBA6-AC0F24F33ECF}" destId="{30C010BA-695F-4204-A096-BB1CD9590EB1}" srcOrd="0" destOrd="0" presId="urn:microsoft.com/office/officeart/2005/8/layout/vList5"/>
    <dgm:cxn modelId="{9492F379-B044-4524-B0B5-49C4E7FFF065}" srcId="{21E81ABC-7A79-474B-AF8F-C854D550A77A}" destId="{DA2C31C2-4D56-4097-BBA6-AC0F24F33ECF}" srcOrd="2" destOrd="0" parTransId="{8F135E5E-6F0F-42F3-9E4F-E4B5F8010AEB}" sibTransId="{C8CE7022-2C92-43E0-9661-18C8D3D422D5}"/>
    <dgm:cxn modelId="{FFDA5245-0A49-4085-AA83-D8F205F75565}" srcId="{69F3E2D6-400D-4DA1-9D1E-1516DA744F8E}" destId="{2DA21828-B7E0-42E4-8320-4CB184D7790F}" srcOrd="1" destOrd="0" parTransId="{2501B665-213A-4519-A4D0-53188A8803F3}" sibTransId="{482722D1-0889-46DB-89E6-9FB1EF6EC004}"/>
    <dgm:cxn modelId="{2093DE63-1916-425C-82A3-ED2ECF75A796}" type="presOf" srcId="{69F3E2D6-400D-4DA1-9D1E-1516DA744F8E}" destId="{00BCCF75-2292-4C32-8630-D96F0BA894BD}" srcOrd="0" destOrd="0" presId="urn:microsoft.com/office/officeart/2005/8/layout/vList5"/>
    <dgm:cxn modelId="{9E8B5966-6E40-4721-8446-C659435FA145}" srcId="{21E81ABC-7A79-474B-AF8F-C854D550A77A}" destId="{69F3E2D6-400D-4DA1-9D1E-1516DA744F8E}" srcOrd="1" destOrd="0" parTransId="{65AE1F75-017B-4889-B8DF-CD342CE74109}" sibTransId="{5330ADAD-97C5-47E4-AA56-D201A30A8B4C}"/>
    <dgm:cxn modelId="{C6EEB34E-7EB6-461E-A082-CFC0E615B718}" type="presOf" srcId="{21E81ABC-7A79-474B-AF8F-C854D550A77A}" destId="{87D8313D-090C-4779-AEBF-9D8966983A82}" srcOrd="0" destOrd="0" presId="urn:microsoft.com/office/officeart/2005/8/layout/vList5"/>
    <dgm:cxn modelId="{BFD093A5-BC7E-4E9F-A6D3-5FE42E2E44E1}" srcId="{21E81ABC-7A79-474B-AF8F-C854D550A77A}" destId="{5441CA23-0537-4648-B3FD-4AED029C17DD}" srcOrd="0" destOrd="0" parTransId="{640BF869-DED2-4B60-9AEA-4E140305B363}" sibTransId="{76E7C15C-9329-48AF-8581-857C4439EE1C}"/>
    <dgm:cxn modelId="{BC285354-6C27-42AE-AB9F-BA2DB1109E17}" srcId="{5441CA23-0537-4648-B3FD-4AED029C17DD}" destId="{A7639425-21A2-49DC-AB4E-D6112B545909}" srcOrd="0" destOrd="0" parTransId="{DDFF01D7-AE4E-4E06-87F4-E779CB3FC7ED}" sibTransId="{13134254-DA15-454B-92B1-6360AFF662EA}"/>
    <dgm:cxn modelId="{FBD53ABF-3B4D-4852-B4DF-B07DAA16E2D9}" type="presOf" srcId="{31FD2FD0-891B-4C70-9BFE-597AEE1418BA}" destId="{7E144EAC-F26F-44BE-AB5B-5A52132FBE0B}" srcOrd="0" destOrd="0" presId="urn:microsoft.com/office/officeart/2005/8/layout/vList5"/>
    <dgm:cxn modelId="{966B400F-2E2B-47C8-8A1C-DA78AC1B56D1}" type="presParOf" srcId="{87D8313D-090C-4779-AEBF-9D8966983A82}" destId="{03EB2AC4-40B3-455A-A1D9-B58993210C5C}" srcOrd="0" destOrd="0" presId="urn:microsoft.com/office/officeart/2005/8/layout/vList5"/>
    <dgm:cxn modelId="{77DCF420-E1A2-4877-9B55-3ABC82F692B8}" type="presParOf" srcId="{03EB2AC4-40B3-455A-A1D9-B58993210C5C}" destId="{6C394517-F5FE-4EA1-8DBF-C69AF7A09291}" srcOrd="0" destOrd="0" presId="urn:microsoft.com/office/officeart/2005/8/layout/vList5"/>
    <dgm:cxn modelId="{71F0103D-63D2-45CB-B853-CBDA02FFE25D}" type="presParOf" srcId="{03EB2AC4-40B3-455A-A1D9-B58993210C5C}" destId="{FB0CCCF5-1022-436B-AAB6-2F6738A58098}" srcOrd="1" destOrd="0" presId="urn:microsoft.com/office/officeart/2005/8/layout/vList5"/>
    <dgm:cxn modelId="{64C46CB3-5D6E-4CA5-BF45-2259FC75999A}" type="presParOf" srcId="{87D8313D-090C-4779-AEBF-9D8966983A82}" destId="{F972FAC2-6C26-4CFD-BADE-E46FA885CD7F}" srcOrd="1" destOrd="0" presId="urn:microsoft.com/office/officeart/2005/8/layout/vList5"/>
    <dgm:cxn modelId="{8A53B18F-07D2-4923-B98A-FCFDD021AAE7}" type="presParOf" srcId="{87D8313D-090C-4779-AEBF-9D8966983A82}" destId="{4393A03A-9D0B-40DE-902D-EAAEFD9523C5}" srcOrd="2" destOrd="0" presId="urn:microsoft.com/office/officeart/2005/8/layout/vList5"/>
    <dgm:cxn modelId="{71659F9D-AA6C-4363-A4EC-1DEB0E7284A5}" type="presParOf" srcId="{4393A03A-9D0B-40DE-902D-EAAEFD9523C5}" destId="{00BCCF75-2292-4C32-8630-D96F0BA894BD}" srcOrd="0" destOrd="0" presId="urn:microsoft.com/office/officeart/2005/8/layout/vList5"/>
    <dgm:cxn modelId="{E2582556-A93C-493A-A045-B1DCBD79B43B}" type="presParOf" srcId="{4393A03A-9D0B-40DE-902D-EAAEFD9523C5}" destId="{7E144EAC-F26F-44BE-AB5B-5A52132FBE0B}" srcOrd="1" destOrd="0" presId="urn:microsoft.com/office/officeart/2005/8/layout/vList5"/>
    <dgm:cxn modelId="{8C3A45F2-F9E0-43E6-B02C-327BD04176C7}" type="presParOf" srcId="{87D8313D-090C-4779-AEBF-9D8966983A82}" destId="{55EC612D-6F82-4B5E-9714-CC7B6E2A6146}" srcOrd="3" destOrd="0" presId="urn:microsoft.com/office/officeart/2005/8/layout/vList5"/>
    <dgm:cxn modelId="{266F5160-E3D5-4077-ACEB-6BCDB3293D1B}" type="presParOf" srcId="{87D8313D-090C-4779-AEBF-9D8966983A82}" destId="{AA8784E9-E53F-4527-9911-B12402C0CE44}" srcOrd="4" destOrd="0" presId="urn:microsoft.com/office/officeart/2005/8/layout/vList5"/>
    <dgm:cxn modelId="{F8307392-489A-40E8-BE77-7A03533F3122}" type="presParOf" srcId="{AA8784E9-E53F-4527-9911-B12402C0CE44}" destId="{30C010BA-695F-4204-A096-BB1CD9590EB1}" srcOrd="0" destOrd="0" presId="urn:microsoft.com/office/officeart/2005/8/layout/vList5"/>
    <dgm:cxn modelId="{7DB0821D-B5D6-483F-B0CC-27AEA7936A68}" type="presParOf" srcId="{AA8784E9-E53F-4527-9911-B12402C0CE44}" destId="{11931AF3-AE95-4280-A21E-50406F01A9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CCF5-1022-436B-AAB6-2F6738A58098}">
      <dsp:nvSpPr>
        <dsp:cNvPr id="0" name=""/>
        <dsp:cNvSpPr/>
      </dsp:nvSpPr>
      <dsp:spPr>
        <a:xfrm rot="5400000">
          <a:off x="4942270" y="-1996293"/>
          <a:ext cx="841371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/>
            <a:t>Procesamiento de grandes cantidades de información de los pacientes para la gestión del riesgo</a:t>
          </a:r>
        </a:p>
      </dsp:txBody>
      <dsp:txXfrm rot="-5400000">
        <a:off x="2839212" y="147837"/>
        <a:ext cx="5006416" cy="759227"/>
      </dsp:txXfrm>
    </dsp:sp>
    <dsp:sp modelId="{6C394517-F5FE-4EA1-8DBF-C69AF7A09291}">
      <dsp:nvSpPr>
        <dsp:cNvPr id="0" name=""/>
        <dsp:cNvSpPr/>
      </dsp:nvSpPr>
      <dsp:spPr>
        <a:xfrm>
          <a:off x="0" y="1593"/>
          <a:ext cx="2839212" cy="10517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Volumen de datos	</a:t>
          </a:r>
        </a:p>
      </dsp:txBody>
      <dsp:txXfrm>
        <a:off x="51340" y="52933"/>
        <a:ext cx="2736532" cy="949034"/>
      </dsp:txXfrm>
    </dsp:sp>
    <dsp:sp modelId="{7E144EAC-F26F-44BE-AB5B-5A52132FBE0B}">
      <dsp:nvSpPr>
        <dsp:cNvPr id="0" name=""/>
        <dsp:cNvSpPr/>
      </dsp:nvSpPr>
      <dsp:spPr>
        <a:xfrm rot="5400000">
          <a:off x="4942270" y="-891992"/>
          <a:ext cx="841371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/>
            <a:t>Captura </a:t>
          </a:r>
          <a:r>
            <a:rPr lang="es-CO" sz="1500" kern="1200" dirty="0"/>
            <a:t>:( Fuentes laboratorios/Pacientes/Historias Clínicas)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/>
            <a:t>Calidad </a:t>
          </a:r>
          <a:r>
            <a:rPr lang="es-CO" sz="1500" kern="1200" dirty="0"/>
            <a:t>: (Procesos en EPS y IPS para asegurar formato y calidad de los datos)</a:t>
          </a:r>
        </a:p>
      </dsp:txBody>
      <dsp:txXfrm rot="-5400000">
        <a:off x="2839212" y="1252138"/>
        <a:ext cx="5006416" cy="759227"/>
      </dsp:txXfrm>
    </dsp:sp>
    <dsp:sp modelId="{00BCCF75-2292-4C32-8630-D96F0BA894BD}">
      <dsp:nvSpPr>
        <dsp:cNvPr id="0" name=""/>
        <dsp:cNvSpPr/>
      </dsp:nvSpPr>
      <dsp:spPr>
        <a:xfrm>
          <a:off x="0" y="1105894"/>
          <a:ext cx="2839212" cy="10517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Reprocesos</a:t>
          </a:r>
        </a:p>
      </dsp:txBody>
      <dsp:txXfrm>
        <a:off x="51340" y="1157234"/>
        <a:ext cx="2736532" cy="949034"/>
      </dsp:txXfrm>
    </dsp:sp>
    <dsp:sp modelId="{11931AF3-AE95-4280-A21E-50406F01A9CB}">
      <dsp:nvSpPr>
        <dsp:cNvPr id="0" name=""/>
        <dsp:cNvSpPr/>
      </dsp:nvSpPr>
      <dsp:spPr>
        <a:xfrm rot="5400000">
          <a:off x="4942270" y="212308"/>
          <a:ext cx="841371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/>
            <a:t>Comunicación entre IPS-EPS con frecuencia semestral </a:t>
          </a:r>
        </a:p>
      </dsp:txBody>
      <dsp:txXfrm rot="-5400000">
        <a:off x="2839212" y="2356438"/>
        <a:ext cx="5006416" cy="759227"/>
      </dsp:txXfrm>
    </dsp:sp>
    <dsp:sp modelId="{30C010BA-695F-4204-A096-BB1CD9590EB1}">
      <dsp:nvSpPr>
        <dsp:cNvPr id="0" name=""/>
        <dsp:cNvSpPr/>
      </dsp:nvSpPr>
      <dsp:spPr>
        <a:xfrm>
          <a:off x="0" y="2210194"/>
          <a:ext cx="2839212" cy="10517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/>
            <a:t>Baja Comunicación</a:t>
          </a:r>
        </a:p>
      </dsp:txBody>
      <dsp:txXfrm>
        <a:off x="51340" y="2261534"/>
        <a:ext cx="2736532" cy="94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FF8B9-F475-4C14-A03B-B615E272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85" y="2080307"/>
            <a:ext cx="5109029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F7422-9804-4CD5-8ED4-911D21E9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C4089-E17C-454E-BCA0-3094556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B85A9-85BC-49A6-BE38-D637D51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0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53FC3-E81A-4443-8493-C8048069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AAD22C-2524-40BE-87B0-67BC6032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9CC87-3A01-460B-8B7E-E76D47B5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412C4-7AEF-4C4C-A3AD-37C8138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4862E-BFB4-41C2-AA83-86F0CBF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77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2BBB80-8002-42DD-86F4-4DB2182FA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0DA6A-6FDB-4547-983B-0B069601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182B5-0A52-44C5-9388-0D06C6A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17372-1635-4337-BB31-9FA42F0D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9A795-95FF-4FE9-8B22-C9484D1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66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68912-83DA-4643-9518-45997C7C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CC6604-069E-4BB6-B2FA-6877CE6A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37775A-DB99-41B7-9C8D-5B14530A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FC189-B1CF-4851-84A6-9A6C51EE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69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15" y="0"/>
            <a:ext cx="1218828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9853589" y="207151"/>
            <a:ext cx="526242" cy="394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bk object 18"/>
          <p:cNvSpPr/>
          <p:nvPr/>
        </p:nvSpPr>
        <p:spPr>
          <a:xfrm>
            <a:off x="11412084" y="346598"/>
            <a:ext cx="214908" cy="256282"/>
          </a:xfrm>
          <a:custGeom>
            <a:avLst/>
            <a:gdLst/>
            <a:ahLst/>
            <a:cxnLst/>
            <a:rect l="l" t="t" r="r" b="b"/>
            <a:pathLst>
              <a:path w="229234" h="364490">
                <a:moveTo>
                  <a:pt x="77986" y="347329"/>
                </a:moveTo>
                <a:lnTo>
                  <a:pt x="30272" y="347329"/>
                </a:lnTo>
                <a:lnTo>
                  <a:pt x="38189" y="348794"/>
                </a:lnTo>
                <a:lnTo>
                  <a:pt x="46339" y="351140"/>
                </a:lnTo>
                <a:lnTo>
                  <a:pt x="69378" y="358302"/>
                </a:lnTo>
                <a:lnTo>
                  <a:pt x="76698" y="360386"/>
                </a:lnTo>
                <a:lnTo>
                  <a:pt x="83499" y="362012"/>
                </a:lnTo>
                <a:lnTo>
                  <a:pt x="134067" y="363984"/>
                </a:lnTo>
                <a:lnTo>
                  <a:pt x="171243" y="351814"/>
                </a:lnTo>
                <a:lnTo>
                  <a:pt x="95983" y="351814"/>
                </a:lnTo>
                <a:lnTo>
                  <a:pt x="77986" y="347329"/>
                </a:lnTo>
                <a:close/>
              </a:path>
              <a:path w="229234" h="364490">
                <a:moveTo>
                  <a:pt x="11744" y="266089"/>
                </a:moveTo>
                <a:lnTo>
                  <a:pt x="60" y="266089"/>
                </a:lnTo>
                <a:lnTo>
                  <a:pt x="122" y="297304"/>
                </a:lnTo>
                <a:lnTo>
                  <a:pt x="0" y="338223"/>
                </a:lnTo>
                <a:lnTo>
                  <a:pt x="1610" y="360310"/>
                </a:lnTo>
                <a:lnTo>
                  <a:pt x="10089" y="359404"/>
                </a:lnTo>
                <a:lnTo>
                  <a:pt x="14346" y="355549"/>
                </a:lnTo>
                <a:lnTo>
                  <a:pt x="17696" y="350896"/>
                </a:lnTo>
                <a:lnTo>
                  <a:pt x="23454" y="347597"/>
                </a:lnTo>
                <a:lnTo>
                  <a:pt x="30272" y="347329"/>
                </a:lnTo>
                <a:lnTo>
                  <a:pt x="77986" y="347329"/>
                </a:lnTo>
                <a:lnTo>
                  <a:pt x="64449" y="343955"/>
                </a:lnTo>
                <a:lnTo>
                  <a:pt x="37466" y="326582"/>
                </a:lnTo>
                <a:lnTo>
                  <a:pt x="18683" y="300393"/>
                </a:lnTo>
                <a:lnTo>
                  <a:pt x="11744" y="266089"/>
                </a:lnTo>
                <a:close/>
              </a:path>
              <a:path w="229234" h="364490">
                <a:moveTo>
                  <a:pt x="96434" y="0"/>
                </a:moveTo>
                <a:lnTo>
                  <a:pt x="51675" y="11185"/>
                </a:lnTo>
                <a:lnTo>
                  <a:pt x="17948" y="37570"/>
                </a:lnTo>
                <a:lnTo>
                  <a:pt x="2384" y="80211"/>
                </a:lnTo>
                <a:lnTo>
                  <a:pt x="2539" y="100074"/>
                </a:lnTo>
                <a:lnTo>
                  <a:pt x="19567" y="145566"/>
                </a:lnTo>
                <a:lnTo>
                  <a:pt x="53153" y="176321"/>
                </a:lnTo>
                <a:lnTo>
                  <a:pt x="94724" y="200128"/>
                </a:lnTo>
                <a:lnTo>
                  <a:pt x="136341" y="222968"/>
                </a:lnTo>
                <a:lnTo>
                  <a:pt x="170062" y="250823"/>
                </a:lnTo>
                <a:lnTo>
                  <a:pt x="178741" y="264239"/>
                </a:lnTo>
                <a:lnTo>
                  <a:pt x="184247" y="280147"/>
                </a:lnTo>
                <a:lnTo>
                  <a:pt x="185388" y="297304"/>
                </a:lnTo>
                <a:lnTo>
                  <a:pt x="180972" y="314463"/>
                </a:lnTo>
                <a:lnTo>
                  <a:pt x="167835" y="332184"/>
                </a:lnTo>
                <a:lnTo>
                  <a:pt x="148060" y="344535"/>
                </a:lnTo>
                <a:lnTo>
                  <a:pt x="123493" y="351187"/>
                </a:lnTo>
                <a:lnTo>
                  <a:pt x="95983" y="351814"/>
                </a:lnTo>
                <a:lnTo>
                  <a:pt x="171243" y="351814"/>
                </a:lnTo>
                <a:lnTo>
                  <a:pt x="177925" y="349626"/>
                </a:lnTo>
                <a:lnTo>
                  <a:pt x="210642" y="320871"/>
                </a:lnTo>
                <a:lnTo>
                  <a:pt x="227784" y="279652"/>
                </a:lnTo>
                <a:lnTo>
                  <a:pt x="228770" y="259357"/>
                </a:lnTo>
                <a:lnTo>
                  <a:pt x="225363" y="241106"/>
                </a:lnTo>
                <a:lnTo>
                  <a:pt x="193299" y="194813"/>
                </a:lnTo>
                <a:lnTo>
                  <a:pt x="152644" y="167522"/>
                </a:lnTo>
                <a:lnTo>
                  <a:pt x="109055" y="144256"/>
                </a:lnTo>
                <a:lnTo>
                  <a:pt x="87273" y="132194"/>
                </a:lnTo>
                <a:lnTo>
                  <a:pt x="50721" y="101446"/>
                </a:lnTo>
                <a:lnTo>
                  <a:pt x="37462" y="64095"/>
                </a:lnTo>
                <a:lnTo>
                  <a:pt x="53742" y="28117"/>
                </a:lnTo>
                <a:lnTo>
                  <a:pt x="91159" y="12895"/>
                </a:lnTo>
                <a:lnTo>
                  <a:pt x="179557" y="12895"/>
                </a:lnTo>
                <a:lnTo>
                  <a:pt x="172526" y="9841"/>
                </a:lnTo>
                <a:lnTo>
                  <a:pt x="158785" y="5993"/>
                </a:lnTo>
                <a:lnTo>
                  <a:pt x="151647" y="4291"/>
                </a:lnTo>
                <a:lnTo>
                  <a:pt x="145094" y="2957"/>
                </a:lnTo>
                <a:lnTo>
                  <a:pt x="96434" y="0"/>
                </a:lnTo>
                <a:close/>
              </a:path>
              <a:path w="229234" h="364490">
                <a:moveTo>
                  <a:pt x="179557" y="12895"/>
                </a:moveTo>
                <a:lnTo>
                  <a:pt x="91159" y="12895"/>
                </a:lnTo>
                <a:lnTo>
                  <a:pt x="135065" y="15417"/>
                </a:lnTo>
                <a:lnTo>
                  <a:pt x="170812" y="32675"/>
                </a:lnTo>
                <a:lnTo>
                  <a:pt x="180300" y="43185"/>
                </a:lnTo>
                <a:lnTo>
                  <a:pt x="187417" y="55405"/>
                </a:lnTo>
                <a:lnTo>
                  <a:pt x="192857" y="69201"/>
                </a:lnTo>
                <a:lnTo>
                  <a:pt x="197317" y="84440"/>
                </a:lnTo>
                <a:lnTo>
                  <a:pt x="200263" y="83920"/>
                </a:lnTo>
                <a:lnTo>
                  <a:pt x="206706" y="83920"/>
                </a:lnTo>
                <a:lnTo>
                  <a:pt x="207342" y="64095"/>
                </a:lnTo>
                <a:lnTo>
                  <a:pt x="207748" y="43185"/>
                </a:lnTo>
                <a:lnTo>
                  <a:pt x="207445" y="21842"/>
                </a:lnTo>
                <a:lnTo>
                  <a:pt x="206779" y="13625"/>
                </a:lnTo>
                <a:lnTo>
                  <a:pt x="181238" y="13625"/>
                </a:lnTo>
                <a:lnTo>
                  <a:pt x="179557" y="12895"/>
                </a:lnTo>
                <a:close/>
              </a:path>
              <a:path w="229234" h="364490">
                <a:moveTo>
                  <a:pt x="206706" y="83920"/>
                </a:moveTo>
                <a:lnTo>
                  <a:pt x="200263" y="83920"/>
                </a:lnTo>
                <a:lnTo>
                  <a:pt x="203336" y="83996"/>
                </a:lnTo>
                <a:lnTo>
                  <a:pt x="206689" y="84440"/>
                </a:lnTo>
                <a:lnTo>
                  <a:pt x="206706" y="83920"/>
                </a:lnTo>
                <a:close/>
              </a:path>
              <a:path w="229234" h="364490">
                <a:moveTo>
                  <a:pt x="200098" y="862"/>
                </a:moveTo>
                <a:lnTo>
                  <a:pt x="197317" y="2957"/>
                </a:lnTo>
                <a:lnTo>
                  <a:pt x="193215" y="6094"/>
                </a:lnTo>
                <a:lnTo>
                  <a:pt x="194421" y="11034"/>
                </a:lnTo>
                <a:lnTo>
                  <a:pt x="181238" y="13625"/>
                </a:lnTo>
                <a:lnTo>
                  <a:pt x="206779" y="13625"/>
                </a:lnTo>
                <a:lnTo>
                  <a:pt x="205932" y="3173"/>
                </a:lnTo>
                <a:lnTo>
                  <a:pt x="202435" y="3173"/>
                </a:lnTo>
                <a:lnTo>
                  <a:pt x="200098" y="862"/>
                </a:lnTo>
                <a:close/>
              </a:path>
              <a:path w="229234" h="364490">
                <a:moveTo>
                  <a:pt x="205915" y="2957"/>
                </a:moveTo>
                <a:lnTo>
                  <a:pt x="202435" y="3173"/>
                </a:lnTo>
                <a:lnTo>
                  <a:pt x="205932" y="3173"/>
                </a:lnTo>
                <a:lnTo>
                  <a:pt x="205915" y="2957"/>
                </a:lnTo>
                <a:close/>
              </a:path>
            </a:pathLst>
          </a:custGeom>
          <a:solidFill>
            <a:srgbClr val="3760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bk object 19"/>
          <p:cNvSpPr/>
          <p:nvPr/>
        </p:nvSpPr>
        <p:spPr>
          <a:xfrm>
            <a:off x="10665702" y="348134"/>
            <a:ext cx="328017" cy="259854"/>
          </a:xfrm>
          <a:custGeom>
            <a:avLst/>
            <a:gdLst/>
            <a:ahLst/>
            <a:cxnLst/>
            <a:rect l="l" t="t" r="r" b="b"/>
            <a:pathLst>
              <a:path w="349884" h="369569">
                <a:moveTo>
                  <a:pt x="193362" y="0"/>
                </a:moveTo>
                <a:lnTo>
                  <a:pt x="139650" y="7196"/>
                </a:lnTo>
                <a:lnTo>
                  <a:pt x="92141" y="25649"/>
                </a:lnTo>
                <a:lnTo>
                  <a:pt x="53797" y="54340"/>
                </a:lnTo>
                <a:lnTo>
                  <a:pt x="14949" y="112821"/>
                </a:lnTo>
                <a:lnTo>
                  <a:pt x="0" y="189303"/>
                </a:lnTo>
                <a:lnTo>
                  <a:pt x="7496" y="242565"/>
                </a:lnTo>
                <a:lnTo>
                  <a:pt x="27192" y="287023"/>
                </a:lnTo>
                <a:lnTo>
                  <a:pt x="57203" y="322298"/>
                </a:lnTo>
                <a:lnTo>
                  <a:pt x="95646" y="348009"/>
                </a:lnTo>
                <a:lnTo>
                  <a:pt x="140634" y="363778"/>
                </a:lnTo>
                <a:lnTo>
                  <a:pt x="190284" y="369224"/>
                </a:lnTo>
                <a:lnTo>
                  <a:pt x="223892" y="366562"/>
                </a:lnTo>
                <a:lnTo>
                  <a:pt x="294272" y="354797"/>
                </a:lnTo>
                <a:lnTo>
                  <a:pt x="218376" y="354797"/>
                </a:lnTo>
                <a:lnTo>
                  <a:pt x="170380" y="350748"/>
                </a:lnTo>
                <a:lnTo>
                  <a:pt x="131637" y="334640"/>
                </a:lnTo>
                <a:lnTo>
                  <a:pt x="101163" y="309300"/>
                </a:lnTo>
                <a:lnTo>
                  <a:pt x="77977" y="277555"/>
                </a:lnTo>
                <a:lnTo>
                  <a:pt x="53036" y="202232"/>
                </a:lnTo>
                <a:lnTo>
                  <a:pt x="51630" y="158544"/>
                </a:lnTo>
                <a:lnTo>
                  <a:pt x="60032" y="114602"/>
                </a:lnTo>
                <a:lnTo>
                  <a:pt x="96713" y="53310"/>
                </a:lnTo>
                <a:lnTo>
                  <a:pt x="157492" y="18679"/>
                </a:lnTo>
                <a:lnTo>
                  <a:pt x="207216" y="13878"/>
                </a:lnTo>
                <a:lnTo>
                  <a:pt x="280825" y="13878"/>
                </a:lnTo>
                <a:lnTo>
                  <a:pt x="279946" y="13561"/>
                </a:lnTo>
                <a:lnTo>
                  <a:pt x="272560" y="11167"/>
                </a:lnTo>
                <a:lnTo>
                  <a:pt x="265241" y="8890"/>
                </a:lnTo>
                <a:lnTo>
                  <a:pt x="257866" y="6828"/>
                </a:lnTo>
                <a:lnTo>
                  <a:pt x="250316" y="5077"/>
                </a:lnTo>
                <a:lnTo>
                  <a:pt x="193362" y="0"/>
                </a:lnTo>
                <a:close/>
              </a:path>
              <a:path w="349884" h="369569">
                <a:moveTo>
                  <a:pt x="338924" y="267738"/>
                </a:moveTo>
                <a:lnTo>
                  <a:pt x="312781" y="307657"/>
                </a:lnTo>
                <a:lnTo>
                  <a:pt x="255905" y="347289"/>
                </a:lnTo>
                <a:lnTo>
                  <a:pt x="218376" y="354797"/>
                </a:lnTo>
                <a:lnTo>
                  <a:pt x="294272" y="354797"/>
                </a:lnTo>
                <a:lnTo>
                  <a:pt x="294723" y="354722"/>
                </a:lnTo>
                <a:lnTo>
                  <a:pt x="329882" y="352231"/>
                </a:lnTo>
                <a:lnTo>
                  <a:pt x="333720" y="334400"/>
                </a:lnTo>
                <a:lnTo>
                  <a:pt x="342516" y="297642"/>
                </a:lnTo>
                <a:lnTo>
                  <a:pt x="346240" y="280083"/>
                </a:lnTo>
                <a:lnTo>
                  <a:pt x="346709" y="277708"/>
                </a:lnTo>
                <a:lnTo>
                  <a:pt x="349554" y="272552"/>
                </a:lnTo>
                <a:lnTo>
                  <a:pt x="346240" y="271599"/>
                </a:lnTo>
                <a:lnTo>
                  <a:pt x="338924" y="267738"/>
                </a:lnTo>
                <a:close/>
              </a:path>
              <a:path w="349884" h="369569">
                <a:moveTo>
                  <a:pt x="280825" y="13878"/>
                </a:moveTo>
                <a:lnTo>
                  <a:pt x="207216" y="13878"/>
                </a:lnTo>
                <a:lnTo>
                  <a:pt x="254020" y="25365"/>
                </a:lnTo>
                <a:lnTo>
                  <a:pt x="293311" y="51540"/>
                </a:lnTo>
                <a:lnTo>
                  <a:pt x="320497" y="90802"/>
                </a:lnTo>
                <a:lnTo>
                  <a:pt x="322910" y="96377"/>
                </a:lnTo>
                <a:lnTo>
                  <a:pt x="323265" y="103248"/>
                </a:lnTo>
                <a:lnTo>
                  <a:pt x="332968" y="100136"/>
                </a:lnTo>
                <a:lnTo>
                  <a:pt x="333777" y="78600"/>
                </a:lnTo>
                <a:lnTo>
                  <a:pt x="333785" y="51540"/>
                </a:lnTo>
                <a:lnTo>
                  <a:pt x="333495" y="34780"/>
                </a:lnTo>
                <a:lnTo>
                  <a:pt x="333086" y="22273"/>
                </a:lnTo>
                <a:lnTo>
                  <a:pt x="318503" y="22273"/>
                </a:lnTo>
                <a:lnTo>
                  <a:pt x="309549" y="22070"/>
                </a:lnTo>
                <a:lnTo>
                  <a:pt x="302241" y="21079"/>
                </a:lnTo>
                <a:lnTo>
                  <a:pt x="294681" y="18882"/>
                </a:lnTo>
                <a:lnTo>
                  <a:pt x="280825" y="13878"/>
                </a:lnTo>
                <a:close/>
              </a:path>
              <a:path w="349884" h="369569">
                <a:moveTo>
                  <a:pt x="321030" y="16685"/>
                </a:moveTo>
                <a:lnTo>
                  <a:pt x="318503" y="22273"/>
                </a:lnTo>
                <a:lnTo>
                  <a:pt x="333086" y="22273"/>
                </a:lnTo>
                <a:lnTo>
                  <a:pt x="332968" y="18666"/>
                </a:lnTo>
                <a:lnTo>
                  <a:pt x="321030" y="16685"/>
                </a:lnTo>
                <a:close/>
              </a:path>
            </a:pathLst>
          </a:custGeom>
          <a:solidFill>
            <a:srgbClr val="3760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bk object 20"/>
          <p:cNvSpPr/>
          <p:nvPr/>
        </p:nvSpPr>
        <p:spPr>
          <a:xfrm>
            <a:off x="11061097" y="351088"/>
            <a:ext cx="268486" cy="248245"/>
          </a:xfrm>
          <a:custGeom>
            <a:avLst/>
            <a:gdLst/>
            <a:ahLst/>
            <a:cxnLst/>
            <a:rect l="l" t="t" r="r" b="b"/>
            <a:pathLst>
              <a:path w="286384" h="353059">
                <a:moveTo>
                  <a:pt x="269138" y="0"/>
                </a:moveTo>
                <a:lnTo>
                  <a:pt x="889" y="25"/>
                </a:lnTo>
                <a:lnTo>
                  <a:pt x="0" y="165"/>
                </a:lnTo>
                <a:lnTo>
                  <a:pt x="101" y="10210"/>
                </a:lnTo>
                <a:lnTo>
                  <a:pt x="22739" y="13854"/>
                </a:lnTo>
                <a:lnTo>
                  <a:pt x="35631" y="27095"/>
                </a:lnTo>
                <a:lnTo>
                  <a:pt x="41487" y="47165"/>
                </a:lnTo>
                <a:lnTo>
                  <a:pt x="43014" y="71297"/>
                </a:lnTo>
                <a:lnTo>
                  <a:pt x="43383" y="124039"/>
                </a:lnTo>
                <a:lnTo>
                  <a:pt x="43440" y="184755"/>
                </a:lnTo>
                <a:lnTo>
                  <a:pt x="43323" y="227933"/>
                </a:lnTo>
                <a:lnTo>
                  <a:pt x="43027" y="280111"/>
                </a:lnTo>
                <a:lnTo>
                  <a:pt x="33481" y="329963"/>
                </a:lnTo>
                <a:lnTo>
                  <a:pt x="6618" y="341641"/>
                </a:lnTo>
                <a:lnTo>
                  <a:pt x="878" y="344159"/>
                </a:lnTo>
                <a:lnTo>
                  <a:pt x="127" y="350570"/>
                </a:lnTo>
                <a:lnTo>
                  <a:pt x="53109" y="352149"/>
                </a:lnTo>
                <a:lnTo>
                  <a:pt x="107006" y="352540"/>
                </a:lnTo>
                <a:lnTo>
                  <a:pt x="269241" y="352028"/>
                </a:lnTo>
                <a:lnTo>
                  <a:pt x="273709" y="336043"/>
                </a:lnTo>
                <a:lnTo>
                  <a:pt x="127465" y="336043"/>
                </a:lnTo>
                <a:lnTo>
                  <a:pt x="108096" y="333993"/>
                </a:lnTo>
                <a:lnTo>
                  <a:pt x="96075" y="327647"/>
                </a:lnTo>
                <a:lnTo>
                  <a:pt x="93455" y="321630"/>
                </a:lnTo>
                <a:lnTo>
                  <a:pt x="92333" y="313704"/>
                </a:lnTo>
                <a:lnTo>
                  <a:pt x="92127" y="305561"/>
                </a:lnTo>
                <a:lnTo>
                  <a:pt x="92151" y="185051"/>
                </a:lnTo>
                <a:lnTo>
                  <a:pt x="159194" y="185051"/>
                </a:lnTo>
                <a:lnTo>
                  <a:pt x="178004" y="184755"/>
                </a:lnTo>
                <a:lnTo>
                  <a:pt x="248102" y="184755"/>
                </a:lnTo>
                <a:lnTo>
                  <a:pt x="248099" y="168792"/>
                </a:lnTo>
                <a:lnTo>
                  <a:pt x="195199" y="168792"/>
                </a:lnTo>
                <a:lnTo>
                  <a:pt x="165790" y="168213"/>
                </a:lnTo>
                <a:lnTo>
                  <a:pt x="123523" y="168213"/>
                </a:lnTo>
                <a:lnTo>
                  <a:pt x="106939" y="167987"/>
                </a:lnTo>
                <a:lnTo>
                  <a:pt x="92151" y="167220"/>
                </a:lnTo>
                <a:lnTo>
                  <a:pt x="92202" y="124039"/>
                </a:lnTo>
                <a:lnTo>
                  <a:pt x="92254" y="47165"/>
                </a:lnTo>
                <a:lnTo>
                  <a:pt x="92925" y="17005"/>
                </a:lnTo>
                <a:lnTo>
                  <a:pt x="171678" y="16992"/>
                </a:lnTo>
                <a:lnTo>
                  <a:pt x="189087" y="16625"/>
                </a:lnTo>
                <a:lnTo>
                  <a:pt x="269134" y="16438"/>
                </a:lnTo>
                <a:lnTo>
                  <a:pt x="269138" y="0"/>
                </a:lnTo>
                <a:close/>
              </a:path>
              <a:path w="286384" h="353059">
                <a:moveTo>
                  <a:pt x="269241" y="352028"/>
                </a:moveTo>
                <a:lnTo>
                  <a:pt x="215542" y="352028"/>
                </a:lnTo>
                <a:lnTo>
                  <a:pt x="269176" y="352259"/>
                </a:lnTo>
                <a:lnTo>
                  <a:pt x="269241" y="352028"/>
                </a:lnTo>
                <a:close/>
              </a:path>
              <a:path w="286384" h="353059">
                <a:moveTo>
                  <a:pt x="169341" y="335267"/>
                </a:moveTo>
                <a:lnTo>
                  <a:pt x="149455" y="335800"/>
                </a:lnTo>
                <a:lnTo>
                  <a:pt x="127465" y="336043"/>
                </a:lnTo>
                <a:lnTo>
                  <a:pt x="273709" y="336043"/>
                </a:lnTo>
                <a:lnTo>
                  <a:pt x="273866" y="335434"/>
                </a:lnTo>
                <a:lnTo>
                  <a:pt x="191429" y="335434"/>
                </a:lnTo>
                <a:lnTo>
                  <a:pt x="169341" y="335267"/>
                </a:lnTo>
                <a:close/>
              </a:path>
              <a:path w="286384" h="353059">
                <a:moveTo>
                  <a:pt x="286321" y="286880"/>
                </a:moveTo>
                <a:lnTo>
                  <a:pt x="277502" y="287556"/>
                </a:lnTo>
                <a:lnTo>
                  <a:pt x="272040" y="292344"/>
                </a:lnTo>
                <a:lnTo>
                  <a:pt x="268454" y="299071"/>
                </a:lnTo>
                <a:lnTo>
                  <a:pt x="265264" y="305561"/>
                </a:lnTo>
                <a:lnTo>
                  <a:pt x="261313" y="311548"/>
                </a:lnTo>
                <a:lnTo>
                  <a:pt x="212015" y="335008"/>
                </a:lnTo>
                <a:lnTo>
                  <a:pt x="191429" y="335434"/>
                </a:lnTo>
                <a:lnTo>
                  <a:pt x="273866" y="335434"/>
                </a:lnTo>
                <a:lnTo>
                  <a:pt x="277925" y="319760"/>
                </a:lnTo>
                <a:lnTo>
                  <a:pt x="282079" y="303278"/>
                </a:lnTo>
                <a:lnTo>
                  <a:pt x="286321" y="286880"/>
                </a:lnTo>
                <a:close/>
              </a:path>
              <a:path w="286384" h="353059">
                <a:moveTo>
                  <a:pt x="248102" y="184755"/>
                </a:moveTo>
                <a:lnTo>
                  <a:pt x="178004" y="184755"/>
                </a:lnTo>
                <a:lnTo>
                  <a:pt x="196594" y="184827"/>
                </a:lnTo>
                <a:lnTo>
                  <a:pt x="212867" y="186707"/>
                </a:lnTo>
                <a:lnTo>
                  <a:pt x="224726" y="191833"/>
                </a:lnTo>
                <a:lnTo>
                  <a:pt x="230674" y="200644"/>
                </a:lnTo>
                <a:lnTo>
                  <a:pt x="233897" y="210600"/>
                </a:lnTo>
                <a:lnTo>
                  <a:pt x="238379" y="217961"/>
                </a:lnTo>
                <a:lnTo>
                  <a:pt x="248107" y="218986"/>
                </a:lnTo>
                <a:lnTo>
                  <a:pt x="248102" y="184755"/>
                </a:lnTo>
                <a:close/>
              </a:path>
              <a:path w="286384" h="353059">
                <a:moveTo>
                  <a:pt x="248094" y="134111"/>
                </a:moveTo>
                <a:lnTo>
                  <a:pt x="237959" y="134111"/>
                </a:lnTo>
                <a:lnTo>
                  <a:pt x="235076" y="142601"/>
                </a:lnTo>
                <a:lnTo>
                  <a:pt x="232530" y="150421"/>
                </a:lnTo>
                <a:lnTo>
                  <a:pt x="228994" y="157304"/>
                </a:lnTo>
                <a:lnTo>
                  <a:pt x="223139" y="162979"/>
                </a:lnTo>
                <a:lnTo>
                  <a:pt x="210941" y="167450"/>
                </a:lnTo>
                <a:lnTo>
                  <a:pt x="195199" y="168792"/>
                </a:lnTo>
                <a:lnTo>
                  <a:pt x="248099" y="168792"/>
                </a:lnTo>
                <a:lnTo>
                  <a:pt x="248094" y="134111"/>
                </a:lnTo>
                <a:close/>
              </a:path>
              <a:path w="286384" h="353059">
                <a:moveTo>
                  <a:pt x="159981" y="168071"/>
                </a:moveTo>
                <a:lnTo>
                  <a:pt x="123523" y="168213"/>
                </a:lnTo>
                <a:lnTo>
                  <a:pt x="165790" y="168213"/>
                </a:lnTo>
                <a:lnTo>
                  <a:pt x="159981" y="168071"/>
                </a:lnTo>
                <a:close/>
              </a:path>
              <a:path w="286384" h="353059">
                <a:moveTo>
                  <a:pt x="269134" y="16438"/>
                </a:moveTo>
                <a:lnTo>
                  <a:pt x="207930" y="16438"/>
                </a:lnTo>
                <a:lnTo>
                  <a:pt x="225992" y="17801"/>
                </a:lnTo>
                <a:lnTo>
                  <a:pt x="241058" y="22085"/>
                </a:lnTo>
                <a:lnTo>
                  <a:pt x="261086" y="60972"/>
                </a:lnTo>
                <a:lnTo>
                  <a:pt x="266827" y="59423"/>
                </a:lnTo>
                <a:lnTo>
                  <a:pt x="271106" y="57848"/>
                </a:lnTo>
                <a:lnTo>
                  <a:pt x="269125" y="50634"/>
                </a:lnTo>
                <a:lnTo>
                  <a:pt x="269134" y="16438"/>
                </a:lnTo>
                <a:close/>
              </a:path>
            </a:pathLst>
          </a:custGeom>
          <a:solidFill>
            <a:srgbClr val="3760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bk object 21"/>
          <p:cNvSpPr/>
          <p:nvPr/>
        </p:nvSpPr>
        <p:spPr>
          <a:xfrm>
            <a:off x="11706713" y="350989"/>
            <a:ext cx="127397" cy="248245"/>
          </a:xfrm>
          <a:custGeom>
            <a:avLst/>
            <a:gdLst/>
            <a:ahLst/>
            <a:cxnLst/>
            <a:rect l="l" t="t" r="r" b="b"/>
            <a:pathLst>
              <a:path w="135890" h="353059">
                <a:moveTo>
                  <a:pt x="0" y="340552"/>
                </a:moveTo>
                <a:lnTo>
                  <a:pt x="1600" y="351499"/>
                </a:lnTo>
                <a:lnTo>
                  <a:pt x="69442" y="352666"/>
                </a:lnTo>
                <a:lnTo>
                  <a:pt x="103575" y="352333"/>
                </a:lnTo>
                <a:lnTo>
                  <a:pt x="135750" y="350661"/>
                </a:lnTo>
                <a:lnTo>
                  <a:pt x="135750" y="343866"/>
                </a:lnTo>
                <a:lnTo>
                  <a:pt x="133875" y="342749"/>
                </a:lnTo>
                <a:lnTo>
                  <a:pt x="2959" y="342749"/>
                </a:lnTo>
                <a:lnTo>
                  <a:pt x="0" y="340552"/>
                </a:lnTo>
                <a:close/>
              </a:path>
              <a:path w="135890" h="353059">
                <a:moveTo>
                  <a:pt x="3149" y="115"/>
                </a:moveTo>
                <a:lnTo>
                  <a:pt x="2159" y="471"/>
                </a:lnTo>
                <a:lnTo>
                  <a:pt x="1574" y="1208"/>
                </a:lnTo>
                <a:lnTo>
                  <a:pt x="1574" y="10301"/>
                </a:lnTo>
                <a:lnTo>
                  <a:pt x="13438" y="11412"/>
                </a:lnTo>
                <a:lnTo>
                  <a:pt x="23760" y="14308"/>
                </a:lnTo>
                <a:lnTo>
                  <a:pt x="44432" y="60156"/>
                </a:lnTo>
                <a:lnTo>
                  <a:pt x="44670" y="79883"/>
                </a:lnTo>
                <a:lnTo>
                  <a:pt x="44531" y="95175"/>
                </a:lnTo>
                <a:lnTo>
                  <a:pt x="44467" y="288186"/>
                </a:lnTo>
                <a:lnTo>
                  <a:pt x="41789" y="314124"/>
                </a:lnTo>
                <a:lnTo>
                  <a:pt x="32672" y="332446"/>
                </a:lnTo>
                <a:lnTo>
                  <a:pt x="13309" y="341326"/>
                </a:lnTo>
                <a:lnTo>
                  <a:pt x="2959" y="342749"/>
                </a:lnTo>
                <a:lnTo>
                  <a:pt x="133875" y="342749"/>
                </a:lnTo>
                <a:lnTo>
                  <a:pt x="132597" y="341987"/>
                </a:lnTo>
                <a:lnTo>
                  <a:pt x="118935" y="341987"/>
                </a:lnTo>
                <a:lnTo>
                  <a:pt x="112369" y="338774"/>
                </a:lnTo>
                <a:lnTo>
                  <a:pt x="93649" y="298870"/>
                </a:lnTo>
                <a:lnTo>
                  <a:pt x="92195" y="252416"/>
                </a:lnTo>
                <a:lnTo>
                  <a:pt x="92351" y="199823"/>
                </a:lnTo>
                <a:lnTo>
                  <a:pt x="93149" y="145830"/>
                </a:lnTo>
                <a:lnTo>
                  <a:pt x="93592" y="98578"/>
                </a:lnTo>
                <a:lnTo>
                  <a:pt x="93570" y="60124"/>
                </a:lnTo>
                <a:lnTo>
                  <a:pt x="103853" y="21690"/>
                </a:lnTo>
                <a:lnTo>
                  <a:pt x="135724" y="9424"/>
                </a:lnTo>
                <a:lnTo>
                  <a:pt x="135724" y="941"/>
                </a:lnTo>
                <a:lnTo>
                  <a:pt x="108489" y="203"/>
                </a:lnTo>
                <a:lnTo>
                  <a:pt x="36396" y="203"/>
                </a:lnTo>
                <a:lnTo>
                  <a:pt x="3149" y="115"/>
                </a:lnTo>
                <a:close/>
              </a:path>
              <a:path w="135890" h="353059">
                <a:moveTo>
                  <a:pt x="131064" y="341072"/>
                </a:moveTo>
                <a:lnTo>
                  <a:pt x="118935" y="341987"/>
                </a:lnTo>
                <a:lnTo>
                  <a:pt x="132597" y="341987"/>
                </a:lnTo>
                <a:lnTo>
                  <a:pt x="131064" y="341072"/>
                </a:lnTo>
                <a:close/>
              </a:path>
              <a:path w="135890" h="353059">
                <a:moveTo>
                  <a:pt x="69918" y="0"/>
                </a:moveTo>
                <a:lnTo>
                  <a:pt x="36396" y="203"/>
                </a:lnTo>
                <a:lnTo>
                  <a:pt x="108489" y="203"/>
                </a:lnTo>
                <a:lnTo>
                  <a:pt x="103199" y="60"/>
                </a:lnTo>
                <a:lnTo>
                  <a:pt x="69918" y="0"/>
                </a:lnTo>
                <a:close/>
              </a:path>
            </a:pathLst>
          </a:custGeom>
          <a:solidFill>
            <a:srgbClr val="3760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bk object 22"/>
          <p:cNvSpPr/>
          <p:nvPr/>
        </p:nvSpPr>
        <p:spPr>
          <a:xfrm>
            <a:off x="10479869" y="352255"/>
            <a:ext cx="130373" cy="250031"/>
          </a:xfrm>
          <a:custGeom>
            <a:avLst/>
            <a:gdLst/>
            <a:ahLst/>
            <a:cxnLst/>
            <a:rect l="l" t="t" r="r" b="b"/>
            <a:pathLst>
              <a:path w="139065" h="355600">
                <a:moveTo>
                  <a:pt x="137874" y="352340"/>
                </a:moveTo>
                <a:lnTo>
                  <a:pt x="131089" y="352340"/>
                </a:lnTo>
                <a:lnTo>
                  <a:pt x="138531" y="355096"/>
                </a:lnTo>
                <a:lnTo>
                  <a:pt x="137874" y="352340"/>
                </a:lnTo>
                <a:close/>
              </a:path>
              <a:path w="139065" h="355600">
                <a:moveTo>
                  <a:pt x="0" y="340720"/>
                </a:moveTo>
                <a:lnTo>
                  <a:pt x="1714" y="350664"/>
                </a:lnTo>
                <a:lnTo>
                  <a:pt x="28348" y="352197"/>
                </a:lnTo>
                <a:lnTo>
                  <a:pt x="58767" y="352636"/>
                </a:lnTo>
                <a:lnTo>
                  <a:pt x="137874" y="352340"/>
                </a:lnTo>
                <a:lnTo>
                  <a:pt x="135851" y="343857"/>
                </a:lnTo>
                <a:lnTo>
                  <a:pt x="130062" y="342650"/>
                </a:lnTo>
                <a:lnTo>
                  <a:pt x="3378" y="342650"/>
                </a:lnTo>
                <a:lnTo>
                  <a:pt x="0" y="340720"/>
                </a:lnTo>
                <a:close/>
              </a:path>
              <a:path w="139065" h="355600">
                <a:moveTo>
                  <a:pt x="2463" y="119"/>
                </a:moveTo>
                <a:lnTo>
                  <a:pt x="1574" y="258"/>
                </a:lnTo>
                <a:lnTo>
                  <a:pt x="1689" y="10304"/>
                </a:lnTo>
                <a:lnTo>
                  <a:pt x="27433" y="15246"/>
                </a:lnTo>
                <a:lnTo>
                  <a:pt x="40065" y="34337"/>
                </a:lnTo>
                <a:lnTo>
                  <a:pt x="44233" y="63055"/>
                </a:lnTo>
                <a:lnTo>
                  <a:pt x="44589" y="96880"/>
                </a:lnTo>
                <a:lnTo>
                  <a:pt x="44592" y="286565"/>
                </a:lnTo>
                <a:lnTo>
                  <a:pt x="41909" y="313002"/>
                </a:lnTo>
                <a:lnTo>
                  <a:pt x="32579" y="331952"/>
                </a:lnTo>
                <a:lnTo>
                  <a:pt x="12623" y="341304"/>
                </a:lnTo>
                <a:lnTo>
                  <a:pt x="3378" y="342650"/>
                </a:lnTo>
                <a:lnTo>
                  <a:pt x="130062" y="342650"/>
                </a:lnTo>
                <a:lnTo>
                  <a:pt x="97248" y="318555"/>
                </a:lnTo>
                <a:lnTo>
                  <a:pt x="92763" y="270504"/>
                </a:lnTo>
                <a:lnTo>
                  <a:pt x="92870" y="240984"/>
                </a:lnTo>
                <a:lnTo>
                  <a:pt x="93408" y="209639"/>
                </a:lnTo>
                <a:lnTo>
                  <a:pt x="93725" y="175785"/>
                </a:lnTo>
                <a:lnTo>
                  <a:pt x="93400" y="142908"/>
                </a:lnTo>
                <a:lnTo>
                  <a:pt x="92857" y="110720"/>
                </a:lnTo>
                <a:lnTo>
                  <a:pt x="92745" y="80298"/>
                </a:lnTo>
                <a:lnTo>
                  <a:pt x="95555" y="39270"/>
                </a:lnTo>
                <a:lnTo>
                  <a:pt x="130260" y="11264"/>
                </a:lnTo>
                <a:lnTo>
                  <a:pt x="135330" y="8598"/>
                </a:lnTo>
                <a:lnTo>
                  <a:pt x="135813" y="957"/>
                </a:lnTo>
                <a:lnTo>
                  <a:pt x="108291" y="205"/>
                </a:lnTo>
                <a:lnTo>
                  <a:pt x="35915" y="205"/>
                </a:lnTo>
                <a:lnTo>
                  <a:pt x="2463" y="119"/>
                </a:lnTo>
                <a:close/>
              </a:path>
              <a:path w="139065" h="355600">
                <a:moveTo>
                  <a:pt x="69634" y="0"/>
                </a:moveTo>
                <a:lnTo>
                  <a:pt x="35915" y="205"/>
                </a:lnTo>
                <a:lnTo>
                  <a:pt x="108291" y="205"/>
                </a:lnTo>
                <a:lnTo>
                  <a:pt x="103104" y="63"/>
                </a:lnTo>
                <a:lnTo>
                  <a:pt x="69634" y="0"/>
                </a:lnTo>
                <a:close/>
              </a:path>
            </a:pathLst>
          </a:custGeom>
          <a:solidFill>
            <a:srgbClr val="3760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bk object 23"/>
          <p:cNvSpPr/>
          <p:nvPr/>
        </p:nvSpPr>
        <p:spPr>
          <a:xfrm>
            <a:off x="11258931" y="208997"/>
            <a:ext cx="55959" cy="70545"/>
          </a:xfrm>
          <a:custGeom>
            <a:avLst/>
            <a:gdLst/>
            <a:ahLst/>
            <a:cxnLst/>
            <a:rect l="l" t="t" r="r" b="b"/>
            <a:pathLst>
              <a:path w="59690" h="100329">
                <a:moveTo>
                  <a:pt x="3543" y="74766"/>
                </a:moveTo>
                <a:lnTo>
                  <a:pt x="6057" y="79325"/>
                </a:lnTo>
                <a:lnTo>
                  <a:pt x="0" y="90044"/>
                </a:lnTo>
                <a:lnTo>
                  <a:pt x="7429" y="91746"/>
                </a:lnTo>
                <a:lnTo>
                  <a:pt x="11615" y="96285"/>
                </a:lnTo>
                <a:lnTo>
                  <a:pt x="18740" y="98820"/>
                </a:lnTo>
                <a:lnTo>
                  <a:pt x="27230" y="99725"/>
                </a:lnTo>
                <a:lnTo>
                  <a:pt x="35509" y="99379"/>
                </a:lnTo>
                <a:lnTo>
                  <a:pt x="41605" y="97618"/>
                </a:lnTo>
                <a:lnTo>
                  <a:pt x="48474" y="93600"/>
                </a:lnTo>
                <a:lnTo>
                  <a:pt x="52629" y="88850"/>
                </a:lnTo>
                <a:lnTo>
                  <a:pt x="26555" y="88850"/>
                </a:lnTo>
                <a:lnTo>
                  <a:pt x="20497" y="87479"/>
                </a:lnTo>
                <a:lnTo>
                  <a:pt x="21475" y="85828"/>
                </a:lnTo>
                <a:lnTo>
                  <a:pt x="21132" y="85459"/>
                </a:lnTo>
                <a:lnTo>
                  <a:pt x="16497" y="85243"/>
                </a:lnTo>
                <a:lnTo>
                  <a:pt x="12357" y="82856"/>
                </a:lnTo>
                <a:lnTo>
                  <a:pt x="6007" y="75376"/>
                </a:lnTo>
                <a:lnTo>
                  <a:pt x="3543" y="74766"/>
                </a:lnTo>
                <a:close/>
              </a:path>
              <a:path w="59690" h="100329">
                <a:moveTo>
                  <a:pt x="43294" y="74766"/>
                </a:moveTo>
                <a:lnTo>
                  <a:pt x="42341" y="79249"/>
                </a:lnTo>
                <a:lnTo>
                  <a:pt x="43141" y="82449"/>
                </a:lnTo>
                <a:lnTo>
                  <a:pt x="35039" y="87593"/>
                </a:lnTo>
                <a:lnTo>
                  <a:pt x="26555" y="88850"/>
                </a:lnTo>
                <a:lnTo>
                  <a:pt x="52629" y="88850"/>
                </a:lnTo>
                <a:lnTo>
                  <a:pt x="53729" y="87593"/>
                </a:lnTo>
                <a:lnTo>
                  <a:pt x="54990" y="79859"/>
                </a:lnTo>
                <a:lnTo>
                  <a:pt x="59165" y="79859"/>
                </a:lnTo>
                <a:lnTo>
                  <a:pt x="57815" y="75617"/>
                </a:lnTo>
                <a:lnTo>
                  <a:pt x="44856" y="75617"/>
                </a:lnTo>
                <a:lnTo>
                  <a:pt x="43268" y="74918"/>
                </a:lnTo>
                <a:lnTo>
                  <a:pt x="43294" y="74766"/>
                </a:lnTo>
                <a:close/>
              </a:path>
              <a:path w="59690" h="100329">
                <a:moveTo>
                  <a:pt x="59165" y="79859"/>
                </a:moveTo>
                <a:lnTo>
                  <a:pt x="54990" y="79859"/>
                </a:lnTo>
                <a:lnTo>
                  <a:pt x="59258" y="80151"/>
                </a:lnTo>
                <a:lnTo>
                  <a:pt x="59165" y="79859"/>
                </a:lnTo>
                <a:close/>
              </a:path>
              <a:path w="59690" h="100329">
                <a:moveTo>
                  <a:pt x="31833" y="0"/>
                </a:moveTo>
                <a:lnTo>
                  <a:pt x="23799" y="1792"/>
                </a:lnTo>
                <a:lnTo>
                  <a:pt x="22555" y="2427"/>
                </a:lnTo>
                <a:lnTo>
                  <a:pt x="15125" y="3557"/>
                </a:lnTo>
                <a:lnTo>
                  <a:pt x="12865" y="6872"/>
                </a:lnTo>
                <a:lnTo>
                  <a:pt x="9428" y="11467"/>
                </a:lnTo>
                <a:lnTo>
                  <a:pt x="5670" y="17432"/>
                </a:lnTo>
                <a:lnTo>
                  <a:pt x="3560" y="24692"/>
                </a:lnTo>
                <a:lnTo>
                  <a:pt x="4937" y="32441"/>
                </a:lnTo>
                <a:lnTo>
                  <a:pt x="6007" y="33491"/>
                </a:lnTo>
                <a:lnTo>
                  <a:pt x="5067" y="35739"/>
                </a:lnTo>
                <a:lnTo>
                  <a:pt x="9155" y="41193"/>
                </a:lnTo>
                <a:lnTo>
                  <a:pt x="14398" y="45766"/>
                </a:lnTo>
                <a:lnTo>
                  <a:pt x="27711" y="55259"/>
                </a:lnTo>
                <a:lnTo>
                  <a:pt x="32808" y="58592"/>
                </a:lnTo>
                <a:lnTo>
                  <a:pt x="38369" y="62537"/>
                </a:lnTo>
                <a:lnTo>
                  <a:pt x="42888" y="67934"/>
                </a:lnTo>
                <a:lnTo>
                  <a:pt x="44856" y="75617"/>
                </a:lnTo>
                <a:lnTo>
                  <a:pt x="57815" y="75617"/>
                </a:lnTo>
                <a:lnTo>
                  <a:pt x="55778" y="69216"/>
                </a:lnTo>
                <a:lnTo>
                  <a:pt x="54990" y="66282"/>
                </a:lnTo>
                <a:lnTo>
                  <a:pt x="53047" y="58713"/>
                </a:lnTo>
                <a:lnTo>
                  <a:pt x="46393" y="52427"/>
                </a:lnTo>
                <a:lnTo>
                  <a:pt x="41909" y="47905"/>
                </a:lnTo>
                <a:lnTo>
                  <a:pt x="37515" y="46089"/>
                </a:lnTo>
                <a:lnTo>
                  <a:pt x="34683" y="44210"/>
                </a:lnTo>
                <a:lnTo>
                  <a:pt x="31876" y="42305"/>
                </a:lnTo>
                <a:lnTo>
                  <a:pt x="27317" y="38546"/>
                </a:lnTo>
                <a:lnTo>
                  <a:pt x="23444" y="34926"/>
                </a:lnTo>
                <a:lnTo>
                  <a:pt x="17655" y="28398"/>
                </a:lnTo>
                <a:lnTo>
                  <a:pt x="16103" y="28398"/>
                </a:lnTo>
                <a:lnTo>
                  <a:pt x="13296" y="19318"/>
                </a:lnTo>
                <a:lnTo>
                  <a:pt x="23444" y="13869"/>
                </a:lnTo>
                <a:lnTo>
                  <a:pt x="27711" y="11964"/>
                </a:lnTo>
                <a:lnTo>
                  <a:pt x="52235" y="11964"/>
                </a:lnTo>
                <a:lnTo>
                  <a:pt x="52654" y="6872"/>
                </a:lnTo>
                <a:lnTo>
                  <a:pt x="46549" y="4649"/>
                </a:lnTo>
                <a:lnTo>
                  <a:pt x="39512" y="1655"/>
                </a:lnTo>
                <a:lnTo>
                  <a:pt x="31833" y="0"/>
                </a:lnTo>
                <a:close/>
              </a:path>
              <a:path w="59690" h="100329">
                <a:moveTo>
                  <a:pt x="4622" y="32132"/>
                </a:moveTo>
                <a:lnTo>
                  <a:pt x="5067" y="33173"/>
                </a:lnTo>
                <a:lnTo>
                  <a:pt x="4937" y="32441"/>
                </a:lnTo>
                <a:lnTo>
                  <a:pt x="4622" y="32132"/>
                </a:lnTo>
                <a:close/>
              </a:path>
              <a:path w="59690" h="100329">
                <a:moveTo>
                  <a:pt x="17112" y="27701"/>
                </a:moveTo>
                <a:lnTo>
                  <a:pt x="16103" y="28398"/>
                </a:lnTo>
                <a:lnTo>
                  <a:pt x="17655" y="28398"/>
                </a:lnTo>
                <a:lnTo>
                  <a:pt x="17112" y="27701"/>
                </a:lnTo>
                <a:close/>
              </a:path>
              <a:path w="59690" h="100329">
                <a:moveTo>
                  <a:pt x="16763" y="27243"/>
                </a:moveTo>
                <a:lnTo>
                  <a:pt x="17112" y="27701"/>
                </a:lnTo>
                <a:lnTo>
                  <a:pt x="16763" y="27243"/>
                </a:lnTo>
                <a:close/>
              </a:path>
              <a:path w="59690" h="100329">
                <a:moveTo>
                  <a:pt x="52392" y="18124"/>
                </a:moveTo>
                <a:lnTo>
                  <a:pt x="50634" y="18124"/>
                </a:lnTo>
                <a:lnTo>
                  <a:pt x="50368" y="21502"/>
                </a:lnTo>
                <a:lnTo>
                  <a:pt x="52654" y="22150"/>
                </a:lnTo>
                <a:lnTo>
                  <a:pt x="52392" y="18124"/>
                </a:lnTo>
                <a:close/>
              </a:path>
              <a:path w="59690" h="100329">
                <a:moveTo>
                  <a:pt x="52216" y="12193"/>
                </a:moveTo>
                <a:lnTo>
                  <a:pt x="34543" y="12193"/>
                </a:lnTo>
                <a:lnTo>
                  <a:pt x="39141" y="13311"/>
                </a:lnTo>
                <a:lnTo>
                  <a:pt x="46520" y="16765"/>
                </a:lnTo>
                <a:lnTo>
                  <a:pt x="47180" y="18759"/>
                </a:lnTo>
                <a:lnTo>
                  <a:pt x="50634" y="18124"/>
                </a:lnTo>
                <a:lnTo>
                  <a:pt x="52392" y="18124"/>
                </a:lnTo>
                <a:lnTo>
                  <a:pt x="52303" y="16765"/>
                </a:lnTo>
                <a:lnTo>
                  <a:pt x="52216" y="12193"/>
                </a:lnTo>
                <a:close/>
              </a:path>
              <a:path w="59690" h="100329">
                <a:moveTo>
                  <a:pt x="52235" y="11964"/>
                </a:moveTo>
                <a:lnTo>
                  <a:pt x="27711" y="11964"/>
                </a:lnTo>
                <a:lnTo>
                  <a:pt x="30886" y="13298"/>
                </a:lnTo>
                <a:lnTo>
                  <a:pt x="34543" y="12193"/>
                </a:lnTo>
                <a:lnTo>
                  <a:pt x="52216" y="12193"/>
                </a:lnTo>
                <a:lnTo>
                  <a:pt x="52235" y="11964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bk object 24"/>
          <p:cNvSpPr/>
          <p:nvPr/>
        </p:nvSpPr>
        <p:spPr>
          <a:xfrm>
            <a:off x="11005625" y="210856"/>
            <a:ext cx="54768" cy="67866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45831" y="95825"/>
                </a:moveTo>
                <a:lnTo>
                  <a:pt x="14551" y="95825"/>
                </a:lnTo>
                <a:lnTo>
                  <a:pt x="29351" y="96019"/>
                </a:lnTo>
                <a:lnTo>
                  <a:pt x="43905" y="95949"/>
                </a:lnTo>
                <a:lnTo>
                  <a:pt x="45831" y="95825"/>
                </a:lnTo>
                <a:close/>
              </a:path>
              <a:path w="58420" h="96520">
                <a:moveTo>
                  <a:pt x="56133" y="0"/>
                </a:moveTo>
                <a:lnTo>
                  <a:pt x="0" y="12"/>
                </a:lnTo>
                <a:lnTo>
                  <a:pt x="12" y="95923"/>
                </a:lnTo>
                <a:lnTo>
                  <a:pt x="45831" y="95825"/>
                </a:lnTo>
                <a:lnTo>
                  <a:pt x="57708" y="95059"/>
                </a:lnTo>
                <a:lnTo>
                  <a:pt x="56692" y="92278"/>
                </a:lnTo>
                <a:lnTo>
                  <a:pt x="58394" y="87782"/>
                </a:lnTo>
                <a:lnTo>
                  <a:pt x="57109" y="84486"/>
                </a:lnTo>
                <a:lnTo>
                  <a:pt x="34280" y="84486"/>
                </a:lnTo>
                <a:lnTo>
                  <a:pt x="23408" y="84332"/>
                </a:lnTo>
                <a:lnTo>
                  <a:pt x="13284" y="83184"/>
                </a:lnTo>
                <a:lnTo>
                  <a:pt x="11696" y="83184"/>
                </a:lnTo>
                <a:lnTo>
                  <a:pt x="12521" y="74962"/>
                </a:lnTo>
                <a:lnTo>
                  <a:pt x="12577" y="67367"/>
                </a:lnTo>
                <a:lnTo>
                  <a:pt x="12458" y="53492"/>
                </a:lnTo>
                <a:lnTo>
                  <a:pt x="55371" y="53479"/>
                </a:lnTo>
                <a:lnTo>
                  <a:pt x="55371" y="41860"/>
                </a:lnTo>
                <a:lnTo>
                  <a:pt x="23855" y="41860"/>
                </a:lnTo>
                <a:lnTo>
                  <a:pt x="13284" y="41592"/>
                </a:lnTo>
                <a:lnTo>
                  <a:pt x="12451" y="33425"/>
                </a:lnTo>
                <a:lnTo>
                  <a:pt x="12376" y="25793"/>
                </a:lnTo>
                <a:lnTo>
                  <a:pt x="12458" y="11061"/>
                </a:lnTo>
                <a:lnTo>
                  <a:pt x="55663" y="11061"/>
                </a:lnTo>
                <a:lnTo>
                  <a:pt x="56845" y="7721"/>
                </a:lnTo>
                <a:lnTo>
                  <a:pt x="55067" y="3695"/>
                </a:lnTo>
                <a:lnTo>
                  <a:pt x="56133" y="0"/>
                </a:lnTo>
                <a:close/>
              </a:path>
              <a:path w="58420" h="96520">
                <a:moveTo>
                  <a:pt x="56934" y="84035"/>
                </a:moveTo>
                <a:lnTo>
                  <a:pt x="45566" y="84202"/>
                </a:lnTo>
                <a:lnTo>
                  <a:pt x="34280" y="84486"/>
                </a:lnTo>
                <a:lnTo>
                  <a:pt x="57109" y="84486"/>
                </a:lnTo>
                <a:lnTo>
                  <a:pt x="56934" y="84035"/>
                </a:lnTo>
                <a:close/>
              </a:path>
              <a:path w="58420" h="96520">
                <a:moveTo>
                  <a:pt x="13080" y="82156"/>
                </a:moveTo>
                <a:lnTo>
                  <a:pt x="12369" y="82664"/>
                </a:lnTo>
                <a:lnTo>
                  <a:pt x="11696" y="83184"/>
                </a:lnTo>
                <a:lnTo>
                  <a:pt x="13284" y="83184"/>
                </a:lnTo>
                <a:lnTo>
                  <a:pt x="13080" y="82156"/>
                </a:lnTo>
                <a:close/>
              </a:path>
              <a:path w="58420" h="96520">
                <a:moveTo>
                  <a:pt x="55371" y="41592"/>
                </a:moveTo>
                <a:lnTo>
                  <a:pt x="44550" y="41853"/>
                </a:lnTo>
                <a:lnTo>
                  <a:pt x="23855" y="41860"/>
                </a:lnTo>
                <a:lnTo>
                  <a:pt x="55371" y="41860"/>
                </a:lnTo>
                <a:lnTo>
                  <a:pt x="55371" y="41592"/>
                </a:lnTo>
                <a:close/>
              </a:path>
              <a:path w="58420" h="96520">
                <a:moveTo>
                  <a:pt x="55497" y="11531"/>
                </a:moveTo>
                <a:lnTo>
                  <a:pt x="44325" y="11531"/>
                </a:lnTo>
                <a:lnTo>
                  <a:pt x="55371" y="11887"/>
                </a:lnTo>
                <a:lnTo>
                  <a:pt x="55497" y="11531"/>
                </a:lnTo>
                <a:close/>
              </a:path>
              <a:path w="58420" h="96520">
                <a:moveTo>
                  <a:pt x="55663" y="11061"/>
                </a:moveTo>
                <a:lnTo>
                  <a:pt x="12458" y="11061"/>
                </a:lnTo>
                <a:lnTo>
                  <a:pt x="23041" y="11681"/>
                </a:lnTo>
                <a:lnTo>
                  <a:pt x="55497" y="11531"/>
                </a:lnTo>
                <a:lnTo>
                  <a:pt x="55663" y="11061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bk object 25"/>
          <p:cNvSpPr/>
          <p:nvPr/>
        </p:nvSpPr>
        <p:spPr>
          <a:xfrm>
            <a:off x="11470589" y="210825"/>
            <a:ext cx="81558" cy="68312"/>
          </a:xfrm>
          <a:custGeom>
            <a:avLst/>
            <a:gdLst/>
            <a:ahLst/>
            <a:cxnLst/>
            <a:rect l="l" t="t" r="r" b="b"/>
            <a:pathLst>
              <a:path w="86995" h="97154">
                <a:moveTo>
                  <a:pt x="30205" y="0"/>
                </a:moveTo>
                <a:lnTo>
                  <a:pt x="749" y="7"/>
                </a:lnTo>
                <a:lnTo>
                  <a:pt x="766" y="11895"/>
                </a:lnTo>
                <a:lnTo>
                  <a:pt x="890" y="34818"/>
                </a:lnTo>
                <a:lnTo>
                  <a:pt x="1005" y="50934"/>
                </a:lnTo>
                <a:lnTo>
                  <a:pt x="881" y="72421"/>
                </a:lnTo>
                <a:lnTo>
                  <a:pt x="0" y="95067"/>
                </a:lnTo>
                <a:lnTo>
                  <a:pt x="9847" y="95360"/>
                </a:lnTo>
                <a:lnTo>
                  <a:pt x="20299" y="96429"/>
                </a:lnTo>
                <a:lnTo>
                  <a:pt x="30348" y="96817"/>
                </a:lnTo>
                <a:lnTo>
                  <a:pt x="38989" y="95067"/>
                </a:lnTo>
                <a:lnTo>
                  <a:pt x="39789" y="94737"/>
                </a:lnTo>
                <a:lnTo>
                  <a:pt x="51026" y="94737"/>
                </a:lnTo>
                <a:lnTo>
                  <a:pt x="53467" y="93086"/>
                </a:lnTo>
                <a:lnTo>
                  <a:pt x="58407" y="92095"/>
                </a:lnTo>
                <a:lnTo>
                  <a:pt x="60045" y="91676"/>
                </a:lnTo>
                <a:lnTo>
                  <a:pt x="61048" y="91397"/>
                </a:lnTo>
                <a:lnTo>
                  <a:pt x="61353" y="89593"/>
                </a:lnTo>
                <a:lnTo>
                  <a:pt x="64998" y="87942"/>
                </a:lnTo>
                <a:lnTo>
                  <a:pt x="71907" y="83700"/>
                </a:lnTo>
                <a:lnTo>
                  <a:pt x="72445" y="83245"/>
                </a:lnTo>
                <a:lnTo>
                  <a:pt x="37168" y="83245"/>
                </a:lnTo>
                <a:lnTo>
                  <a:pt x="13233" y="83180"/>
                </a:lnTo>
                <a:lnTo>
                  <a:pt x="13233" y="12733"/>
                </a:lnTo>
                <a:lnTo>
                  <a:pt x="15264" y="12733"/>
                </a:lnTo>
                <a:lnTo>
                  <a:pt x="16078" y="12161"/>
                </a:lnTo>
                <a:lnTo>
                  <a:pt x="14846" y="11895"/>
                </a:lnTo>
                <a:lnTo>
                  <a:pt x="70774" y="11895"/>
                </a:lnTo>
                <a:lnTo>
                  <a:pt x="64731" y="7640"/>
                </a:lnTo>
                <a:lnTo>
                  <a:pt x="63792" y="7094"/>
                </a:lnTo>
                <a:lnTo>
                  <a:pt x="54432" y="2878"/>
                </a:lnTo>
                <a:lnTo>
                  <a:pt x="54584" y="1697"/>
                </a:lnTo>
                <a:lnTo>
                  <a:pt x="43749" y="459"/>
                </a:lnTo>
                <a:lnTo>
                  <a:pt x="30205" y="0"/>
                </a:lnTo>
                <a:close/>
              </a:path>
              <a:path w="86995" h="97154">
                <a:moveTo>
                  <a:pt x="51026" y="94737"/>
                </a:moveTo>
                <a:lnTo>
                  <a:pt x="39789" y="94737"/>
                </a:lnTo>
                <a:lnTo>
                  <a:pt x="48717" y="96299"/>
                </a:lnTo>
                <a:lnTo>
                  <a:pt x="51026" y="94737"/>
                </a:lnTo>
                <a:close/>
              </a:path>
              <a:path w="86995" h="97154">
                <a:moveTo>
                  <a:pt x="86450" y="49080"/>
                </a:moveTo>
                <a:lnTo>
                  <a:pt x="75539" y="49080"/>
                </a:lnTo>
                <a:lnTo>
                  <a:pt x="69303" y="55697"/>
                </a:lnTo>
                <a:lnTo>
                  <a:pt x="71729" y="60256"/>
                </a:lnTo>
                <a:lnTo>
                  <a:pt x="64125" y="72421"/>
                </a:lnTo>
                <a:lnTo>
                  <a:pt x="53368" y="79871"/>
                </a:lnTo>
                <a:lnTo>
                  <a:pt x="37168" y="83245"/>
                </a:lnTo>
                <a:lnTo>
                  <a:pt x="72445" y="83245"/>
                </a:lnTo>
                <a:lnTo>
                  <a:pt x="73228" y="82583"/>
                </a:lnTo>
                <a:lnTo>
                  <a:pt x="74015" y="78989"/>
                </a:lnTo>
                <a:lnTo>
                  <a:pt x="79451" y="75331"/>
                </a:lnTo>
                <a:lnTo>
                  <a:pt x="82575" y="67521"/>
                </a:lnTo>
                <a:lnTo>
                  <a:pt x="83464" y="60155"/>
                </a:lnTo>
                <a:lnTo>
                  <a:pt x="85156" y="60155"/>
                </a:lnTo>
                <a:lnTo>
                  <a:pt x="85870" y="55697"/>
                </a:lnTo>
                <a:lnTo>
                  <a:pt x="86450" y="49080"/>
                </a:lnTo>
                <a:close/>
              </a:path>
              <a:path w="86995" h="97154">
                <a:moveTo>
                  <a:pt x="85156" y="60155"/>
                </a:moveTo>
                <a:lnTo>
                  <a:pt x="83464" y="60155"/>
                </a:lnTo>
                <a:lnTo>
                  <a:pt x="85009" y="61054"/>
                </a:lnTo>
                <a:lnTo>
                  <a:pt x="85156" y="60155"/>
                </a:lnTo>
                <a:close/>
              </a:path>
              <a:path w="86995" h="97154">
                <a:moveTo>
                  <a:pt x="73274" y="14422"/>
                </a:moveTo>
                <a:lnTo>
                  <a:pt x="52247" y="14422"/>
                </a:lnTo>
                <a:lnTo>
                  <a:pt x="60621" y="20375"/>
                </a:lnTo>
                <a:lnTo>
                  <a:pt x="67713" y="28740"/>
                </a:lnTo>
                <a:lnTo>
                  <a:pt x="71943" y="39073"/>
                </a:lnTo>
                <a:lnTo>
                  <a:pt x="71729" y="50934"/>
                </a:lnTo>
                <a:lnTo>
                  <a:pt x="75539" y="49080"/>
                </a:lnTo>
                <a:lnTo>
                  <a:pt x="86450" y="49080"/>
                </a:lnTo>
                <a:lnTo>
                  <a:pt x="86439" y="47642"/>
                </a:lnTo>
                <a:lnTo>
                  <a:pt x="86172" y="41183"/>
                </a:lnTo>
                <a:lnTo>
                  <a:pt x="84213" y="34818"/>
                </a:lnTo>
                <a:lnTo>
                  <a:pt x="84637" y="34818"/>
                </a:lnTo>
                <a:lnTo>
                  <a:pt x="83770" y="31021"/>
                </a:lnTo>
                <a:lnTo>
                  <a:pt x="82016" y="31021"/>
                </a:lnTo>
                <a:lnTo>
                  <a:pt x="81568" y="29713"/>
                </a:lnTo>
                <a:lnTo>
                  <a:pt x="79181" y="23219"/>
                </a:lnTo>
                <a:lnTo>
                  <a:pt x="75899" y="17300"/>
                </a:lnTo>
                <a:lnTo>
                  <a:pt x="73274" y="14422"/>
                </a:lnTo>
                <a:close/>
              </a:path>
              <a:path w="86995" h="97154">
                <a:moveTo>
                  <a:pt x="84637" y="34818"/>
                </a:moveTo>
                <a:lnTo>
                  <a:pt x="84213" y="34818"/>
                </a:lnTo>
                <a:lnTo>
                  <a:pt x="84912" y="36025"/>
                </a:lnTo>
                <a:lnTo>
                  <a:pt x="84637" y="34818"/>
                </a:lnTo>
                <a:close/>
              </a:path>
              <a:path w="86995" h="97154">
                <a:moveTo>
                  <a:pt x="83049" y="29925"/>
                </a:moveTo>
                <a:lnTo>
                  <a:pt x="82016" y="31021"/>
                </a:lnTo>
                <a:lnTo>
                  <a:pt x="83770" y="31021"/>
                </a:lnTo>
                <a:lnTo>
                  <a:pt x="83591" y="30233"/>
                </a:lnTo>
                <a:lnTo>
                  <a:pt x="83049" y="29925"/>
                </a:lnTo>
                <a:close/>
              </a:path>
              <a:path w="86995" h="97154">
                <a:moveTo>
                  <a:pt x="70774" y="11895"/>
                </a:moveTo>
                <a:lnTo>
                  <a:pt x="14846" y="11895"/>
                </a:lnTo>
                <a:lnTo>
                  <a:pt x="28228" y="12123"/>
                </a:lnTo>
                <a:lnTo>
                  <a:pt x="47574" y="12733"/>
                </a:lnTo>
                <a:lnTo>
                  <a:pt x="47078" y="13571"/>
                </a:lnTo>
                <a:lnTo>
                  <a:pt x="50520" y="16632"/>
                </a:lnTo>
                <a:lnTo>
                  <a:pt x="52247" y="14422"/>
                </a:lnTo>
                <a:lnTo>
                  <a:pt x="73274" y="14422"/>
                </a:lnTo>
                <a:lnTo>
                  <a:pt x="71320" y="12279"/>
                </a:lnTo>
                <a:lnTo>
                  <a:pt x="70774" y="11895"/>
                </a:lnTo>
                <a:close/>
              </a:path>
              <a:path w="86995" h="97154">
                <a:moveTo>
                  <a:pt x="15264" y="12733"/>
                </a:moveTo>
                <a:lnTo>
                  <a:pt x="13233" y="12733"/>
                </a:lnTo>
                <a:lnTo>
                  <a:pt x="14757" y="13088"/>
                </a:lnTo>
                <a:lnTo>
                  <a:pt x="15264" y="12733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bk object 26"/>
          <p:cNvSpPr/>
          <p:nvPr/>
        </p:nvSpPr>
        <p:spPr>
          <a:xfrm>
            <a:off x="11756433" y="210797"/>
            <a:ext cx="82153" cy="67866"/>
          </a:xfrm>
          <a:custGeom>
            <a:avLst/>
            <a:gdLst/>
            <a:ahLst/>
            <a:cxnLst/>
            <a:rect l="l" t="t" r="r" b="b"/>
            <a:pathLst>
              <a:path w="87629" h="96520">
                <a:moveTo>
                  <a:pt x="30471" y="95878"/>
                </a:moveTo>
                <a:lnTo>
                  <a:pt x="12093" y="95878"/>
                </a:lnTo>
                <a:lnTo>
                  <a:pt x="25004" y="96038"/>
                </a:lnTo>
                <a:lnTo>
                  <a:pt x="30471" y="95878"/>
                </a:lnTo>
                <a:close/>
              </a:path>
              <a:path w="87629" h="96520">
                <a:moveTo>
                  <a:pt x="35721" y="0"/>
                </a:moveTo>
                <a:lnTo>
                  <a:pt x="0" y="883"/>
                </a:lnTo>
                <a:lnTo>
                  <a:pt x="118" y="11628"/>
                </a:lnTo>
                <a:lnTo>
                  <a:pt x="215" y="75830"/>
                </a:lnTo>
                <a:lnTo>
                  <a:pt x="0" y="95930"/>
                </a:lnTo>
                <a:lnTo>
                  <a:pt x="30471" y="95878"/>
                </a:lnTo>
                <a:lnTo>
                  <a:pt x="36142" y="95712"/>
                </a:lnTo>
                <a:lnTo>
                  <a:pt x="42913" y="94203"/>
                </a:lnTo>
                <a:lnTo>
                  <a:pt x="51386" y="94203"/>
                </a:lnTo>
                <a:lnTo>
                  <a:pt x="56872" y="92266"/>
                </a:lnTo>
                <a:lnTo>
                  <a:pt x="63128" y="88944"/>
                </a:lnTo>
                <a:lnTo>
                  <a:pt x="66306" y="85745"/>
                </a:lnTo>
                <a:lnTo>
                  <a:pt x="70688" y="85630"/>
                </a:lnTo>
                <a:lnTo>
                  <a:pt x="72950" y="83252"/>
                </a:lnTo>
                <a:lnTo>
                  <a:pt x="32438" y="83252"/>
                </a:lnTo>
                <a:lnTo>
                  <a:pt x="27933" y="83192"/>
                </a:lnTo>
                <a:lnTo>
                  <a:pt x="12484" y="83192"/>
                </a:lnTo>
                <a:lnTo>
                  <a:pt x="12484" y="11907"/>
                </a:lnTo>
                <a:lnTo>
                  <a:pt x="23963" y="11907"/>
                </a:lnTo>
                <a:lnTo>
                  <a:pt x="25552" y="11628"/>
                </a:lnTo>
                <a:lnTo>
                  <a:pt x="68373" y="11628"/>
                </a:lnTo>
                <a:lnTo>
                  <a:pt x="59483" y="4976"/>
                </a:lnTo>
                <a:lnTo>
                  <a:pt x="35721" y="0"/>
                </a:lnTo>
                <a:close/>
              </a:path>
              <a:path w="87629" h="96520">
                <a:moveTo>
                  <a:pt x="51386" y="94203"/>
                </a:moveTo>
                <a:lnTo>
                  <a:pt x="42913" y="94203"/>
                </a:lnTo>
                <a:lnTo>
                  <a:pt x="42976" y="94901"/>
                </a:lnTo>
                <a:lnTo>
                  <a:pt x="41770" y="95930"/>
                </a:lnTo>
                <a:lnTo>
                  <a:pt x="42913" y="95930"/>
                </a:lnTo>
                <a:lnTo>
                  <a:pt x="49484" y="94874"/>
                </a:lnTo>
                <a:lnTo>
                  <a:pt x="51386" y="94203"/>
                </a:lnTo>
                <a:close/>
              </a:path>
              <a:path w="87629" h="96520">
                <a:moveTo>
                  <a:pt x="68373" y="11628"/>
                </a:moveTo>
                <a:lnTo>
                  <a:pt x="25552" y="11628"/>
                </a:lnTo>
                <a:lnTo>
                  <a:pt x="31229" y="11907"/>
                </a:lnTo>
                <a:lnTo>
                  <a:pt x="45682" y="13891"/>
                </a:lnTo>
                <a:lnTo>
                  <a:pt x="56881" y="18193"/>
                </a:lnTo>
                <a:lnTo>
                  <a:pt x="64992" y="24659"/>
                </a:lnTo>
                <a:lnTo>
                  <a:pt x="70180" y="33129"/>
                </a:lnTo>
                <a:lnTo>
                  <a:pt x="72911" y="49498"/>
                </a:lnTo>
                <a:lnTo>
                  <a:pt x="68902" y="64307"/>
                </a:lnTo>
                <a:lnTo>
                  <a:pt x="59880" y="75830"/>
                </a:lnTo>
                <a:lnTo>
                  <a:pt x="47574" y="82341"/>
                </a:lnTo>
                <a:lnTo>
                  <a:pt x="41134" y="83142"/>
                </a:lnTo>
                <a:lnTo>
                  <a:pt x="32438" y="83252"/>
                </a:lnTo>
                <a:lnTo>
                  <a:pt x="72950" y="83252"/>
                </a:lnTo>
                <a:lnTo>
                  <a:pt x="78384" y="77541"/>
                </a:lnTo>
                <a:lnTo>
                  <a:pt x="77990" y="72156"/>
                </a:lnTo>
                <a:lnTo>
                  <a:pt x="80716" y="72156"/>
                </a:lnTo>
                <a:lnTo>
                  <a:pt x="82511" y="68752"/>
                </a:lnTo>
                <a:lnTo>
                  <a:pt x="81114" y="65374"/>
                </a:lnTo>
                <a:lnTo>
                  <a:pt x="85720" y="65374"/>
                </a:lnTo>
                <a:lnTo>
                  <a:pt x="83286" y="53588"/>
                </a:lnTo>
                <a:lnTo>
                  <a:pt x="85932" y="53588"/>
                </a:lnTo>
                <a:lnTo>
                  <a:pt x="87541" y="44444"/>
                </a:lnTo>
                <a:lnTo>
                  <a:pt x="83692" y="36393"/>
                </a:lnTo>
                <a:lnTo>
                  <a:pt x="82676" y="33129"/>
                </a:lnTo>
                <a:lnTo>
                  <a:pt x="74173" y="15967"/>
                </a:lnTo>
                <a:lnTo>
                  <a:pt x="68373" y="11628"/>
                </a:lnTo>
                <a:close/>
              </a:path>
              <a:path w="87629" h="96520">
                <a:moveTo>
                  <a:pt x="22538" y="83120"/>
                </a:moveTo>
                <a:lnTo>
                  <a:pt x="12484" y="83192"/>
                </a:lnTo>
                <a:lnTo>
                  <a:pt x="27933" y="83192"/>
                </a:lnTo>
                <a:lnTo>
                  <a:pt x="22538" y="83120"/>
                </a:lnTo>
                <a:close/>
              </a:path>
              <a:path w="87629" h="96520">
                <a:moveTo>
                  <a:pt x="80716" y="72156"/>
                </a:moveTo>
                <a:lnTo>
                  <a:pt x="77990" y="72156"/>
                </a:lnTo>
                <a:lnTo>
                  <a:pt x="79959" y="73591"/>
                </a:lnTo>
                <a:lnTo>
                  <a:pt x="80716" y="72156"/>
                </a:lnTo>
                <a:close/>
              </a:path>
              <a:path w="87629" h="96520">
                <a:moveTo>
                  <a:pt x="85720" y="65374"/>
                </a:moveTo>
                <a:lnTo>
                  <a:pt x="81114" y="65374"/>
                </a:lnTo>
                <a:lnTo>
                  <a:pt x="86017" y="66809"/>
                </a:lnTo>
                <a:lnTo>
                  <a:pt x="85720" y="65374"/>
                </a:lnTo>
                <a:close/>
              </a:path>
              <a:path w="87629" h="96520">
                <a:moveTo>
                  <a:pt x="85932" y="53588"/>
                </a:moveTo>
                <a:lnTo>
                  <a:pt x="83286" y="53588"/>
                </a:lnTo>
                <a:lnTo>
                  <a:pt x="85801" y="54338"/>
                </a:lnTo>
                <a:lnTo>
                  <a:pt x="85932" y="53588"/>
                </a:lnTo>
                <a:close/>
              </a:path>
              <a:path w="87629" h="96520">
                <a:moveTo>
                  <a:pt x="23963" y="11907"/>
                </a:moveTo>
                <a:lnTo>
                  <a:pt x="12484" y="11907"/>
                </a:lnTo>
                <a:lnTo>
                  <a:pt x="19989" y="12605"/>
                </a:lnTo>
                <a:lnTo>
                  <a:pt x="23963" y="11907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bk object 27"/>
          <p:cNvSpPr/>
          <p:nvPr/>
        </p:nvSpPr>
        <p:spPr>
          <a:xfrm>
            <a:off x="9822776" y="689458"/>
            <a:ext cx="2016323" cy="0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745" y="0"/>
                </a:lnTo>
              </a:path>
            </a:pathLst>
          </a:custGeom>
          <a:ln w="44164">
            <a:solidFill>
              <a:srgbClr val="63AC6A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bk object 28"/>
          <p:cNvSpPr/>
          <p:nvPr/>
        </p:nvSpPr>
        <p:spPr>
          <a:xfrm>
            <a:off x="10477785" y="208794"/>
            <a:ext cx="77391" cy="71884"/>
          </a:xfrm>
          <a:custGeom>
            <a:avLst/>
            <a:gdLst/>
            <a:ahLst/>
            <a:cxnLst/>
            <a:rect l="l" t="t" r="r" b="b"/>
            <a:pathLst>
              <a:path w="82550" h="102235">
                <a:moveTo>
                  <a:pt x="48483" y="100025"/>
                </a:moveTo>
                <a:lnTo>
                  <a:pt x="39535" y="100025"/>
                </a:lnTo>
                <a:lnTo>
                  <a:pt x="48742" y="102019"/>
                </a:lnTo>
                <a:lnTo>
                  <a:pt x="48483" y="100025"/>
                </a:lnTo>
                <a:close/>
              </a:path>
              <a:path w="82550" h="102235">
                <a:moveTo>
                  <a:pt x="53900" y="98120"/>
                </a:moveTo>
                <a:lnTo>
                  <a:pt x="37731" y="98120"/>
                </a:lnTo>
                <a:lnTo>
                  <a:pt x="35090" y="100571"/>
                </a:lnTo>
                <a:lnTo>
                  <a:pt x="39535" y="100025"/>
                </a:lnTo>
                <a:lnTo>
                  <a:pt x="48483" y="100025"/>
                </a:lnTo>
                <a:lnTo>
                  <a:pt x="48336" y="98894"/>
                </a:lnTo>
                <a:lnTo>
                  <a:pt x="53900" y="98120"/>
                </a:lnTo>
                <a:close/>
              </a:path>
              <a:path w="82550" h="102235">
                <a:moveTo>
                  <a:pt x="18449" y="78524"/>
                </a:moveTo>
                <a:lnTo>
                  <a:pt x="4673" y="78524"/>
                </a:lnTo>
                <a:lnTo>
                  <a:pt x="8866" y="86104"/>
                </a:lnTo>
                <a:lnTo>
                  <a:pt x="14732" y="92649"/>
                </a:lnTo>
                <a:lnTo>
                  <a:pt x="22197" y="97437"/>
                </a:lnTo>
                <a:lnTo>
                  <a:pt x="31191" y="99745"/>
                </a:lnTo>
                <a:lnTo>
                  <a:pt x="32372" y="99860"/>
                </a:lnTo>
                <a:lnTo>
                  <a:pt x="37731" y="98120"/>
                </a:lnTo>
                <a:lnTo>
                  <a:pt x="53900" y="98120"/>
                </a:lnTo>
                <a:lnTo>
                  <a:pt x="57053" y="97681"/>
                </a:lnTo>
                <a:lnTo>
                  <a:pt x="64503" y="94843"/>
                </a:lnTo>
                <a:lnTo>
                  <a:pt x="70696" y="89786"/>
                </a:lnTo>
                <a:lnTo>
                  <a:pt x="71884" y="87895"/>
                </a:lnTo>
                <a:lnTo>
                  <a:pt x="41102" y="87895"/>
                </a:lnTo>
                <a:lnTo>
                  <a:pt x="29960" y="86264"/>
                </a:lnTo>
                <a:lnTo>
                  <a:pt x="20802" y="81824"/>
                </a:lnTo>
                <a:lnTo>
                  <a:pt x="18449" y="78524"/>
                </a:lnTo>
                <a:close/>
              </a:path>
              <a:path w="82550" h="102235">
                <a:moveTo>
                  <a:pt x="55702" y="82511"/>
                </a:moveTo>
                <a:lnTo>
                  <a:pt x="53047" y="87871"/>
                </a:lnTo>
                <a:lnTo>
                  <a:pt x="41102" y="87895"/>
                </a:lnTo>
                <a:lnTo>
                  <a:pt x="71884" y="87895"/>
                </a:lnTo>
                <a:lnTo>
                  <a:pt x="74085" y="84391"/>
                </a:lnTo>
                <a:lnTo>
                  <a:pt x="62509" y="84391"/>
                </a:lnTo>
                <a:lnTo>
                  <a:pt x="55702" y="82511"/>
                </a:lnTo>
                <a:close/>
              </a:path>
              <a:path w="82550" h="102235">
                <a:moveTo>
                  <a:pt x="68643" y="2984"/>
                </a:moveTo>
                <a:lnTo>
                  <a:pt x="68151" y="23779"/>
                </a:lnTo>
                <a:lnTo>
                  <a:pt x="68965" y="43497"/>
                </a:lnTo>
                <a:lnTo>
                  <a:pt x="69087" y="48539"/>
                </a:lnTo>
                <a:lnTo>
                  <a:pt x="69331" y="63784"/>
                </a:lnTo>
                <a:lnTo>
                  <a:pt x="67068" y="75971"/>
                </a:lnTo>
                <a:lnTo>
                  <a:pt x="62509" y="84391"/>
                </a:lnTo>
                <a:lnTo>
                  <a:pt x="74085" y="84391"/>
                </a:lnTo>
                <a:lnTo>
                  <a:pt x="75641" y="81914"/>
                </a:lnTo>
                <a:lnTo>
                  <a:pt x="78651" y="81914"/>
                </a:lnTo>
                <a:lnTo>
                  <a:pt x="78651" y="78409"/>
                </a:lnTo>
                <a:lnTo>
                  <a:pt x="79909" y="73799"/>
                </a:lnTo>
                <a:lnTo>
                  <a:pt x="80962" y="66662"/>
                </a:lnTo>
                <a:lnTo>
                  <a:pt x="81460" y="66662"/>
                </a:lnTo>
                <a:lnTo>
                  <a:pt x="81267" y="66306"/>
                </a:lnTo>
                <a:lnTo>
                  <a:pt x="81724" y="59740"/>
                </a:lnTo>
                <a:lnTo>
                  <a:pt x="81795" y="57530"/>
                </a:lnTo>
                <a:lnTo>
                  <a:pt x="80518" y="57530"/>
                </a:lnTo>
                <a:lnTo>
                  <a:pt x="80340" y="54749"/>
                </a:lnTo>
                <a:lnTo>
                  <a:pt x="81978" y="54749"/>
                </a:lnTo>
                <a:lnTo>
                  <a:pt x="81537" y="53378"/>
                </a:lnTo>
                <a:lnTo>
                  <a:pt x="80340" y="49656"/>
                </a:lnTo>
                <a:lnTo>
                  <a:pt x="81569" y="49656"/>
                </a:lnTo>
                <a:lnTo>
                  <a:pt x="81610" y="46441"/>
                </a:lnTo>
                <a:lnTo>
                  <a:pt x="81038" y="43061"/>
                </a:lnTo>
                <a:lnTo>
                  <a:pt x="80804" y="42875"/>
                </a:lnTo>
                <a:lnTo>
                  <a:pt x="80340" y="42875"/>
                </a:lnTo>
                <a:lnTo>
                  <a:pt x="80509" y="42657"/>
                </a:lnTo>
                <a:lnTo>
                  <a:pt x="80899" y="42240"/>
                </a:lnTo>
                <a:lnTo>
                  <a:pt x="81913" y="42240"/>
                </a:lnTo>
                <a:lnTo>
                  <a:pt x="81874" y="41209"/>
                </a:lnTo>
                <a:lnTo>
                  <a:pt x="81039" y="36255"/>
                </a:lnTo>
                <a:lnTo>
                  <a:pt x="80836" y="36093"/>
                </a:lnTo>
                <a:lnTo>
                  <a:pt x="80340" y="36093"/>
                </a:lnTo>
                <a:lnTo>
                  <a:pt x="80446" y="35940"/>
                </a:lnTo>
                <a:lnTo>
                  <a:pt x="80899" y="35420"/>
                </a:lnTo>
                <a:lnTo>
                  <a:pt x="81881" y="35420"/>
                </a:lnTo>
                <a:lnTo>
                  <a:pt x="81833" y="34182"/>
                </a:lnTo>
                <a:lnTo>
                  <a:pt x="81039" y="29474"/>
                </a:lnTo>
                <a:lnTo>
                  <a:pt x="80804" y="29286"/>
                </a:lnTo>
                <a:lnTo>
                  <a:pt x="80340" y="29286"/>
                </a:lnTo>
                <a:lnTo>
                  <a:pt x="80510" y="29066"/>
                </a:lnTo>
                <a:lnTo>
                  <a:pt x="80899" y="28638"/>
                </a:lnTo>
                <a:lnTo>
                  <a:pt x="81902" y="28638"/>
                </a:lnTo>
                <a:lnTo>
                  <a:pt x="81720" y="24320"/>
                </a:lnTo>
                <a:lnTo>
                  <a:pt x="81714" y="23629"/>
                </a:lnTo>
                <a:lnTo>
                  <a:pt x="81013" y="19267"/>
                </a:lnTo>
                <a:lnTo>
                  <a:pt x="80820" y="19113"/>
                </a:lnTo>
                <a:lnTo>
                  <a:pt x="80340" y="19113"/>
                </a:lnTo>
                <a:lnTo>
                  <a:pt x="80489" y="18910"/>
                </a:lnTo>
                <a:lnTo>
                  <a:pt x="80886" y="18478"/>
                </a:lnTo>
                <a:lnTo>
                  <a:pt x="81887" y="18478"/>
                </a:lnTo>
                <a:lnTo>
                  <a:pt x="81775" y="15305"/>
                </a:lnTo>
                <a:lnTo>
                  <a:pt x="81795" y="9297"/>
                </a:lnTo>
                <a:lnTo>
                  <a:pt x="80289" y="6095"/>
                </a:lnTo>
                <a:lnTo>
                  <a:pt x="81918" y="6095"/>
                </a:lnTo>
                <a:lnTo>
                  <a:pt x="82028" y="4190"/>
                </a:lnTo>
                <a:lnTo>
                  <a:pt x="72961" y="4190"/>
                </a:lnTo>
                <a:lnTo>
                  <a:pt x="68643" y="2984"/>
                </a:lnTo>
                <a:close/>
              </a:path>
              <a:path w="82550" h="102235">
                <a:moveTo>
                  <a:pt x="78651" y="81914"/>
                </a:moveTo>
                <a:lnTo>
                  <a:pt x="75641" y="81914"/>
                </a:lnTo>
                <a:lnTo>
                  <a:pt x="78651" y="82981"/>
                </a:lnTo>
                <a:lnTo>
                  <a:pt x="78651" y="81914"/>
                </a:lnTo>
                <a:close/>
              </a:path>
              <a:path w="82550" h="102235">
                <a:moveTo>
                  <a:pt x="3632" y="1866"/>
                </a:moveTo>
                <a:lnTo>
                  <a:pt x="787" y="3848"/>
                </a:lnTo>
                <a:lnTo>
                  <a:pt x="1023" y="11137"/>
                </a:lnTo>
                <a:lnTo>
                  <a:pt x="1148" y="16560"/>
                </a:lnTo>
                <a:lnTo>
                  <a:pt x="1022" y="30733"/>
                </a:lnTo>
                <a:lnTo>
                  <a:pt x="904" y="66306"/>
                </a:lnTo>
                <a:lnTo>
                  <a:pt x="1016" y="73799"/>
                </a:lnTo>
                <a:lnTo>
                  <a:pt x="3124" y="74282"/>
                </a:lnTo>
                <a:lnTo>
                  <a:pt x="0" y="75971"/>
                </a:lnTo>
                <a:lnTo>
                  <a:pt x="5600" y="80721"/>
                </a:lnTo>
                <a:lnTo>
                  <a:pt x="4673" y="78524"/>
                </a:lnTo>
                <a:lnTo>
                  <a:pt x="18449" y="78524"/>
                </a:lnTo>
                <a:lnTo>
                  <a:pt x="14808" y="73418"/>
                </a:lnTo>
                <a:lnTo>
                  <a:pt x="14503" y="72542"/>
                </a:lnTo>
                <a:lnTo>
                  <a:pt x="14617" y="69989"/>
                </a:lnTo>
                <a:lnTo>
                  <a:pt x="14020" y="68351"/>
                </a:lnTo>
                <a:lnTo>
                  <a:pt x="12676" y="55689"/>
                </a:lnTo>
                <a:lnTo>
                  <a:pt x="12667" y="53329"/>
                </a:lnTo>
                <a:lnTo>
                  <a:pt x="13433" y="35420"/>
                </a:lnTo>
                <a:lnTo>
                  <a:pt x="14417" y="18478"/>
                </a:lnTo>
                <a:lnTo>
                  <a:pt x="14350" y="13169"/>
                </a:lnTo>
                <a:lnTo>
                  <a:pt x="14038" y="3530"/>
                </a:lnTo>
                <a:lnTo>
                  <a:pt x="9855" y="3530"/>
                </a:lnTo>
                <a:lnTo>
                  <a:pt x="3632" y="1866"/>
                </a:lnTo>
                <a:close/>
              </a:path>
              <a:path w="82550" h="102235">
                <a:moveTo>
                  <a:pt x="81460" y="66662"/>
                </a:moveTo>
                <a:lnTo>
                  <a:pt x="80962" y="66662"/>
                </a:lnTo>
                <a:lnTo>
                  <a:pt x="81902" y="67475"/>
                </a:lnTo>
                <a:lnTo>
                  <a:pt x="81460" y="66662"/>
                </a:lnTo>
                <a:close/>
              </a:path>
              <a:path w="82550" h="102235">
                <a:moveTo>
                  <a:pt x="81844" y="59740"/>
                </a:moveTo>
                <a:lnTo>
                  <a:pt x="81902" y="62382"/>
                </a:lnTo>
                <a:lnTo>
                  <a:pt x="81844" y="59740"/>
                </a:lnTo>
                <a:close/>
              </a:path>
              <a:path w="82550" h="102235">
                <a:moveTo>
                  <a:pt x="81815" y="57365"/>
                </a:moveTo>
                <a:lnTo>
                  <a:pt x="81902" y="58991"/>
                </a:lnTo>
                <a:lnTo>
                  <a:pt x="81815" y="57365"/>
                </a:lnTo>
                <a:close/>
              </a:path>
              <a:path w="82550" h="102235">
                <a:moveTo>
                  <a:pt x="81792" y="57368"/>
                </a:moveTo>
                <a:lnTo>
                  <a:pt x="80518" y="57530"/>
                </a:lnTo>
                <a:lnTo>
                  <a:pt x="81795" y="57530"/>
                </a:lnTo>
                <a:lnTo>
                  <a:pt x="81792" y="57368"/>
                </a:lnTo>
                <a:close/>
              </a:path>
              <a:path w="82550" h="102235">
                <a:moveTo>
                  <a:pt x="81775" y="56603"/>
                </a:moveTo>
                <a:lnTo>
                  <a:pt x="81792" y="57365"/>
                </a:lnTo>
                <a:lnTo>
                  <a:pt x="81775" y="56603"/>
                </a:lnTo>
                <a:close/>
              </a:path>
              <a:path w="82550" h="102235">
                <a:moveTo>
                  <a:pt x="81978" y="54749"/>
                </a:moveTo>
                <a:lnTo>
                  <a:pt x="80340" y="54749"/>
                </a:lnTo>
                <a:lnTo>
                  <a:pt x="80400" y="55690"/>
                </a:lnTo>
                <a:lnTo>
                  <a:pt x="82346" y="55892"/>
                </a:lnTo>
                <a:lnTo>
                  <a:pt x="81978" y="54749"/>
                </a:lnTo>
                <a:close/>
              </a:path>
              <a:path w="82550" h="102235">
                <a:moveTo>
                  <a:pt x="81521" y="53329"/>
                </a:moveTo>
                <a:close/>
              </a:path>
              <a:path w="82550" h="102235">
                <a:moveTo>
                  <a:pt x="81569" y="49656"/>
                </a:moveTo>
                <a:lnTo>
                  <a:pt x="80340" y="49656"/>
                </a:lnTo>
                <a:lnTo>
                  <a:pt x="81521" y="53329"/>
                </a:lnTo>
                <a:lnTo>
                  <a:pt x="81569" y="49656"/>
                </a:lnTo>
                <a:close/>
              </a:path>
              <a:path w="82550" h="102235">
                <a:moveTo>
                  <a:pt x="81647" y="43548"/>
                </a:moveTo>
                <a:lnTo>
                  <a:pt x="81724" y="47116"/>
                </a:lnTo>
                <a:lnTo>
                  <a:pt x="81965" y="48539"/>
                </a:lnTo>
                <a:lnTo>
                  <a:pt x="81854" y="46441"/>
                </a:lnTo>
                <a:lnTo>
                  <a:pt x="81647" y="43548"/>
                </a:lnTo>
                <a:close/>
              </a:path>
              <a:path w="82550" h="102235">
                <a:moveTo>
                  <a:pt x="81904" y="43497"/>
                </a:moveTo>
                <a:lnTo>
                  <a:pt x="81648" y="43497"/>
                </a:lnTo>
                <a:lnTo>
                  <a:pt x="81902" y="43751"/>
                </a:lnTo>
                <a:lnTo>
                  <a:pt x="81904" y="43497"/>
                </a:lnTo>
                <a:close/>
              </a:path>
              <a:path w="82550" h="102235">
                <a:moveTo>
                  <a:pt x="81913" y="42240"/>
                </a:moveTo>
                <a:lnTo>
                  <a:pt x="80899" y="42240"/>
                </a:lnTo>
                <a:lnTo>
                  <a:pt x="81038" y="43061"/>
                </a:lnTo>
                <a:lnTo>
                  <a:pt x="81647" y="43548"/>
                </a:lnTo>
                <a:lnTo>
                  <a:pt x="81904" y="43497"/>
                </a:lnTo>
                <a:lnTo>
                  <a:pt x="81913" y="42240"/>
                </a:lnTo>
                <a:close/>
              </a:path>
              <a:path w="82550" h="102235">
                <a:moveTo>
                  <a:pt x="80531" y="42657"/>
                </a:moveTo>
                <a:lnTo>
                  <a:pt x="80340" y="42875"/>
                </a:lnTo>
                <a:lnTo>
                  <a:pt x="80804" y="42875"/>
                </a:lnTo>
                <a:lnTo>
                  <a:pt x="80531" y="42657"/>
                </a:lnTo>
                <a:close/>
              </a:path>
              <a:path w="82550" h="102235">
                <a:moveTo>
                  <a:pt x="81724" y="37960"/>
                </a:moveTo>
                <a:lnTo>
                  <a:pt x="81874" y="41209"/>
                </a:lnTo>
                <a:lnTo>
                  <a:pt x="82016" y="42049"/>
                </a:lnTo>
                <a:lnTo>
                  <a:pt x="81724" y="37960"/>
                </a:lnTo>
                <a:close/>
              </a:path>
              <a:path w="82550" h="102235">
                <a:moveTo>
                  <a:pt x="81881" y="35420"/>
                </a:moveTo>
                <a:lnTo>
                  <a:pt x="80899" y="35420"/>
                </a:lnTo>
                <a:lnTo>
                  <a:pt x="80972" y="35855"/>
                </a:lnTo>
                <a:lnTo>
                  <a:pt x="81096" y="36301"/>
                </a:lnTo>
                <a:lnTo>
                  <a:pt x="81902" y="36944"/>
                </a:lnTo>
                <a:lnTo>
                  <a:pt x="81881" y="35420"/>
                </a:lnTo>
                <a:close/>
              </a:path>
              <a:path w="82550" h="102235">
                <a:moveTo>
                  <a:pt x="80537" y="35855"/>
                </a:moveTo>
                <a:lnTo>
                  <a:pt x="80340" y="36093"/>
                </a:lnTo>
                <a:lnTo>
                  <a:pt x="80836" y="36093"/>
                </a:lnTo>
                <a:lnTo>
                  <a:pt x="80537" y="35855"/>
                </a:lnTo>
                <a:close/>
              </a:path>
              <a:path w="82550" h="102235">
                <a:moveTo>
                  <a:pt x="80551" y="35839"/>
                </a:moveTo>
                <a:close/>
              </a:path>
              <a:path w="82550" h="102235">
                <a:moveTo>
                  <a:pt x="81699" y="30733"/>
                </a:moveTo>
                <a:lnTo>
                  <a:pt x="81833" y="34182"/>
                </a:lnTo>
                <a:lnTo>
                  <a:pt x="82016" y="35267"/>
                </a:lnTo>
                <a:lnTo>
                  <a:pt x="81699" y="30733"/>
                </a:lnTo>
                <a:close/>
              </a:path>
              <a:path w="82550" h="102235">
                <a:moveTo>
                  <a:pt x="81902" y="28638"/>
                </a:moveTo>
                <a:lnTo>
                  <a:pt x="80899" y="28638"/>
                </a:lnTo>
                <a:lnTo>
                  <a:pt x="81039" y="29474"/>
                </a:lnTo>
                <a:lnTo>
                  <a:pt x="81902" y="30162"/>
                </a:lnTo>
                <a:lnTo>
                  <a:pt x="81902" y="28638"/>
                </a:lnTo>
                <a:close/>
              </a:path>
              <a:path w="82550" h="102235">
                <a:moveTo>
                  <a:pt x="80529" y="29066"/>
                </a:moveTo>
                <a:lnTo>
                  <a:pt x="80340" y="29286"/>
                </a:lnTo>
                <a:lnTo>
                  <a:pt x="80804" y="29286"/>
                </a:lnTo>
                <a:lnTo>
                  <a:pt x="80529" y="29066"/>
                </a:lnTo>
                <a:close/>
              </a:path>
              <a:path w="82550" h="102235">
                <a:moveTo>
                  <a:pt x="81720" y="24320"/>
                </a:moveTo>
                <a:lnTo>
                  <a:pt x="81902" y="26720"/>
                </a:lnTo>
                <a:lnTo>
                  <a:pt x="81720" y="24320"/>
                </a:lnTo>
                <a:close/>
              </a:path>
              <a:path w="82550" h="102235">
                <a:moveTo>
                  <a:pt x="81864" y="21755"/>
                </a:moveTo>
                <a:lnTo>
                  <a:pt x="81806" y="24206"/>
                </a:lnTo>
                <a:lnTo>
                  <a:pt x="81915" y="24879"/>
                </a:lnTo>
                <a:lnTo>
                  <a:pt x="81864" y="21755"/>
                </a:lnTo>
                <a:close/>
              </a:path>
              <a:path w="82550" h="102235">
                <a:moveTo>
                  <a:pt x="81887" y="18478"/>
                </a:moveTo>
                <a:lnTo>
                  <a:pt x="80886" y="18478"/>
                </a:lnTo>
                <a:lnTo>
                  <a:pt x="81013" y="19267"/>
                </a:lnTo>
                <a:lnTo>
                  <a:pt x="81902" y="19977"/>
                </a:lnTo>
                <a:lnTo>
                  <a:pt x="81887" y="18478"/>
                </a:lnTo>
                <a:close/>
              </a:path>
              <a:path w="82550" h="102235">
                <a:moveTo>
                  <a:pt x="80535" y="18886"/>
                </a:moveTo>
                <a:lnTo>
                  <a:pt x="80340" y="19113"/>
                </a:lnTo>
                <a:lnTo>
                  <a:pt x="80820" y="19113"/>
                </a:lnTo>
                <a:lnTo>
                  <a:pt x="80535" y="18886"/>
                </a:lnTo>
                <a:close/>
              </a:path>
              <a:path w="82550" h="102235">
                <a:moveTo>
                  <a:pt x="80547" y="18872"/>
                </a:moveTo>
                <a:close/>
              </a:path>
              <a:path w="82550" h="102235">
                <a:moveTo>
                  <a:pt x="81770" y="13842"/>
                </a:moveTo>
                <a:lnTo>
                  <a:pt x="81902" y="16560"/>
                </a:lnTo>
                <a:lnTo>
                  <a:pt x="81827" y="15305"/>
                </a:lnTo>
                <a:lnTo>
                  <a:pt x="81770" y="13842"/>
                </a:lnTo>
                <a:close/>
              </a:path>
              <a:path w="82550" h="102235">
                <a:moveTo>
                  <a:pt x="81918" y="6095"/>
                </a:moveTo>
                <a:lnTo>
                  <a:pt x="80289" y="6095"/>
                </a:lnTo>
                <a:lnTo>
                  <a:pt x="81902" y="6375"/>
                </a:lnTo>
                <a:lnTo>
                  <a:pt x="81918" y="6095"/>
                </a:lnTo>
                <a:close/>
              </a:path>
              <a:path w="82550" h="102235">
                <a:moveTo>
                  <a:pt x="82270" y="0"/>
                </a:moveTo>
                <a:lnTo>
                  <a:pt x="72961" y="4190"/>
                </a:lnTo>
                <a:lnTo>
                  <a:pt x="82028" y="4190"/>
                </a:lnTo>
                <a:lnTo>
                  <a:pt x="82270" y="0"/>
                </a:lnTo>
                <a:close/>
              </a:path>
              <a:path w="82550" h="102235">
                <a:moveTo>
                  <a:pt x="14020" y="2984"/>
                </a:moveTo>
                <a:lnTo>
                  <a:pt x="9855" y="3530"/>
                </a:lnTo>
                <a:lnTo>
                  <a:pt x="14038" y="3530"/>
                </a:lnTo>
                <a:lnTo>
                  <a:pt x="14020" y="2984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bk object 29"/>
          <p:cNvSpPr/>
          <p:nvPr/>
        </p:nvSpPr>
        <p:spPr>
          <a:xfrm>
            <a:off x="10626185" y="210767"/>
            <a:ext cx="81558" cy="68759"/>
          </a:xfrm>
          <a:custGeom>
            <a:avLst/>
            <a:gdLst/>
            <a:ahLst/>
            <a:cxnLst/>
            <a:rect l="l" t="t" r="r" b="b"/>
            <a:pathLst>
              <a:path w="86995" h="97789">
                <a:moveTo>
                  <a:pt x="12840" y="95516"/>
                </a:moveTo>
                <a:lnTo>
                  <a:pt x="4190" y="95516"/>
                </a:lnTo>
                <a:lnTo>
                  <a:pt x="10388" y="97180"/>
                </a:lnTo>
                <a:lnTo>
                  <a:pt x="12840" y="95516"/>
                </a:lnTo>
                <a:close/>
              </a:path>
              <a:path w="86995" h="97789">
                <a:moveTo>
                  <a:pt x="29159" y="21386"/>
                </a:moveTo>
                <a:lnTo>
                  <a:pt x="14033" y="21386"/>
                </a:lnTo>
                <a:lnTo>
                  <a:pt x="18414" y="28625"/>
                </a:lnTo>
                <a:lnTo>
                  <a:pt x="21932" y="28905"/>
                </a:lnTo>
                <a:lnTo>
                  <a:pt x="26737" y="35471"/>
                </a:lnTo>
                <a:lnTo>
                  <a:pt x="31198" y="41490"/>
                </a:lnTo>
                <a:lnTo>
                  <a:pt x="36941" y="48963"/>
                </a:lnTo>
                <a:lnTo>
                  <a:pt x="42935" y="56223"/>
                </a:lnTo>
                <a:lnTo>
                  <a:pt x="49161" y="62966"/>
                </a:lnTo>
                <a:lnTo>
                  <a:pt x="53670" y="68740"/>
                </a:lnTo>
                <a:lnTo>
                  <a:pt x="60261" y="77800"/>
                </a:lnTo>
                <a:lnTo>
                  <a:pt x="67528" y="86869"/>
                </a:lnTo>
                <a:lnTo>
                  <a:pt x="74066" y="92671"/>
                </a:lnTo>
                <a:lnTo>
                  <a:pt x="71716" y="96253"/>
                </a:lnTo>
                <a:lnTo>
                  <a:pt x="77254" y="93268"/>
                </a:lnTo>
                <a:lnTo>
                  <a:pt x="86547" y="93268"/>
                </a:lnTo>
                <a:lnTo>
                  <a:pt x="86362" y="75095"/>
                </a:lnTo>
                <a:lnTo>
                  <a:pt x="71373" y="75095"/>
                </a:lnTo>
                <a:lnTo>
                  <a:pt x="71640" y="71970"/>
                </a:lnTo>
                <a:lnTo>
                  <a:pt x="71067" y="71500"/>
                </a:lnTo>
                <a:lnTo>
                  <a:pt x="69316" y="71500"/>
                </a:lnTo>
                <a:lnTo>
                  <a:pt x="68643" y="70599"/>
                </a:lnTo>
                <a:lnTo>
                  <a:pt x="58858" y="57872"/>
                </a:lnTo>
                <a:lnTo>
                  <a:pt x="54395" y="51845"/>
                </a:lnTo>
                <a:lnTo>
                  <a:pt x="49148" y="44297"/>
                </a:lnTo>
                <a:lnTo>
                  <a:pt x="45338" y="40703"/>
                </a:lnTo>
                <a:lnTo>
                  <a:pt x="42265" y="39395"/>
                </a:lnTo>
                <a:lnTo>
                  <a:pt x="39014" y="34975"/>
                </a:lnTo>
                <a:lnTo>
                  <a:pt x="39407" y="34975"/>
                </a:lnTo>
                <a:lnTo>
                  <a:pt x="39535" y="33261"/>
                </a:lnTo>
                <a:lnTo>
                  <a:pt x="39001" y="32410"/>
                </a:lnTo>
                <a:lnTo>
                  <a:pt x="34801" y="27268"/>
                </a:lnTo>
                <a:lnTo>
                  <a:pt x="29159" y="21386"/>
                </a:lnTo>
                <a:close/>
              </a:path>
              <a:path w="86995" h="97789">
                <a:moveTo>
                  <a:pt x="11709" y="165"/>
                </a:moveTo>
                <a:lnTo>
                  <a:pt x="0" y="165"/>
                </a:lnTo>
                <a:lnTo>
                  <a:pt x="108" y="10350"/>
                </a:lnTo>
                <a:lnTo>
                  <a:pt x="226" y="74841"/>
                </a:lnTo>
                <a:lnTo>
                  <a:pt x="12" y="96075"/>
                </a:lnTo>
                <a:lnTo>
                  <a:pt x="4190" y="95516"/>
                </a:lnTo>
                <a:lnTo>
                  <a:pt x="12840" y="95516"/>
                </a:lnTo>
                <a:lnTo>
                  <a:pt x="13271" y="95224"/>
                </a:lnTo>
                <a:lnTo>
                  <a:pt x="13092" y="74841"/>
                </a:lnTo>
                <a:lnTo>
                  <a:pt x="12921" y="62966"/>
                </a:lnTo>
                <a:lnTo>
                  <a:pt x="12985" y="39395"/>
                </a:lnTo>
                <a:lnTo>
                  <a:pt x="14033" y="21386"/>
                </a:lnTo>
                <a:lnTo>
                  <a:pt x="29159" y="21386"/>
                </a:lnTo>
                <a:lnTo>
                  <a:pt x="24105" y="15670"/>
                </a:lnTo>
                <a:lnTo>
                  <a:pt x="21069" y="10350"/>
                </a:lnTo>
                <a:lnTo>
                  <a:pt x="15786" y="8280"/>
                </a:lnTo>
                <a:lnTo>
                  <a:pt x="17106" y="4216"/>
                </a:lnTo>
                <a:lnTo>
                  <a:pt x="12484" y="3555"/>
                </a:lnTo>
                <a:lnTo>
                  <a:pt x="12876" y="2971"/>
                </a:lnTo>
                <a:lnTo>
                  <a:pt x="9309" y="2971"/>
                </a:lnTo>
                <a:lnTo>
                  <a:pt x="11709" y="165"/>
                </a:lnTo>
                <a:close/>
              </a:path>
              <a:path w="86995" h="97789">
                <a:moveTo>
                  <a:pt x="86547" y="93268"/>
                </a:moveTo>
                <a:lnTo>
                  <a:pt x="77254" y="93268"/>
                </a:lnTo>
                <a:lnTo>
                  <a:pt x="74866" y="96062"/>
                </a:lnTo>
                <a:lnTo>
                  <a:pt x="86575" y="96062"/>
                </a:lnTo>
                <a:lnTo>
                  <a:pt x="86547" y="93268"/>
                </a:lnTo>
                <a:close/>
              </a:path>
              <a:path w="86995" h="97789">
                <a:moveTo>
                  <a:pt x="86563" y="152"/>
                </a:moveTo>
                <a:lnTo>
                  <a:pt x="74066" y="152"/>
                </a:lnTo>
                <a:lnTo>
                  <a:pt x="74076" y="58162"/>
                </a:lnTo>
                <a:lnTo>
                  <a:pt x="73317" y="74841"/>
                </a:lnTo>
                <a:lnTo>
                  <a:pt x="71373" y="75095"/>
                </a:lnTo>
                <a:lnTo>
                  <a:pt x="86362" y="75095"/>
                </a:lnTo>
                <a:lnTo>
                  <a:pt x="86484" y="8280"/>
                </a:lnTo>
                <a:lnTo>
                  <a:pt x="86563" y="152"/>
                </a:lnTo>
                <a:close/>
              </a:path>
              <a:path w="86995" h="97789">
                <a:moveTo>
                  <a:pt x="69888" y="70637"/>
                </a:moveTo>
                <a:lnTo>
                  <a:pt x="69316" y="71500"/>
                </a:lnTo>
                <a:lnTo>
                  <a:pt x="71067" y="71500"/>
                </a:lnTo>
                <a:lnTo>
                  <a:pt x="69888" y="70637"/>
                </a:lnTo>
                <a:close/>
              </a:path>
              <a:path w="86995" h="97789">
                <a:moveTo>
                  <a:pt x="39407" y="34975"/>
                </a:moveTo>
                <a:lnTo>
                  <a:pt x="39014" y="34975"/>
                </a:lnTo>
                <a:lnTo>
                  <a:pt x="39370" y="35460"/>
                </a:lnTo>
                <a:lnTo>
                  <a:pt x="39407" y="34975"/>
                </a:lnTo>
                <a:close/>
              </a:path>
              <a:path w="86995" h="97789">
                <a:moveTo>
                  <a:pt x="14871" y="0"/>
                </a:moveTo>
                <a:lnTo>
                  <a:pt x="9309" y="2971"/>
                </a:lnTo>
                <a:lnTo>
                  <a:pt x="12876" y="2971"/>
                </a:lnTo>
                <a:lnTo>
                  <a:pt x="14871" y="0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bk object 30"/>
          <p:cNvSpPr/>
          <p:nvPr/>
        </p:nvSpPr>
        <p:spPr>
          <a:xfrm>
            <a:off x="10784110" y="210875"/>
            <a:ext cx="12502" cy="68312"/>
          </a:xfrm>
          <a:custGeom>
            <a:avLst/>
            <a:gdLst/>
            <a:ahLst/>
            <a:cxnLst/>
            <a:rect l="l" t="t" r="r" b="b"/>
            <a:pathLst>
              <a:path w="13334" h="97154">
                <a:moveTo>
                  <a:pt x="12832" y="95351"/>
                </a:moveTo>
                <a:lnTo>
                  <a:pt x="4152" y="95351"/>
                </a:lnTo>
                <a:lnTo>
                  <a:pt x="10388" y="97028"/>
                </a:lnTo>
                <a:lnTo>
                  <a:pt x="12832" y="95351"/>
                </a:lnTo>
                <a:close/>
              </a:path>
              <a:path w="13334" h="97154">
                <a:moveTo>
                  <a:pt x="13246" y="0"/>
                </a:moveTo>
                <a:lnTo>
                  <a:pt x="0" y="0"/>
                </a:lnTo>
                <a:lnTo>
                  <a:pt x="244" y="23964"/>
                </a:lnTo>
                <a:lnTo>
                  <a:pt x="250" y="71973"/>
                </a:lnTo>
                <a:lnTo>
                  <a:pt x="12" y="95910"/>
                </a:lnTo>
                <a:lnTo>
                  <a:pt x="4152" y="95351"/>
                </a:lnTo>
                <a:lnTo>
                  <a:pt x="12832" y="95351"/>
                </a:lnTo>
                <a:lnTo>
                  <a:pt x="13258" y="95059"/>
                </a:lnTo>
                <a:lnTo>
                  <a:pt x="12913" y="71973"/>
                </a:lnTo>
                <a:lnTo>
                  <a:pt x="12898" y="23964"/>
                </a:lnTo>
                <a:lnTo>
                  <a:pt x="13246" y="0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bk object 31"/>
          <p:cNvSpPr/>
          <p:nvPr/>
        </p:nvSpPr>
        <p:spPr>
          <a:xfrm>
            <a:off x="10860142" y="210866"/>
            <a:ext cx="80963" cy="67419"/>
          </a:xfrm>
          <a:custGeom>
            <a:avLst/>
            <a:gdLst/>
            <a:ahLst/>
            <a:cxnLst/>
            <a:rect l="l" t="t" r="r" b="b"/>
            <a:pathLst>
              <a:path w="86359" h="95885">
                <a:moveTo>
                  <a:pt x="47551" y="87439"/>
                </a:moveTo>
                <a:lnTo>
                  <a:pt x="38214" y="87439"/>
                </a:lnTo>
                <a:lnTo>
                  <a:pt x="39953" y="95355"/>
                </a:lnTo>
                <a:lnTo>
                  <a:pt x="43678" y="95007"/>
                </a:lnTo>
                <a:lnTo>
                  <a:pt x="47208" y="89598"/>
                </a:lnTo>
                <a:lnTo>
                  <a:pt x="47551" y="87439"/>
                </a:lnTo>
                <a:close/>
              </a:path>
              <a:path w="86359" h="95885">
                <a:moveTo>
                  <a:pt x="33764" y="80664"/>
                </a:moveTo>
                <a:lnTo>
                  <a:pt x="35991" y="88201"/>
                </a:lnTo>
                <a:lnTo>
                  <a:pt x="38214" y="87439"/>
                </a:lnTo>
                <a:lnTo>
                  <a:pt x="47551" y="87439"/>
                </a:lnTo>
                <a:lnTo>
                  <a:pt x="48361" y="82334"/>
                </a:lnTo>
                <a:lnTo>
                  <a:pt x="51426" y="82334"/>
                </a:lnTo>
                <a:lnTo>
                  <a:pt x="51384" y="81495"/>
                </a:lnTo>
                <a:lnTo>
                  <a:pt x="34302" y="81495"/>
                </a:lnTo>
                <a:lnTo>
                  <a:pt x="33764" y="80664"/>
                </a:lnTo>
                <a:close/>
              </a:path>
              <a:path w="86359" h="95885">
                <a:moveTo>
                  <a:pt x="51426" y="82334"/>
                </a:moveTo>
                <a:lnTo>
                  <a:pt x="48361" y="82334"/>
                </a:lnTo>
                <a:lnTo>
                  <a:pt x="51460" y="83032"/>
                </a:lnTo>
                <a:lnTo>
                  <a:pt x="51426" y="82334"/>
                </a:lnTo>
                <a:close/>
              </a:path>
              <a:path w="86359" h="95885">
                <a:moveTo>
                  <a:pt x="51340" y="80594"/>
                </a:moveTo>
                <a:lnTo>
                  <a:pt x="33743" y="80594"/>
                </a:lnTo>
                <a:lnTo>
                  <a:pt x="34302" y="81495"/>
                </a:lnTo>
                <a:lnTo>
                  <a:pt x="51384" y="81495"/>
                </a:lnTo>
                <a:lnTo>
                  <a:pt x="51340" y="80594"/>
                </a:lnTo>
                <a:close/>
              </a:path>
              <a:path w="86359" h="95885">
                <a:moveTo>
                  <a:pt x="20574" y="17843"/>
                </a:moveTo>
                <a:lnTo>
                  <a:pt x="8572" y="17843"/>
                </a:lnTo>
                <a:lnTo>
                  <a:pt x="10398" y="25476"/>
                </a:lnTo>
                <a:lnTo>
                  <a:pt x="13255" y="32808"/>
                </a:lnTo>
                <a:lnTo>
                  <a:pt x="16498" y="39233"/>
                </a:lnTo>
                <a:lnTo>
                  <a:pt x="19481" y="44145"/>
                </a:lnTo>
                <a:lnTo>
                  <a:pt x="20307" y="51079"/>
                </a:lnTo>
                <a:lnTo>
                  <a:pt x="23571" y="55816"/>
                </a:lnTo>
                <a:lnTo>
                  <a:pt x="27927" y="66128"/>
                </a:lnTo>
                <a:lnTo>
                  <a:pt x="30670" y="75882"/>
                </a:lnTo>
                <a:lnTo>
                  <a:pt x="33764" y="80664"/>
                </a:lnTo>
                <a:lnTo>
                  <a:pt x="51340" y="80594"/>
                </a:lnTo>
                <a:lnTo>
                  <a:pt x="51219" y="78130"/>
                </a:lnTo>
                <a:lnTo>
                  <a:pt x="54571" y="69748"/>
                </a:lnTo>
                <a:lnTo>
                  <a:pt x="55610" y="68414"/>
                </a:lnTo>
                <a:lnTo>
                  <a:pt x="43027" y="68414"/>
                </a:lnTo>
                <a:lnTo>
                  <a:pt x="40551" y="67906"/>
                </a:lnTo>
                <a:lnTo>
                  <a:pt x="40932" y="64020"/>
                </a:lnTo>
                <a:lnTo>
                  <a:pt x="37668" y="56895"/>
                </a:lnTo>
                <a:lnTo>
                  <a:pt x="35877" y="56895"/>
                </a:lnTo>
                <a:lnTo>
                  <a:pt x="35242" y="52438"/>
                </a:lnTo>
                <a:lnTo>
                  <a:pt x="33223" y="45923"/>
                </a:lnTo>
                <a:lnTo>
                  <a:pt x="30403" y="41592"/>
                </a:lnTo>
                <a:lnTo>
                  <a:pt x="30802" y="41592"/>
                </a:lnTo>
                <a:lnTo>
                  <a:pt x="28806" y="35648"/>
                </a:lnTo>
                <a:lnTo>
                  <a:pt x="26543" y="35648"/>
                </a:lnTo>
                <a:lnTo>
                  <a:pt x="26746" y="30124"/>
                </a:lnTo>
                <a:lnTo>
                  <a:pt x="21183" y="18122"/>
                </a:lnTo>
                <a:lnTo>
                  <a:pt x="20574" y="17843"/>
                </a:lnTo>
                <a:close/>
              </a:path>
              <a:path w="86359" h="95885">
                <a:moveTo>
                  <a:pt x="42951" y="66306"/>
                </a:moveTo>
                <a:lnTo>
                  <a:pt x="43027" y="68414"/>
                </a:lnTo>
                <a:lnTo>
                  <a:pt x="55610" y="68414"/>
                </a:lnTo>
                <a:lnTo>
                  <a:pt x="56005" y="67906"/>
                </a:lnTo>
                <a:lnTo>
                  <a:pt x="44450" y="67906"/>
                </a:lnTo>
                <a:lnTo>
                  <a:pt x="42951" y="66306"/>
                </a:lnTo>
                <a:close/>
              </a:path>
              <a:path w="86359" h="95885">
                <a:moveTo>
                  <a:pt x="59651" y="27470"/>
                </a:moveTo>
                <a:lnTo>
                  <a:pt x="57289" y="32486"/>
                </a:lnTo>
                <a:lnTo>
                  <a:pt x="58508" y="35648"/>
                </a:lnTo>
                <a:lnTo>
                  <a:pt x="55345" y="35648"/>
                </a:lnTo>
                <a:lnTo>
                  <a:pt x="55587" y="39941"/>
                </a:lnTo>
                <a:lnTo>
                  <a:pt x="54571" y="42443"/>
                </a:lnTo>
                <a:lnTo>
                  <a:pt x="51933" y="47957"/>
                </a:lnTo>
                <a:lnTo>
                  <a:pt x="48777" y="54089"/>
                </a:lnTo>
                <a:lnTo>
                  <a:pt x="45988" y="60763"/>
                </a:lnTo>
                <a:lnTo>
                  <a:pt x="44450" y="67906"/>
                </a:lnTo>
                <a:lnTo>
                  <a:pt x="56005" y="67906"/>
                </a:lnTo>
                <a:lnTo>
                  <a:pt x="60693" y="61887"/>
                </a:lnTo>
                <a:lnTo>
                  <a:pt x="60820" y="53492"/>
                </a:lnTo>
                <a:lnTo>
                  <a:pt x="63868" y="52755"/>
                </a:lnTo>
                <a:lnTo>
                  <a:pt x="64185" y="48602"/>
                </a:lnTo>
                <a:lnTo>
                  <a:pt x="66268" y="43306"/>
                </a:lnTo>
                <a:lnTo>
                  <a:pt x="68959" y="37735"/>
                </a:lnTo>
                <a:lnTo>
                  <a:pt x="70042" y="35648"/>
                </a:lnTo>
                <a:lnTo>
                  <a:pt x="58508" y="35648"/>
                </a:lnTo>
                <a:lnTo>
                  <a:pt x="55308" y="35001"/>
                </a:lnTo>
                <a:lnTo>
                  <a:pt x="70379" y="35001"/>
                </a:lnTo>
                <a:lnTo>
                  <a:pt x="72251" y="31394"/>
                </a:lnTo>
                <a:lnTo>
                  <a:pt x="73308" y="28879"/>
                </a:lnTo>
                <a:lnTo>
                  <a:pt x="61607" y="28879"/>
                </a:lnTo>
                <a:lnTo>
                  <a:pt x="59651" y="27470"/>
                </a:lnTo>
                <a:close/>
              </a:path>
              <a:path w="86359" h="95885">
                <a:moveTo>
                  <a:pt x="30802" y="41592"/>
                </a:moveTo>
                <a:lnTo>
                  <a:pt x="30403" y="41592"/>
                </a:lnTo>
                <a:lnTo>
                  <a:pt x="31203" y="42786"/>
                </a:lnTo>
                <a:lnTo>
                  <a:pt x="30802" y="41592"/>
                </a:lnTo>
                <a:close/>
              </a:path>
              <a:path w="86359" h="95885">
                <a:moveTo>
                  <a:pt x="28409" y="34467"/>
                </a:moveTo>
                <a:lnTo>
                  <a:pt x="26543" y="35648"/>
                </a:lnTo>
                <a:lnTo>
                  <a:pt x="28806" y="35648"/>
                </a:lnTo>
                <a:lnTo>
                  <a:pt x="28409" y="34467"/>
                </a:lnTo>
                <a:close/>
              </a:path>
              <a:path w="86359" h="95885">
                <a:moveTo>
                  <a:pt x="85788" y="0"/>
                </a:moveTo>
                <a:lnTo>
                  <a:pt x="71726" y="12"/>
                </a:lnTo>
                <a:lnTo>
                  <a:pt x="69956" y="6641"/>
                </a:lnTo>
                <a:lnTo>
                  <a:pt x="66721" y="13239"/>
                </a:lnTo>
                <a:lnTo>
                  <a:pt x="63458" y="20438"/>
                </a:lnTo>
                <a:lnTo>
                  <a:pt x="61607" y="28879"/>
                </a:lnTo>
                <a:lnTo>
                  <a:pt x="73308" y="28879"/>
                </a:lnTo>
                <a:lnTo>
                  <a:pt x="75089" y="24643"/>
                </a:lnTo>
                <a:lnTo>
                  <a:pt x="76415" y="17843"/>
                </a:lnTo>
                <a:lnTo>
                  <a:pt x="80924" y="15024"/>
                </a:lnTo>
                <a:lnTo>
                  <a:pt x="81699" y="6362"/>
                </a:lnTo>
                <a:lnTo>
                  <a:pt x="85788" y="0"/>
                </a:lnTo>
                <a:close/>
              </a:path>
              <a:path w="86359" h="95885">
                <a:moveTo>
                  <a:pt x="3912" y="10911"/>
                </a:moveTo>
                <a:lnTo>
                  <a:pt x="6477" y="18529"/>
                </a:lnTo>
                <a:lnTo>
                  <a:pt x="8572" y="17843"/>
                </a:lnTo>
                <a:lnTo>
                  <a:pt x="20574" y="17843"/>
                </a:lnTo>
                <a:lnTo>
                  <a:pt x="18719" y="16992"/>
                </a:lnTo>
                <a:lnTo>
                  <a:pt x="18558" y="11899"/>
                </a:lnTo>
                <a:lnTo>
                  <a:pt x="4673" y="11899"/>
                </a:lnTo>
                <a:lnTo>
                  <a:pt x="3912" y="10911"/>
                </a:lnTo>
                <a:close/>
              </a:path>
              <a:path w="86359" h="95885">
                <a:moveTo>
                  <a:pt x="18525" y="10871"/>
                </a:moveTo>
                <a:lnTo>
                  <a:pt x="3898" y="10871"/>
                </a:lnTo>
                <a:lnTo>
                  <a:pt x="4673" y="11899"/>
                </a:lnTo>
                <a:lnTo>
                  <a:pt x="18558" y="11899"/>
                </a:lnTo>
                <a:lnTo>
                  <a:pt x="18525" y="10871"/>
                </a:lnTo>
                <a:close/>
              </a:path>
              <a:path w="86359" h="95885">
                <a:moveTo>
                  <a:pt x="13258" y="12"/>
                </a:moveTo>
                <a:lnTo>
                  <a:pt x="0" y="12"/>
                </a:lnTo>
                <a:lnTo>
                  <a:pt x="1803" y="4140"/>
                </a:lnTo>
                <a:lnTo>
                  <a:pt x="2463" y="9029"/>
                </a:lnTo>
                <a:lnTo>
                  <a:pt x="3912" y="10911"/>
                </a:lnTo>
                <a:lnTo>
                  <a:pt x="18525" y="10871"/>
                </a:lnTo>
                <a:lnTo>
                  <a:pt x="18465" y="8991"/>
                </a:lnTo>
                <a:lnTo>
                  <a:pt x="14922" y="8775"/>
                </a:lnTo>
                <a:lnTo>
                  <a:pt x="13258" y="12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bk object 32"/>
          <p:cNvSpPr/>
          <p:nvPr/>
        </p:nvSpPr>
        <p:spPr>
          <a:xfrm>
            <a:off x="11133571" y="210776"/>
            <a:ext cx="67270" cy="70098"/>
          </a:xfrm>
          <a:custGeom>
            <a:avLst/>
            <a:gdLst/>
            <a:ahLst/>
            <a:cxnLst/>
            <a:rect l="l" t="t" r="r" b="b"/>
            <a:pathLst>
              <a:path w="71754" h="99695">
                <a:moveTo>
                  <a:pt x="40714" y="51879"/>
                </a:moveTo>
                <a:lnTo>
                  <a:pt x="14833" y="51879"/>
                </a:lnTo>
                <a:lnTo>
                  <a:pt x="25409" y="54651"/>
                </a:lnTo>
                <a:lnTo>
                  <a:pt x="33432" y="61834"/>
                </a:lnTo>
                <a:lnTo>
                  <a:pt x="39951" y="70615"/>
                </a:lnTo>
                <a:lnTo>
                  <a:pt x="46012" y="78181"/>
                </a:lnTo>
                <a:lnTo>
                  <a:pt x="45288" y="82448"/>
                </a:lnTo>
                <a:lnTo>
                  <a:pt x="50558" y="85648"/>
                </a:lnTo>
                <a:lnTo>
                  <a:pt x="55905" y="94284"/>
                </a:lnTo>
                <a:lnTo>
                  <a:pt x="57721" y="99314"/>
                </a:lnTo>
                <a:lnTo>
                  <a:pt x="71754" y="95161"/>
                </a:lnTo>
                <a:lnTo>
                  <a:pt x="69062" y="93408"/>
                </a:lnTo>
                <a:lnTo>
                  <a:pt x="69761" y="91960"/>
                </a:lnTo>
                <a:lnTo>
                  <a:pt x="67068" y="90919"/>
                </a:lnTo>
                <a:lnTo>
                  <a:pt x="69202" y="87769"/>
                </a:lnTo>
                <a:lnTo>
                  <a:pt x="61506" y="84315"/>
                </a:lnTo>
                <a:lnTo>
                  <a:pt x="63182" y="81584"/>
                </a:lnTo>
                <a:lnTo>
                  <a:pt x="57668" y="74973"/>
                </a:lnTo>
                <a:lnTo>
                  <a:pt x="52814" y="66805"/>
                </a:lnTo>
                <a:lnTo>
                  <a:pt x="47096" y="58174"/>
                </a:lnTo>
                <a:lnTo>
                  <a:pt x="40714" y="51879"/>
                </a:lnTo>
                <a:close/>
              </a:path>
              <a:path w="71754" h="99695">
                <a:moveTo>
                  <a:pt x="12832" y="95453"/>
                </a:moveTo>
                <a:lnTo>
                  <a:pt x="4190" y="95453"/>
                </a:lnTo>
                <a:lnTo>
                  <a:pt x="10388" y="97129"/>
                </a:lnTo>
                <a:lnTo>
                  <a:pt x="12832" y="95453"/>
                </a:lnTo>
                <a:close/>
              </a:path>
              <a:path w="71754" h="99695">
                <a:moveTo>
                  <a:pt x="17056" y="0"/>
                </a:moveTo>
                <a:lnTo>
                  <a:pt x="8145" y="69"/>
                </a:lnTo>
                <a:lnTo>
                  <a:pt x="0" y="965"/>
                </a:lnTo>
                <a:lnTo>
                  <a:pt x="118" y="84315"/>
                </a:lnTo>
                <a:lnTo>
                  <a:pt x="0" y="96012"/>
                </a:lnTo>
                <a:lnTo>
                  <a:pt x="4190" y="95453"/>
                </a:lnTo>
                <a:lnTo>
                  <a:pt x="12832" y="95453"/>
                </a:lnTo>
                <a:lnTo>
                  <a:pt x="13258" y="95161"/>
                </a:lnTo>
                <a:lnTo>
                  <a:pt x="12979" y="87769"/>
                </a:lnTo>
                <a:lnTo>
                  <a:pt x="12857" y="78181"/>
                </a:lnTo>
                <a:lnTo>
                  <a:pt x="12751" y="64953"/>
                </a:lnTo>
                <a:lnTo>
                  <a:pt x="12433" y="54495"/>
                </a:lnTo>
                <a:lnTo>
                  <a:pt x="13169" y="52400"/>
                </a:lnTo>
                <a:lnTo>
                  <a:pt x="14833" y="51879"/>
                </a:lnTo>
                <a:lnTo>
                  <a:pt x="40714" y="51879"/>
                </a:lnTo>
                <a:lnTo>
                  <a:pt x="38988" y="50177"/>
                </a:lnTo>
                <a:lnTo>
                  <a:pt x="46939" y="46621"/>
                </a:lnTo>
                <a:lnTo>
                  <a:pt x="50444" y="44742"/>
                </a:lnTo>
                <a:lnTo>
                  <a:pt x="50913" y="42608"/>
                </a:lnTo>
                <a:lnTo>
                  <a:pt x="28854" y="42608"/>
                </a:lnTo>
                <a:lnTo>
                  <a:pt x="28412" y="42545"/>
                </a:lnTo>
                <a:lnTo>
                  <a:pt x="13258" y="42545"/>
                </a:lnTo>
                <a:lnTo>
                  <a:pt x="12811" y="35179"/>
                </a:lnTo>
                <a:lnTo>
                  <a:pt x="12921" y="19488"/>
                </a:lnTo>
                <a:lnTo>
                  <a:pt x="12458" y="11988"/>
                </a:lnTo>
                <a:lnTo>
                  <a:pt x="23813" y="10857"/>
                </a:lnTo>
                <a:lnTo>
                  <a:pt x="51208" y="10857"/>
                </a:lnTo>
                <a:lnTo>
                  <a:pt x="45495" y="4749"/>
                </a:lnTo>
                <a:lnTo>
                  <a:pt x="34289" y="965"/>
                </a:lnTo>
                <a:lnTo>
                  <a:pt x="34834" y="965"/>
                </a:lnTo>
                <a:lnTo>
                  <a:pt x="35229" y="762"/>
                </a:lnTo>
                <a:lnTo>
                  <a:pt x="35121" y="197"/>
                </a:lnTo>
                <a:lnTo>
                  <a:pt x="26213" y="197"/>
                </a:lnTo>
                <a:lnTo>
                  <a:pt x="17056" y="0"/>
                </a:lnTo>
                <a:close/>
              </a:path>
              <a:path w="71754" h="99695">
                <a:moveTo>
                  <a:pt x="51208" y="10857"/>
                </a:moveTo>
                <a:lnTo>
                  <a:pt x="23813" y="10857"/>
                </a:lnTo>
                <a:lnTo>
                  <a:pt x="33624" y="12574"/>
                </a:lnTo>
                <a:lnTo>
                  <a:pt x="40656" y="17180"/>
                </a:lnTo>
                <a:lnTo>
                  <a:pt x="43675" y="24714"/>
                </a:lnTo>
                <a:lnTo>
                  <a:pt x="45643" y="25298"/>
                </a:lnTo>
                <a:lnTo>
                  <a:pt x="40855" y="27533"/>
                </a:lnTo>
                <a:lnTo>
                  <a:pt x="44437" y="28117"/>
                </a:lnTo>
                <a:lnTo>
                  <a:pt x="43040" y="30683"/>
                </a:lnTo>
                <a:lnTo>
                  <a:pt x="40030" y="38722"/>
                </a:lnTo>
                <a:lnTo>
                  <a:pt x="36652" y="40005"/>
                </a:lnTo>
                <a:lnTo>
                  <a:pt x="28854" y="42608"/>
                </a:lnTo>
                <a:lnTo>
                  <a:pt x="50913" y="42608"/>
                </a:lnTo>
                <a:lnTo>
                  <a:pt x="51485" y="40005"/>
                </a:lnTo>
                <a:lnTo>
                  <a:pt x="55001" y="40005"/>
                </a:lnTo>
                <a:lnTo>
                  <a:pt x="54826" y="35045"/>
                </a:lnTo>
                <a:lnTo>
                  <a:pt x="55359" y="33210"/>
                </a:lnTo>
                <a:lnTo>
                  <a:pt x="56176" y="22696"/>
                </a:lnTo>
                <a:lnTo>
                  <a:pt x="52839" y="12601"/>
                </a:lnTo>
                <a:lnTo>
                  <a:pt x="51208" y="10857"/>
                </a:lnTo>
                <a:close/>
              </a:path>
              <a:path w="71754" h="99695">
                <a:moveTo>
                  <a:pt x="20637" y="41427"/>
                </a:moveTo>
                <a:lnTo>
                  <a:pt x="13258" y="42545"/>
                </a:lnTo>
                <a:lnTo>
                  <a:pt x="28412" y="42545"/>
                </a:lnTo>
                <a:lnTo>
                  <a:pt x="20637" y="41427"/>
                </a:lnTo>
                <a:close/>
              </a:path>
              <a:path w="71754" h="99695">
                <a:moveTo>
                  <a:pt x="55001" y="40005"/>
                </a:moveTo>
                <a:lnTo>
                  <a:pt x="51485" y="40005"/>
                </a:lnTo>
                <a:lnTo>
                  <a:pt x="55029" y="40640"/>
                </a:lnTo>
                <a:lnTo>
                  <a:pt x="55001" y="40005"/>
                </a:lnTo>
                <a:close/>
              </a:path>
              <a:path w="71754" h="99695">
                <a:moveTo>
                  <a:pt x="34834" y="965"/>
                </a:moveTo>
                <a:lnTo>
                  <a:pt x="34289" y="965"/>
                </a:lnTo>
                <a:lnTo>
                  <a:pt x="34785" y="990"/>
                </a:lnTo>
                <a:close/>
              </a:path>
              <a:path w="71754" h="99695">
                <a:moveTo>
                  <a:pt x="35102" y="101"/>
                </a:moveTo>
                <a:lnTo>
                  <a:pt x="26213" y="197"/>
                </a:lnTo>
                <a:lnTo>
                  <a:pt x="35121" y="197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bk object 33"/>
          <p:cNvSpPr/>
          <p:nvPr/>
        </p:nvSpPr>
        <p:spPr>
          <a:xfrm>
            <a:off x="11382136" y="210053"/>
            <a:ext cx="12502" cy="69205"/>
          </a:xfrm>
          <a:custGeom>
            <a:avLst/>
            <a:gdLst/>
            <a:ahLst/>
            <a:cxnLst/>
            <a:rect l="l" t="t" r="r" b="b"/>
            <a:pathLst>
              <a:path w="13334" h="98425">
                <a:moveTo>
                  <a:pt x="12812" y="96469"/>
                </a:moveTo>
                <a:lnTo>
                  <a:pt x="4152" y="96469"/>
                </a:lnTo>
                <a:lnTo>
                  <a:pt x="10375" y="98132"/>
                </a:lnTo>
                <a:lnTo>
                  <a:pt x="12812" y="96469"/>
                </a:lnTo>
                <a:close/>
              </a:path>
              <a:path w="13334" h="98425">
                <a:moveTo>
                  <a:pt x="2844" y="0"/>
                </a:moveTo>
                <a:lnTo>
                  <a:pt x="0" y="1968"/>
                </a:lnTo>
                <a:lnTo>
                  <a:pt x="240" y="25071"/>
                </a:lnTo>
                <a:lnTo>
                  <a:pt x="248" y="72991"/>
                </a:lnTo>
                <a:lnTo>
                  <a:pt x="12" y="97015"/>
                </a:lnTo>
                <a:lnTo>
                  <a:pt x="4152" y="96469"/>
                </a:lnTo>
                <a:lnTo>
                  <a:pt x="12812" y="96469"/>
                </a:lnTo>
                <a:lnTo>
                  <a:pt x="13258" y="96164"/>
                </a:lnTo>
                <a:lnTo>
                  <a:pt x="12893" y="72991"/>
                </a:lnTo>
                <a:lnTo>
                  <a:pt x="12881" y="25071"/>
                </a:lnTo>
                <a:lnTo>
                  <a:pt x="13237" y="1663"/>
                </a:lnTo>
                <a:lnTo>
                  <a:pt x="9080" y="1663"/>
                </a:lnTo>
                <a:lnTo>
                  <a:pt x="2844" y="0"/>
                </a:lnTo>
                <a:close/>
              </a:path>
              <a:path w="13334" h="98425">
                <a:moveTo>
                  <a:pt x="13246" y="1104"/>
                </a:moveTo>
                <a:lnTo>
                  <a:pt x="9080" y="1663"/>
                </a:lnTo>
                <a:lnTo>
                  <a:pt x="13237" y="1663"/>
                </a:lnTo>
                <a:lnTo>
                  <a:pt x="13246" y="1104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bk object 34"/>
          <p:cNvSpPr/>
          <p:nvPr/>
        </p:nvSpPr>
        <p:spPr>
          <a:xfrm>
            <a:off x="11604903" y="210044"/>
            <a:ext cx="85130" cy="68312"/>
          </a:xfrm>
          <a:custGeom>
            <a:avLst/>
            <a:gdLst/>
            <a:ahLst/>
            <a:cxnLst/>
            <a:rect l="l" t="t" r="r" b="b"/>
            <a:pathLst>
              <a:path w="90804" h="97154">
                <a:moveTo>
                  <a:pt x="965" y="95275"/>
                </a:moveTo>
                <a:lnTo>
                  <a:pt x="0" y="95503"/>
                </a:lnTo>
                <a:lnTo>
                  <a:pt x="228" y="97015"/>
                </a:lnTo>
                <a:lnTo>
                  <a:pt x="13474" y="97015"/>
                </a:lnTo>
                <a:lnTo>
                  <a:pt x="13578" y="96164"/>
                </a:lnTo>
                <a:lnTo>
                  <a:pt x="990" y="96164"/>
                </a:lnTo>
                <a:lnTo>
                  <a:pt x="965" y="95275"/>
                </a:lnTo>
                <a:close/>
              </a:path>
              <a:path w="90804" h="97154">
                <a:moveTo>
                  <a:pt x="87132" y="86829"/>
                </a:moveTo>
                <a:lnTo>
                  <a:pt x="75095" y="86829"/>
                </a:lnTo>
                <a:lnTo>
                  <a:pt x="73558" y="91566"/>
                </a:lnTo>
                <a:lnTo>
                  <a:pt x="77342" y="92201"/>
                </a:lnTo>
                <a:lnTo>
                  <a:pt x="77431" y="97002"/>
                </a:lnTo>
                <a:lnTo>
                  <a:pt x="90690" y="97002"/>
                </a:lnTo>
                <a:lnTo>
                  <a:pt x="88366" y="90893"/>
                </a:lnTo>
                <a:lnTo>
                  <a:pt x="87132" y="86829"/>
                </a:lnTo>
                <a:close/>
              </a:path>
              <a:path w="90804" h="97154">
                <a:moveTo>
                  <a:pt x="9753" y="69722"/>
                </a:moveTo>
                <a:lnTo>
                  <a:pt x="9918" y="74790"/>
                </a:lnTo>
                <a:lnTo>
                  <a:pt x="6870" y="82207"/>
                </a:lnTo>
                <a:lnTo>
                  <a:pt x="1663" y="90195"/>
                </a:lnTo>
                <a:lnTo>
                  <a:pt x="990" y="96164"/>
                </a:lnTo>
                <a:lnTo>
                  <a:pt x="13578" y="96164"/>
                </a:lnTo>
                <a:lnTo>
                  <a:pt x="13715" y="95034"/>
                </a:lnTo>
                <a:lnTo>
                  <a:pt x="14998" y="93510"/>
                </a:lnTo>
                <a:lnTo>
                  <a:pt x="13474" y="91922"/>
                </a:lnTo>
                <a:lnTo>
                  <a:pt x="16644" y="91922"/>
                </a:lnTo>
                <a:lnTo>
                  <a:pt x="16710" y="86829"/>
                </a:lnTo>
                <a:lnTo>
                  <a:pt x="18707" y="81800"/>
                </a:lnTo>
                <a:lnTo>
                  <a:pt x="22577" y="70700"/>
                </a:lnTo>
                <a:lnTo>
                  <a:pt x="12712" y="70700"/>
                </a:lnTo>
                <a:lnTo>
                  <a:pt x="9753" y="69722"/>
                </a:lnTo>
                <a:close/>
              </a:path>
              <a:path w="90804" h="97154">
                <a:moveTo>
                  <a:pt x="16644" y="91922"/>
                </a:moveTo>
                <a:lnTo>
                  <a:pt x="13474" y="91922"/>
                </a:lnTo>
                <a:lnTo>
                  <a:pt x="16636" y="93217"/>
                </a:lnTo>
                <a:lnTo>
                  <a:pt x="16644" y="91922"/>
                </a:lnTo>
                <a:close/>
              </a:path>
              <a:path w="90804" h="97154">
                <a:moveTo>
                  <a:pt x="70307" y="79743"/>
                </a:moveTo>
                <a:lnTo>
                  <a:pt x="73228" y="87833"/>
                </a:lnTo>
                <a:lnTo>
                  <a:pt x="75095" y="86829"/>
                </a:lnTo>
                <a:lnTo>
                  <a:pt x="87132" y="86829"/>
                </a:lnTo>
                <a:lnTo>
                  <a:pt x="85327" y="80886"/>
                </a:lnTo>
                <a:lnTo>
                  <a:pt x="71196" y="80886"/>
                </a:lnTo>
                <a:lnTo>
                  <a:pt x="70307" y="79743"/>
                </a:lnTo>
                <a:close/>
              </a:path>
              <a:path w="90804" h="97154">
                <a:moveTo>
                  <a:pt x="79629" y="68148"/>
                </a:moveTo>
                <a:lnTo>
                  <a:pt x="67284" y="68148"/>
                </a:lnTo>
                <a:lnTo>
                  <a:pt x="67030" y="71958"/>
                </a:lnTo>
                <a:lnTo>
                  <a:pt x="68999" y="78041"/>
                </a:lnTo>
                <a:lnTo>
                  <a:pt x="71196" y="80886"/>
                </a:lnTo>
                <a:lnTo>
                  <a:pt x="85327" y="80886"/>
                </a:lnTo>
                <a:lnTo>
                  <a:pt x="85204" y="80479"/>
                </a:lnTo>
                <a:lnTo>
                  <a:pt x="82118" y="79184"/>
                </a:lnTo>
                <a:lnTo>
                  <a:pt x="80911" y="73469"/>
                </a:lnTo>
                <a:lnTo>
                  <a:pt x="79629" y="68148"/>
                </a:lnTo>
                <a:close/>
              </a:path>
              <a:path w="90804" h="97154">
                <a:moveTo>
                  <a:pt x="28105" y="26352"/>
                </a:moveTo>
                <a:lnTo>
                  <a:pt x="28641" y="29121"/>
                </a:lnTo>
                <a:lnTo>
                  <a:pt x="28767" y="30238"/>
                </a:lnTo>
                <a:lnTo>
                  <a:pt x="27508" y="33350"/>
                </a:lnTo>
                <a:lnTo>
                  <a:pt x="23367" y="42663"/>
                </a:lnTo>
                <a:lnTo>
                  <a:pt x="19034" y="51887"/>
                </a:lnTo>
                <a:lnTo>
                  <a:pt x="15238" y="61180"/>
                </a:lnTo>
                <a:lnTo>
                  <a:pt x="12712" y="70700"/>
                </a:lnTo>
                <a:lnTo>
                  <a:pt x="22577" y="70700"/>
                </a:lnTo>
                <a:lnTo>
                  <a:pt x="23520" y="67995"/>
                </a:lnTo>
                <a:lnTo>
                  <a:pt x="79593" y="67995"/>
                </a:lnTo>
                <a:lnTo>
                  <a:pt x="78054" y="61607"/>
                </a:lnTo>
                <a:lnTo>
                  <a:pt x="73735" y="56541"/>
                </a:lnTo>
                <a:lnTo>
                  <a:pt x="38405" y="56541"/>
                </a:lnTo>
                <a:lnTo>
                  <a:pt x="30645" y="56273"/>
                </a:lnTo>
                <a:lnTo>
                  <a:pt x="30340" y="53352"/>
                </a:lnTo>
                <a:lnTo>
                  <a:pt x="34556" y="50977"/>
                </a:lnTo>
                <a:lnTo>
                  <a:pt x="32181" y="48628"/>
                </a:lnTo>
                <a:lnTo>
                  <a:pt x="33844" y="48628"/>
                </a:lnTo>
                <a:lnTo>
                  <a:pt x="36029" y="44691"/>
                </a:lnTo>
                <a:lnTo>
                  <a:pt x="35318" y="41846"/>
                </a:lnTo>
                <a:lnTo>
                  <a:pt x="39369" y="35928"/>
                </a:lnTo>
                <a:lnTo>
                  <a:pt x="42341" y="28041"/>
                </a:lnTo>
                <a:lnTo>
                  <a:pt x="42579" y="26568"/>
                </a:lnTo>
                <a:lnTo>
                  <a:pt x="31432" y="26568"/>
                </a:lnTo>
                <a:lnTo>
                  <a:pt x="28105" y="26352"/>
                </a:lnTo>
                <a:close/>
              </a:path>
              <a:path w="90804" h="97154">
                <a:moveTo>
                  <a:pt x="79593" y="67995"/>
                </a:moveTo>
                <a:lnTo>
                  <a:pt x="23520" y="67995"/>
                </a:lnTo>
                <a:lnTo>
                  <a:pt x="36987" y="68435"/>
                </a:lnTo>
                <a:lnTo>
                  <a:pt x="47247" y="68648"/>
                </a:lnTo>
                <a:lnTo>
                  <a:pt x="57777" y="68610"/>
                </a:lnTo>
                <a:lnTo>
                  <a:pt x="67284" y="68148"/>
                </a:lnTo>
                <a:lnTo>
                  <a:pt x="79629" y="68148"/>
                </a:lnTo>
                <a:lnTo>
                  <a:pt x="79593" y="67995"/>
                </a:lnTo>
                <a:close/>
              </a:path>
              <a:path w="90804" h="97154">
                <a:moveTo>
                  <a:pt x="62938" y="29121"/>
                </a:moveTo>
                <a:lnTo>
                  <a:pt x="49326" y="29121"/>
                </a:lnTo>
                <a:lnTo>
                  <a:pt x="49568" y="29476"/>
                </a:lnTo>
                <a:lnTo>
                  <a:pt x="52096" y="35501"/>
                </a:lnTo>
                <a:lnTo>
                  <a:pt x="54544" y="42663"/>
                </a:lnTo>
                <a:lnTo>
                  <a:pt x="57263" y="49700"/>
                </a:lnTo>
                <a:lnTo>
                  <a:pt x="61061" y="56273"/>
                </a:lnTo>
                <a:lnTo>
                  <a:pt x="53787" y="56534"/>
                </a:lnTo>
                <a:lnTo>
                  <a:pt x="38405" y="56541"/>
                </a:lnTo>
                <a:lnTo>
                  <a:pt x="73735" y="56541"/>
                </a:lnTo>
                <a:lnTo>
                  <a:pt x="70510" y="52666"/>
                </a:lnTo>
                <a:lnTo>
                  <a:pt x="68262" y="39636"/>
                </a:lnTo>
                <a:lnTo>
                  <a:pt x="64160" y="34213"/>
                </a:lnTo>
                <a:lnTo>
                  <a:pt x="64548" y="34213"/>
                </a:lnTo>
                <a:lnTo>
                  <a:pt x="62938" y="29121"/>
                </a:lnTo>
                <a:close/>
              </a:path>
              <a:path w="90804" h="97154">
                <a:moveTo>
                  <a:pt x="33844" y="48628"/>
                </a:moveTo>
                <a:lnTo>
                  <a:pt x="32181" y="48628"/>
                </a:lnTo>
                <a:lnTo>
                  <a:pt x="33794" y="48717"/>
                </a:lnTo>
                <a:close/>
              </a:path>
              <a:path w="90804" h="97154">
                <a:moveTo>
                  <a:pt x="64827" y="35095"/>
                </a:moveTo>
                <a:close/>
              </a:path>
              <a:path w="90804" h="97154">
                <a:moveTo>
                  <a:pt x="64548" y="34213"/>
                </a:moveTo>
                <a:lnTo>
                  <a:pt x="64160" y="34213"/>
                </a:lnTo>
                <a:lnTo>
                  <a:pt x="64827" y="35095"/>
                </a:lnTo>
                <a:lnTo>
                  <a:pt x="64548" y="34213"/>
                </a:lnTo>
                <a:close/>
              </a:path>
              <a:path w="90804" h="97154">
                <a:moveTo>
                  <a:pt x="58930" y="22326"/>
                </a:moveTo>
                <a:lnTo>
                  <a:pt x="47002" y="22326"/>
                </a:lnTo>
                <a:lnTo>
                  <a:pt x="45123" y="24790"/>
                </a:lnTo>
                <a:lnTo>
                  <a:pt x="48945" y="26492"/>
                </a:lnTo>
                <a:lnTo>
                  <a:pt x="48577" y="29971"/>
                </a:lnTo>
                <a:lnTo>
                  <a:pt x="49034" y="30238"/>
                </a:lnTo>
                <a:lnTo>
                  <a:pt x="49514" y="29553"/>
                </a:lnTo>
                <a:lnTo>
                  <a:pt x="49326" y="29121"/>
                </a:lnTo>
                <a:lnTo>
                  <a:pt x="62938" y="29121"/>
                </a:lnTo>
                <a:lnTo>
                  <a:pt x="62666" y="28257"/>
                </a:lnTo>
                <a:lnTo>
                  <a:pt x="60286" y="28257"/>
                </a:lnTo>
                <a:lnTo>
                  <a:pt x="58930" y="22326"/>
                </a:lnTo>
                <a:close/>
              </a:path>
              <a:path w="90804" h="97154">
                <a:moveTo>
                  <a:pt x="62433" y="27520"/>
                </a:moveTo>
                <a:lnTo>
                  <a:pt x="60286" y="28257"/>
                </a:lnTo>
                <a:lnTo>
                  <a:pt x="62666" y="28257"/>
                </a:lnTo>
                <a:lnTo>
                  <a:pt x="62433" y="27520"/>
                </a:lnTo>
                <a:close/>
              </a:path>
              <a:path w="90804" h="97154">
                <a:moveTo>
                  <a:pt x="41833" y="0"/>
                </a:moveTo>
                <a:lnTo>
                  <a:pt x="39979" y="1955"/>
                </a:lnTo>
                <a:lnTo>
                  <a:pt x="38231" y="7691"/>
                </a:lnTo>
                <a:lnTo>
                  <a:pt x="35434" y="13309"/>
                </a:lnTo>
                <a:lnTo>
                  <a:pt x="32773" y="19404"/>
                </a:lnTo>
                <a:lnTo>
                  <a:pt x="31432" y="26568"/>
                </a:lnTo>
                <a:lnTo>
                  <a:pt x="42579" y="26568"/>
                </a:lnTo>
                <a:lnTo>
                  <a:pt x="43129" y="23164"/>
                </a:lnTo>
                <a:lnTo>
                  <a:pt x="43256" y="22212"/>
                </a:lnTo>
                <a:lnTo>
                  <a:pt x="44636" y="22212"/>
                </a:lnTo>
                <a:lnTo>
                  <a:pt x="44665" y="20637"/>
                </a:lnTo>
                <a:lnTo>
                  <a:pt x="58544" y="20637"/>
                </a:lnTo>
                <a:lnTo>
                  <a:pt x="58472" y="20321"/>
                </a:lnTo>
                <a:lnTo>
                  <a:pt x="55257" y="12823"/>
                </a:lnTo>
                <a:lnTo>
                  <a:pt x="52014" y="6254"/>
                </a:lnTo>
                <a:lnTo>
                  <a:pt x="50311" y="1638"/>
                </a:lnTo>
                <a:lnTo>
                  <a:pt x="46964" y="1638"/>
                </a:lnTo>
                <a:lnTo>
                  <a:pt x="41833" y="0"/>
                </a:lnTo>
                <a:close/>
              </a:path>
              <a:path w="90804" h="97154">
                <a:moveTo>
                  <a:pt x="44636" y="22212"/>
                </a:moveTo>
                <a:lnTo>
                  <a:pt x="43256" y="22212"/>
                </a:lnTo>
                <a:lnTo>
                  <a:pt x="43903" y="22682"/>
                </a:lnTo>
                <a:lnTo>
                  <a:pt x="43903" y="23164"/>
                </a:lnTo>
                <a:lnTo>
                  <a:pt x="44792" y="23037"/>
                </a:lnTo>
                <a:lnTo>
                  <a:pt x="44636" y="22212"/>
                </a:lnTo>
                <a:close/>
              </a:path>
              <a:path w="90804" h="97154">
                <a:moveTo>
                  <a:pt x="58544" y="20637"/>
                </a:moveTo>
                <a:lnTo>
                  <a:pt x="44665" y="20637"/>
                </a:lnTo>
                <a:lnTo>
                  <a:pt x="45478" y="21183"/>
                </a:lnTo>
                <a:lnTo>
                  <a:pt x="45491" y="22567"/>
                </a:lnTo>
                <a:lnTo>
                  <a:pt x="47002" y="22326"/>
                </a:lnTo>
                <a:lnTo>
                  <a:pt x="58930" y="22326"/>
                </a:lnTo>
                <a:lnTo>
                  <a:pt x="58544" y="20637"/>
                </a:lnTo>
                <a:close/>
              </a:path>
              <a:path w="90804" h="97154">
                <a:moveTo>
                  <a:pt x="50114" y="1104"/>
                </a:moveTo>
                <a:lnTo>
                  <a:pt x="46964" y="1638"/>
                </a:lnTo>
                <a:lnTo>
                  <a:pt x="50311" y="1638"/>
                </a:lnTo>
                <a:lnTo>
                  <a:pt x="50114" y="1104"/>
                </a:lnTo>
                <a:close/>
              </a:path>
            </a:pathLst>
          </a:custGeom>
          <a:solidFill>
            <a:srgbClr val="63AC6A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bk object 35"/>
          <p:cNvSpPr/>
          <p:nvPr/>
        </p:nvSpPr>
        <p:spPr>
          <a:xfrm>
            <a:off x="9861113" y="213804"/>
            <a:ext cx="310276" cy="382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3" b="1" i="0">
                <a:solidFill>
                  <a:srgbClr val="D28E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3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59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AFDE-0BC0-4587-A130-F30538373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2C2F4-0A85-4880-88BB-AC5FA8D1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FB47-0D33-4FBB-951A-950D4CDB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00F18-6905-43AB-9416-D4D65D59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EFE3D-80A7-42F6-811D-4E8650A8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62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BE922-4A76-4AD1-8A36-87812002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3ED96-69BD-4E72-86FD-57AB6EFD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1C84C-D9EA-4C39-8395-B4C8D44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2EEB8-C98B-4A58-80F6-8B16CB5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E506B-7201-4E98-A21F-B7810685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92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EE1A6-E47B-491A-BE1F-6E51A1DD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91354D-CB2C-4512-884B-1808127E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C2F81-9EF4-4DF5-9588-32B9AE8C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80B7F-7A7C-45D2-B06E-DE329CA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C4846-D16D-4CD7-AC37-D5F3B4B7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02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B037-9B3C-4823-9A00-054D5DF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560AD-EC3D-45E2-A5D5-28DE15A4C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D540CA-F7E0-423C-BEBA-56612013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066F0-AD48-4080-B73F-5660CB17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190EA-D2EC-4937-822E-F588383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22725-1695-43EC-A0A1-DA7A2ABF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768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4CFFF-DCD5-455B-ACA2-BAF48B44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43908-55B1-4512-B564-46814DA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D6C1F7-7EED-4F15-8B80-20F21143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048244-0C6D-46EC-8E0B-77D5B83E5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6D7BC4-4D2F-4352-BCB0-682378E26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E5A224-92A7-49C9-B146-2E59191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2FBBD1-75A0-49B8-AE2A-7430BE3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80C03F-8CE6-4221-B433-B6D4405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16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A0A2-876E-4EBB-8587-44328B9F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075E0-D19D-45C9-A3F5-EB4097A8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889576-5792-47C4-8C45-A7100F1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76762-D351-4F27-9724-7561FD1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46E8-7859-4352-8C28-93AF5603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323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BBF-35DE-4D88-910C-2FBFB79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B5DF5A-CF26-41E1-941E-3C72BF7D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5DDC64-3EEF-41E0-B289-F8D95108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FB2FC2-2641-4F65-BD0F-9FA1861F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415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7326FD-F31B-48EA-8051-1A43AF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5298B8-6E5D-4CCB-8647-0FCA1710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CD538-160E-4DFB-BA0C-7400F6CC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189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3AB74-B1E0-4FC7-807F-502DBB49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90F41-D6A9-4BA4-97CA-2AE31C8D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FC33C-46B3-46B4-8A39-B3E7C9F1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9FF90-D91F-417F-BB1F-80BE46A4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1AD74F-01DF-418D-AEF1-BFE84E8B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D9CE85-881F-4C41-BC3D-16DC7561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23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1FD7-C8CC-4994-8B38-D6E8260E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19882-61B4-4C5E-8DE4-EA371B4C2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A9C372-3A91-49EA-A3BA-F170E27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FC3ED-CF43-450B-9355-29E5BC2E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F71DC-08D7-481E-8752-70E57CD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950AF-777E-40F6-BECE-1FA16A86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210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A9E4-D482-420B-8B5F-8532040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4B6CC-7338-41D9-A2BB-5F3B3100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B6F3F-2452-4D98-B68B-6575174B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482A7-D5F0-430A-82F4-5FD62BAF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2EC14-67DA-47FF-BF88-E68E7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919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1827E3-2063-4A1F-BBF3-24B6253EF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148FBF-5FCD-4233-8377-D1A8CCA33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A83AE-024A-4F76-A53E-6023C93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0BD6F-9C9A-4952-841F-565F4DEF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39618-EA7A-4FA5-B8B2-4B96C58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161A0-241F-4345-A070-6D8A15A8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771FB-6CA0-408C-8051-6E4BFAE1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2AE3E-2CDC-4FBD-8409-B57B333E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26E19-C661-4BF2-8573-2E45E8F2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A0F87-2B0C-4B4C-AEE6-F45CCE5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5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629D-705A-4520-9C54-4B4EAE1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E2EE5-B6B2-4775-A2AC-20E0DFA06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1782FF-449A-425F-B828-F11EF630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90B11D-FA29-4D79-B7D9-1C3B5BE6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9EAC1-A23C-41A3-A46C-FE8A0AE4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B49A79-2825-48D2-837B-64719D60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3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8EF73-37EC-4911-BBA3-6173A1FD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0D206-CFF5-41B1-A6BA-7E02F97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E1E860-94A1-4248-8BB1-6E841966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89CA20-324D-491D-8B38-F15DAC43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D5758B-9D95-484E-B276-4D89F7F1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952C56-9B81-448B-AFF5-6CA580D0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E858E-AC85-4430-8C47-7EBFEDD6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833EBA-E78D-4BD1-87F8-4620E6B5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0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E6CE-B265-4FC4-9FA3-A0BC8E74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F5A0AC-EBE7-476F-9454-DFAF97A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4192A1-BD2C-4B19-9974-B7D9CB49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0BFC3E-280E-49AD-9229-80D1ABF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3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B4E10F-C686-4F54-982D-1565FEB3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E21B7D-7B1B-4DB5-ADE5-0763727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1873A-4F71-436A-B32C-FA047FA4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6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DF15-BD97-41C6-A332-A1F7CE18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E5A17-B987-4769-9435-8C48572C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9D131-9F29-46C7-9BA9-AD5175E10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D1BBD4-6ACE-4A8B-BCD1-6428D5C7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A689A-D10B-4C58-86FC-26367CC2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2D2E4-00FC-42C2-9B7C-82534941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3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4F0A-212A-4B12-99CB-FA59E813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299B0F-0195-4CC9-A926-5A6A315E7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944E48-DDF1-4241-8533-53D51DE1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9774A4-7630-4740-AC02-CC0EF4C8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61886-68F2-445F-A0DC-E3AA9D65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C39A8-00FF-44BC-A3ED-DBFE9D2D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20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A162D1-C439-417D-BE80-2AE8882F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3BDA6-E6B0-447D-95DD-92AEB697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F459B-B559-4C61-BA58-832ECE372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62F7-83A1-420F-BDA8-2B9C308B5D36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8E619-EC99-4BAD-A3E9-B0F6656DD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8BA46-324B-4327-8FC0-C037D2EB3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51F0-2A3F-4F45-9BBC-3C53C473D7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6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7F42DF-D037-4D77-B26E-C7D5B672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97C54-4C32-40D8-9F81-B7EC71D3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47E38-78FF-467C-8CB8-57E6A1BDE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85B9-4E71-4608-BBF8-1E00E9132451}" type="datetimeFigureOut">
              <a:rPr lang="es-CO" smtClean="0"/>
              <a:t>15/05/2018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4B2AC-8563-405C-8E5D-852EACA2B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61E21-C612-4EE5-AF99-81D2E252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E675-CD08-48AD-8672-AFF6B250B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BA2B6-A882-4546-834E-FA8A7E89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6" y="644711"/>
            <a:ext cx="5109029" cy="2387600"/>
          </a:xfrm>
        </p:spPr>
        <p:txBody>
          <a:bodyPr>
            <a:normAutofit fontScale="90000"/>
          </a:bodyPr>
          <a:lstStyle/>
          <a:p>
            <a:r>
              <a:rPr lang="es-CO" b="1" spc="655" dirty="0">
                <a:solidFill>
                  <a:schemeClr val="tx2">
                    <a:lumMod val="75000"/>
                  </a:schemeClr>
                </a:solidFill>
              </a:rPr>
              <a:t>Beto: una solución web que apoya la gestión de la CAC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DDCAA-139C-4B93-9125-680C8E8DA342}"/>
              </a:ext>
            </a:extLst>
          </p:cNvPr>
          <p:cNvSpPr/>
          <p:nvPr/>
        </p:nvSpPr>
        <p:spPr>
          <a:xfrm>
            <a:off x="320842" y="5894018"/>
            <a:ext cx="6096000" cy="9639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200000"/>
              </a:lnSpc>
            </a:pPr>
            <a:r>
              <a:rPr lang="es-CO" b="1" spc="655" dirty="0">
                <a:solidFill>
                  <a:srgbClr val="D28E20"/>
                </a:solidFill>
                <a:cs typeface="Calibri"/>
              </a:rPr>
              <a:t>mHealth para Diabetes</a:t>
            </a:r>
          </a:p>
          <a:p>
            <a:pPr marL="12700">
              <a:lnSpc>
                <a:spcPct val="200000"/>
              </a:lnSpc>
            </a:pPr>
            <a:r>
              <a:rPr lang="es-CO" sz="1200" spc="430" dirty="0">
                <a:solidFill>
                  <a:srgbClr val="5B5B5B"/>
                </a:solidFill>
                <a:cs typeface="Calibri"/>
              </a:rPr>
              <a:t>2016-2017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681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471" y="733119"/>
            <a:ext cx="6286982" cy="960911"/>
          </a:xfrm>
        </p:spPr>
        <p:txBody>
          <a:bodyPr/>
          <a:lstStyle/>
          <a:p>
            <a:r>
              <a:rPr lang="es-CO" dirty="0"/>
              <a:t>Proyecto de software: Resultados del análisis de alcance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2" name="object 22"/>
          <p:cNvSpPr txBox="1"/>
          <p:nvPr/>
        </p:nvSpPr>
        <p:spPr>
          <a:xfrm>
            <a:off x="1623621" y="6357143"/>
            <a:ext cx="1465808" cy="398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633" spc="74" dirty="0">
                <a:solidFill>
                  <a:srgbClr val="A2A2A2"/>
                </a:solidFill>
                <a:latin typeface="Calibri"/>
                <a:cs typeface="Calibri"/>
              </a:rPr>
              <a:t>Fuente:</a:t>
            </a:r>
            <a:endParaRPr sz="633">
              <a:latin typeface="Calibri"/>
              <a:cs typeface="Calibri"/>
            </a:endParaRPr>
          </a:p>
          <a:p>
            <a:pPr marL="8929" marR="3572">
              <a:lnSpc>
                <a:spcPct val="103200"/>
              </a:lnSpc>
            </a:pP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 área </a:t>
            </a:r>
            <a:r>
              <a:rPr sz="633" spc="88" dirty="0">
                <a:solidFill>
                  <a:srgbClr val="A2A2A2"/>
                </a:solidFill>
                <a:latin typeface="Calibri"/>
                <a:cs typeface="Calibri"/>
              </a:rPr>
              <a:t>TIC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S.O.S 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área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Gestión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5" dirty="0">
                <a:solidFill>
                  <a:srgbClr val="A2A2A2"/>
                </a:solidFill>
                <a:latin typeface="Calibri"/>
                <a:cs typeface="Calibri"/>
              </a:rPr>
              <a:t>de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Riesgos  </a:t>
            </a:r>
            <a:r>
              <a:rPr sz="633" spc="63" dirty="0">
                <a:solidFill>
                  <a:srgbClr val="A2A2A2"/>
                </a:solidFill>
                <a:latin typeface="Calibri"/>
                <a:cs typeface="Calibri"/>
              </a:rPr>
              <a:t>Visita</a:t>
            </a:r>
            <a:r>
              <a:rPr sz="633" spc="-14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Comfandi</a:t>
            </a:r>
            <a:endParaRPr sz="633">
              <a:latin typeface="Calibri"/>
              <a:cs typeface="Calibri"/>
            </a:endParaRPr>
          </a:p>
        </p:txBody>
      </p:sp>
      <p:sp>
        <p:nvSpPr>
          <p:cNvPr id="63" name="object 23"/>
          <p:cNvSpPr txBox="1">
            <a:spLocks/>
          </p:cNvSpPr>
          <p:nvPr/>
        </p:nvSpPr>
        <p:spPr>
          <a:xfrm>
            <a:off x="3240929" y="6531333"/>
            <a:ext cx="738892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200" b="1" i="0">
                <a:solidFill>
                  <a:srgbClr val="D28E2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8863"/>
            <a:r>
              <a:rPr lang="es-CO" sz="1969" kern="0" spc="345" dirty="0"/>
              <a:t>Canales </a:t>
            </a:r>
            <a:r>
              <a:rPr lang="es-CO" sz="1969" kern="0" spc="376" dirty="0"/>
              <a:t>de</a:t>
            </a:r>
            <a:r>
              <a:rPr lang="es-CO" sz="1969" kern="0" spc="-143" dirty="0"/>
              <a:t> </a:t>
            </a:r>
            <a:r>
              <a:rPr lang="es-CO" sz="1969" kern="0" spc="352" dirty="0"/>
              <a:t>comunicación</a:t>
            </a:r>
          </a:p>
        </p:txBody>
      </p:sp>
      <p:sp>
        <p:nvSpPr>
          <p:cNvPr id="64" name="object 24"/>
          <p:cNvSpPr/>
          <p:nvPr/>
        </p:nvSpPr>
        <p:spPr>
          <a:xfrm>
            <a:off x="3363355" y="2475720"/>
            <a:ext cx="1076474" cy="1076474"/>
          </a:xfrm>
          <a:custGeom>
            <a:avLst/>
            <a:gdLst/>
            <a:ahLst/>
            <a:cxnLst/>
            <a:rect l="l" t="t" r="r" b="b"/>
            <a:pathLst>
              <a:path w="1530985" h="1530985">
                <a:moveTo>
                  <a:pt x="765263" y="0"/>
                </a:moveTo>
                <a:lnTo>
                  <a:pt x="716867" y="1505"/>
                </a:lnTo>
                <a:lnTo>
                  <a:pt x="669270" y="5962"/>
                </a:lnTo>
                <a:lnTo>
                  <a:pt x="622563" y="13281"/>
                </a:lnTo>
                <a:lnTo>
                  <a:pt x="576836" y="23372"/>
                </a:lnTo>
                <a:lnTo>
                  <a:pt x="532177" y="36146"/>
                </a:lnTo>
                <a:lnTo>
                  <a:pt x="488676" y="51512"/>
                </a:lnTo>
                <a:lnTo>
                  <a:pt x="446424" y="69382"/>
                </a:lnTo>
                <a:lnTo>
                  <a:pt x="405509" y="89665"/>
                </a:lnTo>
                <a:lnTo>
                  <a:pt x="366022" y="112272"/>
                </a:lnTo>
                <a:lnTo>
                  <a:pt x="328052" y="137114"/>
                </a:lnTo>
                <a:lnTo>
                  <a:pt x="291688" y="164099"/>
                </a:lnTo>
                <a:lnTo>
                  <a:pt x="257021" y="193140"/>
                </a:lnTo>
                <a:lnTo>
                  <a:pt x="224140" y="224147"/>
                </a:lnTo>
                <a:lnTo>
                  <a:pt x="193135" y="257028"/>
                </a:lnTo>
                <a:lnTo>
                  <a:pt x="164095" y="291696"/>
                </a:lnTo>
                <a:lnTo>
                  <a:pt x="137109" y="328060"/>
                </a:lnTo>
                <a:lnTo>
                  <a:pt x="112269" y="366031"/>
                </a:lnTo>
                <a:lnTo>
                  <a:pt x="89662" y="405519"/>
                </a:lnTo>
                <a:lnTo>
                  <a:pt x="69380" y="446434"/>
                </a:lnTo>
                <a:lnTo>
                  <a:pt x="51511" y="488687"/>
                </a:lnTo>
                <a:lnTo>
                  <a:pt x="36145" y="532188"/>
                </a:lnTo>
                <a:lnTo>
                  <a:pt x="23371" y="576847"/>
                </a:lnTo>
                <a:lnTo>
                  <a:pt x="13281" y="622576"/>
                </a:lnTo>
                <a:lnTo>
                  <a:pt x="5962" y="669283"/>
                </a:lnTo>
                <a:lnTo>
                  <a:pt x="1505" y="716880"/>
                </a:lnTo>
                <a:lnTo>
                  <a:pt x="0" y="765276"/>
                </a:lnTo>
                <a:lnTo>
                  <a:pt x="1505" y="813673"/>
                </a:lnTo>
                <a:lnTo>
                  <a:pt x="5962" y="861269"/>
                </a:lnTo>
                <a:lnTo>
                  <a:pt x="13281" y="907977"/>
                </a:lnTo>
                <a:lnTo>
                  <a:pt x="23371" y="953705"/>
                </a:lnTo>
                <a:lnTo>
                  <a:pt x="36145" y="998364"/>
                </a:lnTo>
                <a:lnTo>
                  <a:pt x="51511" y="1041865"/>
                </a:lnTo>
                <a:lnTo>
                  <a:pt x="69380" y="1084118"/>
                </a:lnTo>
                <a:lnTo>
                  <a:pt x="89662" y="1125033"/>
                </a:lnTo>
                <a:lnTo>
                  <a:pt x="112269" y="1164521"/>
                </a:lnTo>
                <a:lnTo>
                  <a:pt x="137109" y="1202492"/>
                </a:lnTo>
                <a:lnTo>
                  <a:pt x="164095" y="1238856"/>
                </a:lnTo>
                <a:lnTo>
                  <a:pt x="193135" y="1273524"/>
                </a:lnTo>
                <a:lnTo>
                  <a:pt x="224140" y="1306406"/>
                </a:lnTo>
                <a:lnTo>
                  <a:pt x="257021" y="1337412"/>
                </a:lnTo>
                <a:lnTo>
                  <a:pt x="291688" y="1366453"/>
                </a:lnTo>
                <a:lnTo>
                  <a:pt x="328052" y="1393439"/>
                </a:lnTo>
                <a:lnTo>
                  <a:pt x="366022" y="1418280"/>
                </a:lnTo>
                <a:lnTo>
                  <a:pt x="405509" y="1440887"/>
                </a:lnTo>
                <a:lnTo>
                  <a:pt x="446424" y="1461170"/>
                </a:lnTo>
                <a:lnTo>
                  <a:pt x="488676" y="1479040"/>
                </a:lnTo>
                <a:lnTo>
                  <a:pt x="532177" y="1494406"/>
                </a:lnTo>
                <a:lnTo>
                  <a:pt x="576836" y="1507180"/>
                </a:lnTo>
                <a:lnTo>
                  <a:pt x="622563" y="1517271"/>
                </a:lnTo>
                <a:lnTo>
                  <a:pt x="669270" y="1524590"/>
                </a:lnTo>
                <a:lnTo>
                  <a:pt x="716867" y="1529047"/>
                </a:lnTo>
                <a:lnTo>
                  <a:pt x="765263" y="1530553"/>
                </a:lnTo>
                <a:lnTo>
                  <a:pt x="813661" y="1529047"/>
                </a:lnTo>
                <a:lnTo>
                  <a:pt x="861259" y="1524590"/>
                </a:lnTo>
                <a:lnTo>
                  <a:pt x="907967" y="1517271"/>
                </a:lnTo>
                <a:lnTo>
                  <a:pt x="953696" y="1507180"/>
                </a:lnTo>
                <a:lnTo>
                  <a:pt x="998356" y="1494406"/>
                </a:lnTo>
                <a:lnTo>
                  <a:pt x="1041858" y="1479040"/>
                </a:lnTo>
                <a:lnTo>
                  <a:pt x="1084111" y="1461170"/>
                </a:lnTo>
                <a:lnTo>
                  <a:pt x="1125026" y="1440887"/>
                </a:lnTo>
                <a:lnTo>
                  <a:pt x="1164514" y="1418280"/>
                </a:lnTo>
                <a:lnTo>
                  <a:pt x="1202485" y="1393439"/>
                </a:lnTo>
                <a:lnTo>
                  <a:pt x="1238849" y="1366453"/>
                </a:lnTo>
                <a:lnTo>
                  <a:pt x="1273516" y="1337412"/>
                </a:lnTo>
                <a:lnTo>
                  <a:pt x="1306398" y="1306406"/>
                </a:lnTo>
                <a:lnTo>
                  <a:pt x="1337403" y="1273524"/>
                </a:lnTo>
                <a:lnTo>
                  <a:pt x="1366444" y="1238856"/>
                </a:lnTo>
                <a:lnTo>
                  <a:pt x="1393429" y="1202492"/>
                </a:lnTo>
                <a:lnTo>
                  <a:pt x="1418270" y="1164521"/>
                </a:lnTo>
                <a:lnTo>
                  <a:pt x="1440877" y="1125033"/>
                </a:lnTo>
                <a:lnTo>
                  <a:pt x="1461160" y="1084118"/>
                </a:lnTo>
                <a:lnTo>
                  <a:pt x="1479029" y="1041865"/>
                </a:lnTo>
                <a:lnTo>
                  <a:pt x="1494395" y="998364"/>
                </a:lnTo>
                <a:lnTo>
                  <a:pt x="1507168" y="953705"/>
                </a:lnTo>
                <a:lnTo>
                  <a:pt x="1517259" y="907977"/>
                </a:lnTo>
                <a:lnTo>
                  <a:pt x="1524577" y="861269"/>
                </a:lnTo>
                <a:lnTo>
                  <a:pt x="1529034" y="813673"/>
                </a:lnTo>
                <a:lnTo>
                  <a:pt x="1530540" y="765276"/>
                </a:lnTo>
                <a:lnTo>
                  <a:pt x="1529034" y="716880"/>
                </a:lnTo>
                <a:lnTo>
                  <a:pt x="1524577" y="669283"/>
                </a:lnTo>
                <a:lnTo>
                  <a:pt x="1517259" y="622576"/>
                </a:lnTo>
                <a:lnTo>
                  <a:pt x="1507168" y="576847"/>
                </a:lnTo>
                <a:lnTo>
                  <a:pt x="1494395" y="532188"/>
                </a:lnTo>
                <a:lnTo>
                  <a:pt x="1479029" y="488687"/>
                </a:lnTo>
                <a:lnTo>
                  <a:pt x="1461160" y="446434"/>
                </a:lnTo>
                <a:lnTo>
                  <a:pt x="1440877" y="405519"/>
                </a:lnTo>
                <a:lnTo>
                  <a:pt x="1418270" y="366031"/>
                </a:lnTo>
                <a:lnTo>
                  <a:pt x="1393429" y="328060"/>
                </a:lnTo>
                <a:lnTo>
                  <a:pt x="1366444" y="291696"/>
                </a:lnTo>
                <a:lnTo>
                  <a:pt x="1337403" y="257028"/>
                </a:lnTo>
                <a:lnTo>
                  <a:pt x="1306398" y="224147"/>
                </a:lnTo>
                <a:lnTo>
                  <a:pt x="1273516" y="193140"/>
                </a:lnTo>
                <a:lnTo>
                  <a:pt x="1238849" y="164099"/>
                </a:lnTo>
                <a:lnTo>
                  <a:pt x="1202485" y="137114"/>
                </a:lnTo>
                <a:lnTo>
                  <a:pt x="1164514" y="112272"/>
                </a:lnTo>
                <a:lnTo>
                  <a:pt x="1125026" y="89665"/>
                </a:lnTo>
                <a:lnTo>
                  <a:pt x="1084111" y="69382"/>
                </a:lnTo>
                <a:lnTo>
                  <a:pt x="1041858" y="51512"/>
                </a:lnTo>
                <a:lnTo>
                  <a:pt x="998356" y="36146"/>
                </a:lnTo>
                <a:lnTo>
                  <a:pt x="953696" y="23372"/>
                </a:lnTo>
                <a:lnTo>
                  <a:pt x="907967" y="13281"/>
                </a:lnTo>
                <a:lnTo>
                  <a:pt x="861259" y="5962"/>
                </a:lnTo>
                <a:lnTo>
                  <a:pt x="813661" y="1505"/>
                </a:lnTo>
                <a:lnTo>
                  <a:pt x="765263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object 25"/>
          <p:cNvSpPr/>
          <p:nvPr/>
        </p:nvSpPr>
        <p:spPr>
          <a:xfrm>
            <a:off x="3926086" y="2005848"/>
            <a:ext cx="788938" cy="583554"/>
          </a:xfrm>
          <a:custGeom>
            <a:avLst/>
            <a:gdLst/>
            <a:ahLst/>
            <a:cxnLst/>
            <a:rect l="l" t="t" r="r" b="b"/>
            <a:pathLst>
              <a:path w="1122045" h="829945">
                <a:moveTo>
                  <a:pt x="0" y="0"/>
                </a:moveTo>
                <a:lnTo>
                  <a:pt x="0" y="413626"/>
                </a:lnTo>
                <a:lnTo>
                  <a:pt x="49900" y="416551"/>
                </a:lnTo>
                <a:lnTo>
                  <a:pt x="99290" y="421919"/>
                </a:lnTo>
                <a:lnTo>
                  <a:pt x="148094" y="429669"/>
                </a:lnTo>
                <a:lnTo>
                  <a:pt x="196238" y="439744"/>
                </a:lnTo>
                <a:lnTo>
                  <a:pt x="243646" y="452084"/>
                </a:lnTo>
                <a:lnTo>
                  <a:pt x="290243" y="466630"/>
                </a:lnTo>
                <a:lnTo>
                  <a:pt x="335956" y="483324"/>
                </a:lnTo>
                <a:lnTo>
                  <a:pt x="380708" y="502105"/>
                </a:lnTo>
                <a:lnTo>
                  <a:pt x="424427" y="522915"/>
                </a:lnTo>
                <a:lnTo>
                  <a:pt x="467035" y="545696"/>
                </a:lnTo>
                <a:lnTo>
                  <a:pt x="508460" y="570387"/>
                </a:lnTo>
                <a:lnTo>
                  <a:pt x="548625" y="596930"/>
                </a:lnTo>
                <a:lnTo>
                  <a:pt x="587457" y="625266"/>
                </a:lnTo>
                <a:lnTo>
                  <a:pt x="624880" y="655336"/>
                </a:lnTo>
                <a:lnTo>
                  <a:pt x="660820" y="687081"/>
                </a:lnTo>
                <a:lnTo>
                  <a:pt x="695202" y="720441"/>
                </a:lnTo>
                <a:lnTo>
                  <a:pt x="727951" y="755359"/>
                </a:lnTo>
                <a:lnTo>
                  <a:pt x="758992" y="791773"/>
                </a:lnTo>
                <a:lnTo>
                  <a:pt x="788250" y="829627"/>
                </a:lnTo>
                <a:lnTo>
                  <a:pt x="1121765" y="584746"/>
                </a:lnTo>
                <a:lnTo>
                  <a:pt x="1092822" y="546742"/>
                </a:lnTo>
                <a:lnTo>
                  <a:pt x="1062636" y="509748"/>
                </a:lnTo>
                <a:lnTo>
                  <a:pt x="1031240" y="473794"/>
                </a:lnTo>
                <a:lnTo>
                  <a:pt x="998667" y="438908"/>
                </a:lnTo>
                <a:lnTo>
                  <a:pt x="964949" y="405120"/>
                </a:lnTo>
                <a:lnTo>
                  <a:pt x="930121" y="372461"/>
                </a:lnTo>
                <a:lnTo>
                  <a:pt x="894213" y="340960"/>
                </a:lnTo>
                <a:lnTo>
                  <a:pt x="857259" y="310647"/>
                </a:lnTo>
                <a:lnTo>
                  <a:pt x="819292" y="281552"/>
                </a:lnTo>
                <a:lnTo>
                  <a:pt x="780345" y="253704"/>
                </a:lnTo>
                <a:lnTo>
                  <a:pt x="740450" y="227133"/>
                </a:lnTo>
                <a:lnTo>
                  <a:pt x="699641" y="201870"/>
                </a:lnTo>
                <a:lnTo>
                  <a:pt x="657949" y="177943"/>
                </a:lnTo>
                <a:lnTo>
                  <a:pt x="615408" y="155383"/>
                </a:lnTo>
                <a:lnTo>
                  <a:pt x="572050" y="134219"/>
                </a:lnTo>
                <a:lnTo>
                  <a:pt x="527908" y="114481"/>
                </a:lnTo>
                <a:lnTo>
                  <a:pt x="483016" y="96199"/>
                </a:lnTo>
                <a:lnTo>
                  <a:pt x="437405" y="79402"/>
                </a:lnTo>
                <a:lnTo>
                  <a:pt x="391109" y="64121"/>
                </a:lnTo>
                <a:lnTo>
                  <a:pt x="344161" y="50385"/>
                </a:lnTo>
                <a:lnTo>
                  <a:pt x="296592" y="38224"/>
                </a:lnTo>
                <a:lnTo>
                  <a:pt x="248437" y="27668"/>
                </a:lnTo>
                <a:lnTo>
                  <a:pt x="199727" y="18746"/>
                </a:lnTo>
                <a:lnTo>
                  <a:pt x="150495" y="11489"/>
                </a:lnTo>
                <a:lnTo>
                  <a:pt x="100775" y="5925"/>
                </a:lnTo>
                <a:lnTo>
                  <a:pt x="50599" y="208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26"/>
          <p:cNvSpPr/>
          <p:nvPr/>
        </p:nvSpPr>
        <p:spPr>
          <a:xfrm>
            <a:off x="4511454" y="2469853"/>
            <a:ext cx="398711" cy="1076027"/>
          </a:xfrm>
          <a:custGeom>
            <a:avLst/>
            <a:gdLst/>
            <a:ahLst/>
            <a:cxnLst/>
            <a:rect l="l" t="t" r="r" b="b"/>
            <a:pathLst>
              <a:path w="567054" h="1530350">
                <a:moveTo>
                  <a:pt x="340042" y="0"/>
                </a:moveTo>
                <a:lnTo>
                  <a:pt x="6045" y="245402"/>
                </a:lnTo>
                <a:lnTo>
                  <a:pt x="30517" y="288080"/>
                </a:lnTo>
                <a:lnTo>
                  <a:pt x="52963" y="332017"/>
                </a:lnTo>
                <a:lnTo>
                  <a:pt x="73317" y="377150"/>
                </a:lnTo>
                <a:lnTo>
                  <a:pt x="91517" y="423415"/>
                </a:lnTo>
                <a:lnTo>
                  <a:pt x="107498" y="470747"/>
                </a:lnTo>
                <a:lnTo>
                  <a:pt x="121196" y="519085"/>
                </a:lnTo>
                <a:lnTo>
                  <a:pt x="132546" y="568364"/>
                </a:lnTo>
                <a:lnTo>
                  <a:pt x="141486" y="618520"/>
                </a:lnTo>
                <a:lnTo>
                  <a:pt x="147951" y="669491"/>
                </a:lnTo>
                <a:lnTo>
                  <a:pt x="151877" y="721212"/>
                </a:lnTo>
                <a:lnTo>
                  <a:pt x="153200" y="773620"/>
                </a:lnTo>
                <a:lnTo>
                  <a:pt x="151818" y="827117"/>
                </a:lnTo>
                <a:lnTo>
                  <a:pt x="147720" y="879892"/>
                </a:lnTo>
                <a:lnTo>
                  <a:pt x="140974" y="931879"/>
                </a:lnTo>
                <a:lnTo>
                  <a:pt x="131650" y="983010"/>
                </a:lnTo>
                <a:lnTo>
                  <a:pt x="119816" y="1033220"/>
                </a:lnTo>
                <a:lnTo>
                  <a:pt x="105543" y="1082442"/>
                </a:lnTo>
                <a:lnTo>
                  <a:pt x="88899" y="1130608"/>
                </a:lnTo>
                <a:lnTo>
                  <a:pt x="69953" y="1177653"/>
                </a:lnTo>
                <a:lnTo>
                  <a:pt x="48775" y="1223509"/>
                </a:lnTo>
                <a:lnTo>
                  <a:pt x="25434" y="1268110"/>
                </a:lnTo>
                <a:lnTo>
                  <a:pt x="0" y="1311389"/>
                </a:lnTo>
                <a:lnTo>
                  <a:pt x="351256" y="1529753"/>
                </a:lnTo>
                <a:lnTo>
                  <a:pt x="376171" y="1488126"/>
                </a:lnTo>
                <a:lnTo>
                  <a:pt x="399709" y="1445607"/>
                </a:lnTo>
                <a:lnTo>
                  <a:pt x="421837" y="1402224"/>
                </a:lnTo>
                <a:lnTo>
                  <a:pt x="442525" y="1358009"/>
                </a:lnTo>
                <a:lnTo>
                  <a:pt x="461739" y="1312992"/>
                </a:lnTo>
                <a:lnTo>
                  <a:pt x="479449" y="1267204"/>
                </a:lnTo>
                <a:lnTo>
                  <a:pt x="495623" y="1220676"/>
                </a:lnTo>
                <a:lnTo>
                  <a:pt x="510228" y="1173437"/>
                </a:lnTo>
                <a:lnTo>
                  <a:pt x="523235" y="1125518"/>
                </a:lnTo>
                <a:lnTo>
                  <a:pt x="534609" y="1076950"/>
                </a:lnTo>
                <a:lnTo>
                  <a:pt x="544321" y="1027764"/>
                </a:lnTo>
                <a:lnTo>
                  <a:pt x="552338" y="977989"/>
                </a:lnTo>
                <a:lnTo>
                  <a:pt x="558629" y="927657"/>
                </a:lnTo>
                <a:lnTo>
                  <a:pt x="563162" y="876798"/>
                </a:lnTo>
                <a:lnTo>
                  <a:pt x="565905" y="825442"/>
                </a:lnTo>
                <a:lnTo>
                  <a:pt x="566826" y="773620"/>
                </a:lnTo>
                <a:lnTo>
                  <a:pt x="565854" y="720418"/>
                </a:lnTo>
                <a:lnTo>
                  <a:pt x="562960" y="667710"/>
                </a:lnTo>
                <a:lnTo>
                  <a:pt x="558179" y="615527"/>
                </a:lnTo>
                <a:lnTo>
                  <a:pt x="551545" y="563904"/>
                </a:lnTo>
                <a:lnTo>
                  <a:pt x="543094" y="512873"/>
                </a:lnTo>
                <a:lnTo>
                  <a:pt x="532859" y="462466"/>
                </a:lnTo>
                <a:lnTo>
                  <a:pt x="520876" y="412717"/>
                </a:lnTo>
                <a:lnTo>
                  <a:pt x="507179" y="363659"/>
                </a:lnTo>
                <a:lnTo>
                  <a:pt x="491802" y="315325"/>
                </a:lnTo>
                <a:lnTo>
                  <a:pt x="474780" y="267746"/>
                </a:lnTo>
                <a:lnTo>
                  <a:pt x="456148" y="220957"/>
                </a:lnTo>
                <a:lnTo>
                  <a:pt x="435940" y="174990"/>
                </a:lnTo>
                <a:lnTo>
                  <a:pt x="414191" y="129878"/>
                </a:lnTo>
                <a:lnTo>
                  <a:pt x="390935" y="85653"/>
                </a:lnTo>
                <a:lnTo>
                  <a:pt x="366207" y="42350"/>
                </a:lnTo>
                <a:lnTo>
                  <a:pt x="340042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27"/>
          <p:cNvSpPr/>
          <p:nvPr/>
        </p:nvSpPr>
        <p:spPr>
          <a:xfrm>
            <a:off x="3047083" y="2006250"/>
            <a:ext cx="816620" cy="628203"/>
          </a:xfrm>
          <a:custGeom>
            <a:avLst/>
            <a:gdLst/>
            <a:ahLst/>
            <a:cxnLst/>
            <a:rect l="l" t="t" r="r" b="b"/>
            <a:pathLst>
              <a:path w="1161414" h="893445">
                <a:moveTo>
                  <a:pt x="1161224" y="0"/>
                </a:moveTo>
                <a:lnTo>
                  <a:pt x="1110252" y="2850"/>
                </a:lnTo>
                <a:lnTo>
                  <a:pt x="1059829" y="7424"/>
                </a:lnTo>
                <a:lnTo>
                  <a:pt x="1009980" y="13690"/>
                </a:lnTo>
                <a:lnTo>
                  <a:pt x="960732" y="21620"/>
                </a:lnTo>
                <a:lnTo>
                  <a:pt x="912109" y="31184"/>
                </a:lnTo>
                <a:lnTo>
                  <a:pt x="864139" y="42353"/>
                </a:lnTo>
                <a:lnTo>
                  <a:pt x="816847" y="55097"/>
                </a:lnTo>
                <a:lnTo>
                  <a:pt x="770257" y="69388"/>
                </a:lnTo>
                <a:lnTo>
                  <a:pt x="724397" y="85195"/>
                </a:lnTo>
                <a:lnTo>
                  <a:pt x="679292" y="102489"/>
                </a:lnTo>
                <a:lnTo>
                  <a:pt x="634968" y="121241"/>
                </a:lnTo>
                <a:lnTo>
                  <a:pt x="591450" y="141422"/>
                </a:lnTo>
                <a:lnTo>
                  <a:pt x="548764" y="163002"/>
                </a:lnTo>
                <a:lnTo>
                  <a:pt x="506936" y="185951"/>
                </a:lnTo>
                <a:lnTo>
                  <a:pt x="465992" y="210241"/>
                </a:lnTo>
                <a:lnTo>
                  <a:pt x="425958" y="235842"/>
                </a:lnTo>
                <a:lnTo>
                  <a:pt x="386859" y="262724"/>
                </a:lnTo>
                <a:lnTo>
                  <a:pt x="348721" y="290859"/>
                </a:lnTo>
                <a:lnTo>
                  <a:pt x="311570" y="320216"/>
                </a:lnTo>
                <a:lnTo>
                  <a:pt x="275431" y="350766"/>
                </a:lnTo>
                <a:lnTo>
                  <a:pt x="240330" y="382481"/>
                </a:lnTo>
                <a:lnTo>
                  <a:pt x="206294" y="415330"/>
                </a:lnTo>
                <a:lnTo>
                  <a:pt x="173348" y="449284"/>
                </a:lnTo>
                <a:lnTo>
                  <a:pt x="141517" y="484314"/>
                </a:lnTo>
                <a:lnTo>
                  <a:pt x="110828" y="520391"/>
                </a:lnTo>
                <a:lnTo>
                  <a:pt x="81306" y="557484"/>
                </a:lnTo>
                <a:lnTo>
                  <a:pt x="52976" y="595565"/>
                </a:lnTo>
                <a:lnTo>
                  <a:pt x="25866" y="634605"/>
                </a:lnTo>
                <a:lnTo>
                  <a:pt x="0" y="674573"/>
                </a:lnTo>
                <a:lnTo>
                  <a:pt x="350481" y="892937"/>
                </a:lnTo>
                <a:lnTo>
                  <a:pt x="377054" y="852567"/>
                </a:lnTo>
                <a:lnTo>
                  <a:pt x="405457" y="813561"/>
                </a:lnTo>
                <a:lnTo>
                  <a:pt x="435629" y="775977"/>
                </a:lnTo>
                <a:lnTo>
                  <a:pt x="467512" y="739877"/>
                </a:lnTo>
                <a:lnTo>
                  <a:pt x="501045" y="705323"/>
                </a:lnTo>
                <a:lnTo>
                  <a:pt x="536168" y="672374"/>
                </a:lnTo>
                <a:lnTo>
                  <a:pt x="572821" y="641093"/>
                </a:lnTo>
                <a:lnTo>
                  <a:pt x="610944" y="611539"/>
                </a:lnTo>
                <a:lnTo>
                  <a:pt x="650476" y="583774"/>
                </a:lnTo>
                <a:lnTo>
                  <a:pt x="691359" y="557858"/>
                </a:lnTo>
                <a:lnTo>
                  <a:pt x="733531" y="533853"/>
                </a:lnTo>
                <a:lnTo>
                  <a:pt x="776934" y="511820"/>
                </a:lnTo>
                <a:lnTo>
                  <a:pt x="821506" y="491819"/>
                </a:lnTo>
                <a:lnTo>
                  <a:pt x="867188" y="473912"/>
                </a:lnTo>
                <a:lnTo>
                  <a:pt x="913920" y="458159"/>
                </a:lnTo>
                <a:lnTo>
                  <a:pt x="961641" y="444621"/>
                </a:lnTo>
                <a:lnTo>
                  <a:pt x="1010292" y="433360"/>
                </a:lnTo>
                <a:lnTo>
                  <a:pt x="1059813" y="424435"/>
                </a:lnTo>
                <a:lnTo>
                  <a:pt x="1110144" y="417909"/>
                </a:lnTo>
                <a:lnTo>
                  <a:pt x="1161224" y="413842"/>
                </a:lnTo>
                <a:lnTo>
                  <a:pt x="11612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28"/>
          <p:cNvSpPr/>
          <p:nvPr/>
        </p:nvSpPr>
        <p:spPr>
          <a:xfrm>
            <a:off x="3926086" y="3444850"/>
            <a:ext cx="797421" cy="577304"/>
          </a:xfrm>
          <a:custGeom>
            <a:avLst/>
            <a:gdLst/>
            <a:ahLst/>
            <a:cxnLst/>
            <a:rect l="l" t="t" r="r" b="b"/>
            <a:pathLst>
              <a:path w="1134110" h="821054">
                <a:moveTo>
                  <a:pt x="781583" y="0"/>
                </a:moveTo>
                <a:lnTo>
                  <a:pt x="752326" y="37061"/>
                </a:lnTo>
                <a:lnTo>
                  <a:pt x="721396" y="72706"/>
                </a:lnTo>
                <a:lnTo>
                  <a:pt x="688857" y="106876"/>
                </a:lnTo>
                <a:lnTo>
                  <a:pt x="654770" y="139517"/>
                </a:lnTo>
                <a:lnTo>
                  <a:pt x="619197" y="170570"/>
                </a:lnTo>
                <a:lnTo>
                  <a:pt x="582201" y="199979"/>
                </a:lnTo>
                <a:lnTo>
                  <a:pt x="543844" y="227688"/>
                </a:lnTo>
                <a:lnTo>
                  <a:pt x="504187" y="253639"/>
                </a:lnTo>
                <a:lnTo>
                  <a:pt x="463294" y="277776"/>
                </a:lnTo>
                <a:lnTo>
                  <a:pt x="421225" y="300042"/>
                </a:lnTo>
                <a:lnTo>
                  <a:pt x="378044" y="320381"/>
                </a:lnTo>
                <a:lnTo>
                  <a:pt x="333813" y="338735"/>
                </a:lnTo>
                <a:lnTo>
                  <a:pt x="288593" y="355048"/>
                </a:lnTo>
                <a:lnTo>
                  <a:pt x="242447" y="369262"/>
                </a:lnTo>
                <a:lnTo>
                  <a:pt x="195437" y="381323"/>
                </a:lnTo>
                <a:lnTo>
                  <a:pt x="147625" y="391172"/>
                </a:lnTo>
                <a:lnTo>
                  <a:pt x="99073" y="398752"/>
                </a:lnTo>
                <a:lnTo>
                  <a:pt x="49844" y="404008"/>
                </a:lnTo>
                <a:lnTo>
                  <a:pt x="0" y="406882"/>
                </a:lnTo>
                <a:lnTo>
                  <a:pt x="0" y="820508"/>
                </a:lnTo>
                <a:lnTo>
                  <a:pt x="51959" y="818373"/>
                </a:lnTo>
                <a:lnTo>
                  <a:pt x="103397" y="814427"/>
                </a:lnTo>
                <a:lnTo>
                  <a:pt x="154283" y="808702"/>
                </a:lnTo>
                <a:lnTo>
                  <a:pt x="204588" y="801228"/>
                </a:lnTo>
                <a:lnTo>
                  <a:pt x="254282" y="792037"/>
                </a:lnTo>
                <a:lnTo>
                  <a:pt x="303337" y="781161"/>
                </a:lnTo>
                <a:lnTo>
                  <a:pt x="351723" y="768630"/>
                </a:lnTo>
                <a:lnTo>
                  <a:pt x="399411" y="754477"/>
                </a:lnTo>
                <a:lnTo>
                  <a:pt x="446372" y="738731"/>
                </a:lnTo>
                <a:lnTo>
                  <a:pt x="492575" y="721425"/>
                </a:lnTo>
                <a:lnTo>
                  <a:pt x="537992" y="702590"/>
                </a:lnTo>
                <a:lnTo>
                  <a:pt x="582594" y="682258"/>
                </a:lnTo>
                <a:lnTo>
                  <a:pt x="626350" y="660458"/>
                </a:lnTo>
                <a:lnTo>
                  <a:pt x="669233" y="637224"/>
                </a:lnTo>
                <a:lnTo>
                  <a:pt x="711212" y="612586"/>
                </a:lnTo>
                <a:lnTo>
                  <a:pt x="752258" y="586575"/>
                </a:lnTo>
                <a:lnTo>
                  <a:pt x="792341" y="559223"/>
                </a:lnTo>
                <a:lnTo>
                  <a:pt x="831434" y="530561"/>
                </a:lnTo>
                <a:lnTo>
                  <a:pt x="869505" y="500620"/>
                </a:lnTo>
                <a:lnTo>
                  <a:pt x="906526" y="469432"/>
                </a:lnTo>
                <a:lnTo>
                  <a:pt x="942468" y="437028"/>
                </a:lnTo>
                <a:lnTo>
                  <a:pt x="977301" y="403439"/>
                </a:lnTo>
                <a:lnTo>
                  <a:pt x="1010995" y="368697"/>
                </a:lnTo>
                <a:lnTo>
                  <a:pt x="1043522" y="332833"/>
                </a:lnTo>
                <a:lnTo>
                  <a:pt x="1074852" y="295878"/>
                </a:lnTo>
                <a:lnTo>
                  <a:pt x="1104956" y="257863"/>
                </a:lnTo>
                <a:lnTo>
                  <a:pt x="1133805" y="218821"/>
                </a:lnTo>
                <a:lnTo>
                  <a:pt x="7815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29"/>
          <p:cNvSpPr/>
          <p:nvPr/>
        </p:nvSpPr>
        <p:spPr>
          <a:xfrm>
            <a:off x="2892868" y="2535880"/>
            <a:ext cx="430857" cy="1075581"/>
          </a:xfrm>
          <a:custGeom>
            <a:avLst/>
            <a:gdLst/>
            <a:ahLst/>
            <a:cxnLst/>
            <a:rect l="l" t="t" r="r" b="b"/>
            <a:pathLst>
              <a:path w="612775" h="1529714">
                <a:moveTo>
                  <a:pt x="171081" y="0"/>
                </a:moveTo>
                <a:lnTo>
                  <a:pt x="148431" y="43792"/>
                </a:lnTo>
                <a:lnTo>
                  <a:pt x="127254" y="88445"/>
                </a:lnTo>
                <a:lnTo>
                  <a:pt x="107585" y="133926"/>
                </a:lnTo>
                <a:lnTo>
                  <a:pt x="89456" y="180203"/>
                </a:lnTo>
                <a:lnTo>
                  <a:pt x="72898" y="227244"/>
                </a:lnTo>
                <a:lnTo>
                  <a:pt x="57946" y="275016"/>
                </a:lnTo>
                <a:lnTo>
                  <a:pt x="44630" y="323489"/>
                </a:lnTo>
                <a:lnTo>
                  <a:pt x="32985" y="372630"/>
                </a:lnTo>
                <a:lnTo>
                  <a:pt x="23042" y="422407"/>
                </a:lnTo>
                <a:lnTo>
                  <a:pt x="14833" y="472788"/>
                </a:lnTo>
                <a:lnTo>
                  <a:pt x="8392" y="523742"/>
                </a:lnTo>
                <a:lnTo>
                  <a:pt x="3751" y="575236"/>
                </a:lnTo>
                <a:lnTo>
                  <a:pt x="943" y="627238"/>
                </a:lnTo>
                <a:lnTo>
                  <a:pt x="0" y="679716"/>
                </a:lnTo>
                <a:lnTo>
                  <a:pt x="954" y="732500"/>
                </a:lnTo>
                <a:lnTo>
                  <a:pt x="3796" y="784800"/>
                </a:lnTo>
                <a:lnTo>
                  <a:pt x="8493" y="836585"/>
                </a:lnTo>
                <a:lnTo>
                  <a:pt x="15010" y="887823"/>
                </a:lnTo>
                <a:lnTo>
                  <a:pt x="23315" y="938480"/>
                </a:lnTo>
                <a:lnTo>
                  <a:pt x="33376" y="988524"/>
                </a:lnTo>
                <a:lnTo>
                  <a:pt x="45157" y="1037923"/>
                </a:lnTo>
                <a:lnTo>
                  <a:pt x="58628" y="1086643"/>
                </a:lnTo>
                <a:lnTo>
                  <a:pt x="73753" y="1134654"/>
                </a:lnTo>
                <a:lnTo>
                  <a:pt x="90501" y="1181922"/>
                </a:lnTo>
                <a:lnTo>
                  <a:pt x="108838" y="1228414"/>
                </a:lnTo>
                <a:lnTo>
                  <a:pt x="128730" y="1274099"/>
                </a:lnTo>
                <a:lnTo>
                  <a:pt x="150146" y="1318943"/>
                </a:lnTo>
                <a:lnTo>
                  <a:pt x="173051" y="1362915"/>
                </a:lnTo>
                <a:lnTo>
                  <a:pt x="197412" y="1405981"/>
                </a:lnTo>
                <a:lnTo>
                  <a:pt x="223197" y="1448109"/>
                </a:lnTo>
                <a:lnTo>
                  <a:pt x="250372" y="1489267"/>
                </a:lnTo>
                <a:lnTo>
                  <a:pt x="278904" y="1529422"/>
                </a:lnTo>
                <a:lnTo>
                  <a:pt x="612190" y="1284528"/>
                </a:lnTo>
                <a:lnTo>
                  <a:pt x="584319" y="1244765"/>
                </a:lnTo>
                <a:lnTo>
                  <a:pt x="558317" y="1203649"/>
                </a:lnTo>
                <a:lnTo>
                  <a:pt x="534248" y="1161243"/>
                </a:lnTo>
                <a:lnTo>
                  <a:pt x="512175" y="1117607"/>
                </a:lnTo>
                <a:lnTo>
                  <a:pt x="492159" y="1072804"/>
                </a:lnTo>
                <a:lnTo>
                  <a:pt x="474264" y="1026894"/>
                </a:lnTo>
                <a:lnTo>
                  <a:pt x="458551" y="979940"/>
                </a:lnTo>
                <a:lnTo>
                  <a:pt x="445085" y="932003"/>
                </a:lnTo>
                <a:lnTo>
                  <a:pt x="433926" y="883143"/>
                </a:lnTo>
                <a:lnTo>
                  <a:pt x="425139" y="833423"/>
                </a:lnTo>
                <a:lnTo>
                  <a:pt x="418784" y="782905"/>
                </a:lnTo>
                <a:lnTo>
                  <a:pt x="414926" y="731648"/>
                </a:lnTo>
                <a:lnTo>
                  <a:pt x="413626" y="679716"/>
                </a:lnTo>
                <a:lnTo>
                  <a:pt x="415086" y="624814"/>
                </a:lnTo>
                <a:lnTo>
                  <a:pt x="419415" y="570677"/>
                </a:lnTo>
                <a:lnTo>
                  <a:pt x="426536" y="517377"/>
                </a:lnTo>
                <a:lnTo>
                  <a:pt x="436370" y="464985"/>
                </a:lnTo>
                <a:lnTo>
                  <a:pt x="448840" y="413571"/>
                </a:lnTo>
                <a:lnTo>
                  <a:pt x="463869" y="363206"/>
                </a:lnTo>
                <a:lnTo>
                  <a:pt x="481379" y="313961"/>
                </a:lnTo>
                <a:lnTo>
                  <a:pt x="501292" y="265906"/>
                </a:lnTo>
                <a:lnTo>
                  <a:pt x="523532" y="219113"/>
                </a:lnTo>
                <a:lnTo>
                  <a:pt x="17108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0" name="object 30"/>
          <p:cNvSpPr/>
          <p:nvPr/>
        </p:nvSpPr>
        <p:spPr>
          <a:xfrm>
            <a:off x="3130210" y="3488883"/>
            <a:ext cx="733574" cy="532656"/>
          </a:xfrm>
          <a:custGeom>
            <a:avLst/>
            <a:gdLst/>
            <a:ahLst/>
            <a:cxnLst/>
            <a:rect l="l" t="t" r="r" b="b"/>
            <a:pathLst>
              <a:path w="1043304" h="757554">
                <a:moveTo>
                  <a:pt x="333540" y="0"/>
                </a:moveTo>
                <a:lnTo>
                  <a:pt x="0" y="245643"/>
                </a:lnTo>
                <a:lnTo>
                  <a:pt x="32090" y="282595"/>
                </a:lnTo>
                <a:lnTo>
                  <a:pt x="65404" y="318424"/>
                </a:lnTo>
                <a:lnTo>
                  <a:pt x="99907" y="353098"/>
                </a:lnTo>
                <a:lnTo>
                  <a:pt x="135569" y="386584"/>
                </a:lnTo>
                <a:lnTo>
                  <a:pt x="172358" y="418850"/>
                </a:lnTo>
                <a:lnTo>
                  <a:pt x="210242" y="449864"/>
                </a:lnTo>
                <a:lnTo>
                  <a:pt x="249189" y="479594"/>
                </a:lnTo>
                <a:lnTo>
                  <a:pt x="289167" y="508007"/>
                </a:lnTo>
                <a:lnTo>
                  <a:pt x="330144" y="535072"/>
                </a:lnTo>
                <a:lnTo>
                  <a:pt x="372088" y="560756"/>
                </a:lnTo>
                <a:lnTo>
                  <a:pt x="414967" y="585026"/>
                </a:lnTo>
                <a:lnTo>
                  <a:pt x="458750" y="607852"/>
                </a:lnTo>
                <a:lnTo>
                  <a:pt x="503405" y="629200"/>
                </a:lnTo>
                <a:lnTo>
                  <a:pt x="548900" y="649038"/>
                </a:lnTo>
                <a:lnTo>
                  <a:pt x="595202" y="667334"/>
                </a:lnTo>
                <a:lnTo>
                  <a:pt x="642280" y="684056"/>
                </a:lnTo>
                <a:lnTo>
                  <a:pt x="690102" y="699172"/>
                </a:lnTo>
                <a:lnTo>
                  <a:pt x="738636" y="712649"/>
                </a:lnTo>
                <a:lnTo>
                  <a:pt x="787851" y="724456"/>
                </a:lnTo>
                <a:lnTo>
                  <a:pt x="837714" y="734560"/>
                </a:lnTo>
                <a:lnTo>
                  <a:pt x="888194" y="742928"/>
                </a:lnTo>
                <a:lnTo>
                  <a:pt x="939258" y="749529"/>
                </a:lnTo>
                <a:lnTo>
                  <a:pt x="990875" y="754331"/>
                </a:lnTo>
                <a:lnTo>
                  <a:pt x="1043012" y="757300"/>
                </a:lnTo>
                <a:lnTo>
                  <a:pt x="1043012" y="343458"/>
                </a:lnTo>
                <a:lnTo>
                  <a:pt x="990927" y="339228"/>
                </a:lnTo>
                <a:lnTo>
                  <a:pt x="939499" y="332388"/>
                </a:lnTo>
                <a:lnTo>
                  <a:pt x="888809" y="323005"/>
                </a:lnTo>
                <a:lnTo>
                  <a:pt x="838937" y="311146"/>
                </a:lnTo>
                <a:lnTo>
                  <a:pt x="789963" y="296876"/>
                </a:lnTo>
                <a:lnTo>
                  <a:pt x="741969" y="280265"/>
                </a:lnTo>
                <a:lnTo>
                  <a:pt x="695033" y="261377"/>
                </a:lnTo>
                <a:lnTo>
                  <a:pt x="649238" y="240280"/>
                </a:lnTo>
                <a:lnTo>
                  <a:pt x="604662" y="217041"/>
                </a:lnTo>
                <a:lnTo>
                  <a:pt x="561387" y="191727"/>
                </a:lnTo>
                <a:lnTo>
                  <a:pt x="519492" y="164404"/>
                </a:lnTo>
                <a:lnTo>
                  <a:pt x="479058" y="135139"/>
                </a:lnTo>
                <a:lnTo>
                  <a:pt x="440166" y="104000"/>
                </a:lnTo>
                <a:lnTo>
                  <a:pt x="402895" y="71052"/>
                </a:lnTo>
                <a:lnTo>
                  <a:pt x="367326" y="36363"/>
                </a:lnTo>
                <a:lnTo>
                  <a:pt x="333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1" name="object 31"/>
          <p:cNvSpPr txBox="1"/>
          <p:nvPr/>
        </p:nvSpPr>
        <p:spPr>
          <a:xfrm>
            <a:off x="3611091" y="2722875"/>
            <a:ext cx="563910" cy="55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48219"/>
            <a:r>
              <a:rPr sz="1793" spc="302" dirty="0">
                <a:solidFill>
                  <a:srgbClr val="FFFFFF"/>
                </a:solidFill>
                <a:latin typeface="Calibri"/>
                <a:cs typeface="Calibri"/>
              </a:rPr>
              <a:t>EPS  </a:t>
            </a:r>
            <a:r>
              <a:rPr sz="1793" spc="161" dirty="0">
                <a:solidFill>
                  <a:srgbClr val="FFFFFF"/>
                </a:solidFill>
                <a:latin typeface="Calibri"/>
                <a:cs typeface="Calibri"/>
              </a:rPr>
              <a:t>(D.</a:t>
            </a:r>
            <a:r>
              <a:rPr sz="1793" spc="17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93" spc="53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793">
              <a:latin typeface="Calibri"/>
              <a:cs typeface="Calibri"/>
            </a:endParaRPr>
          </a:p>
        </p:txBody>
      </p:sp>
      <p:sp>
        <p:nvSpPr>
          <p:cNvPr id="72" name="object 32"/>
          <p:cNvSpPr/>
          <p:nvPr/>
        </p:nvSpPr>
        <p:spPr>
          <a:xfrm>
            <a:off x="7794766" y="2478006"/>
            <a:ext cx="1072009" cy="1072009"/>
          </a:xfrm>
          <a:custGeom>
            <a:avLst/>
            <a:gdLst/>
            <a:ahLst/>
            <a:cxnLst/>
            <a:rect l="l" t="t" r="r" b="b"/>
            <a:pathLst>
              <a:path w="1524634" h="1524635">
                <a:moveTo>
                  <a:pt x="762012" y="0"/>
                </a:moveTo>
                <a:lnTo>
                  <a:pt x="713821" y="1499"/>
                </a:lnTo>
                <a:lnTo>
                  <a:pt x="666426" y="5937"/>
                </a:lnTo>
                <a:lnTo>
                  <a:pt x="619917" y="13225"/>
                </a:lnTo>
                <a:lnTo>
                  <a:pt x="574383" y="23273"/>
                </a:lnTo>
                <a:lnTo>
                  <a:pt x="529914" y="35992"/>
                </a:lnTo>
                <a:lnTo>
                  <a:pt x="486598" y="51293"/>
                </a:lnTo>
                <a:lnTo>
                  <a:pt x="444525" y="69086"/>
                </a:lnTo>
                <a:lnTo>
                  <a:pt x="403784" y="89283"/>
                </a:lnTo>
                <a:lnTo>
                  <a:pt x="364465" y="111794"/>
                </a:lnTo>
                <a:lnTo>
                  <a:pt x="326656" y="136530"/>
                </a:lnTo>
                <a:lnTo>
                  <a:pt x="290447" y="163401"/>
                </a:lnTo>
                <a:lnTo>
                  <a:pt x="255927" y="192318"/>
                </a:lnTo>
                <a:lnTo>
                  <a:pt x="223186" y="223192"/>
                </a:lnTo>
                <a:lnTo>
                  <a:pt x="192313" y="255934"/>
                </a:lnTo>
                <a:lnTo>
                  <a:pt x="163396" y="290455"/>
                </a:lnTo>
                <a:lnTo>
                  <a:pt x="136526" y="326664"/>
                </a:lnTo>
                <a:lnTo>
                  <a:pt x="111791" y="364474"/>
                </a:lnTo>
                <a:lnTo>
                  <a:pt x="89280" y="403794"/>
                </a:lnTo>
                <a:lnTo>
                  <a:pt x="69084" y="444535"/>
                </a:lnTo>
                <a:lnTo>
                  <a:pt x="51291" y="486609"/>
                </a:lnTo>
                <a:lnTo>
                  <a:pt x="35991" y="529925"/>
                </a:lnTo>
                <a:lnTo>
                  <a:pt x="23272" y="574395"/>
                </a:lnTo>
                <a:lnTo>
                  <a:pt x="13224" y="619929"/>
                </a:lnTo>
                <a:lnTo>
                  <a:pt x="5937" y="666439"/>
                </a:lnTo>
                <a:lnTo>
                  <a:pt x="1499" y="713833"/>
                </a:lnTo>
                <a:lnTo>
                  <a:pt x="0" y="762025"/>
                </a:lnTo>
                <a:lnTo>
                  <a:pt x="1499" y="810216"/>
                </a:lnTo>
                <a:lnTo>
                  <a:pt x="5937" y="857611"/>
                </a:lnTo>
                <a:lnTo>
                  <a:pt x="13224" y="904120"/>
                </a:lnTo>
                <a:lnTo>
                  <a:pt x="23272" y="949655"/>
                </a:lnTo>
                <a:lnTo>
                  <a:pt x="35991" y="994125"/>
                </a:lnTo>
                <a:lnTo>
                  <a:pt x="51291" y="1037441"/>
                </a:lnTo>
                <a:lnTo>
                  <a:pt x="69084" y="1079514"/>
                </a:lnTo>
                <a:lnTo>
                  <a:pt x="89280" y="1120256"/>
                </a:lnTo>
                <a:lnTo>
                  <a:pt x="111791" y="1159576"/>
                </a:lnTo>
                <a:lnTo>
                  <a:pt x="136526" y="1197385"/>
                </a:lnTo>
                <a:lnTo>
                  <a:pt x="163396" y="1233595"/>
                </a:lnTo>
                <a:lnTo>
                  <a:pt x="192313" y="1268115"/>
                </a:lnTo>
                <a:lnTo>
                  <a:pt x="223186" y="1300857"/>
                </a:lnTo>
                <a:lnTo>
                  <a:pt x="255927" y="1331732"/>
                </a:lnTo>
                <a:lnTo>
                  <a:pt x="290447" y="1360649"/>
                </a:lnTo>
                <a:lnTo>
                  <a:pt x="326656" y="1387520"/>
                </a:lnTo>
                <a:lnTo>
                  <a:pt x="364465" y="1412256"/>
                </a:lnTo>
                <a:lnTo>
                  <a:pt x="403784" y="1434767"/>
                </a:lnTo>
                <a:lnTo>
                  <a:pt x="444525" y="1454963"/>
                </a:lnTo>
                <a:lnTo>
                  <a:pt x="486598" y="1472757"/>
                </a:lnTo>
                <a:lnTo>
                  <a:pt x="529914" y="1488058"/>
                </a:lnTo>
                <a:lnTo>
                  <a:pt x="574383" y="1500777"/>
                </a:lnTo>
                <a:lnTo>
                  <a:pt x="619917" y="1510825"/>
                </a:lnTo>
                <a:lnTo>
                  <a:pt x="666426" y="1518113"/>
                </a:lnTo>
                <a:lnTo>
                  <a:pt x="713821" y="1522551"/>
                </a:lnTo>
                <a:lnTo>
                  <a:pt x="762012" y="1524050"/>
                </a:lnTo>
                <a:lnTo>
                  <a:pt x="810204" y="1522551"/>
                </a:lnTo>
                <a:lnTo>
                  <a:pt x="857599" y="1518113"/>
                </a:lnTo>
                <a:lnTo>
                  <a:pt x="904108" y="1510825"/>
                </a:lnTo>
                <a:lnTo>
                  <a:pt x="949642" y="1500777"/>
                </a:lnTo>
                <a:lnTo>
                  <a:pt x="994112" y="1488058"/>
                </a:lnTo>
                <a:lnTo>
                  <a:pt x="1037428" y="1472757"/>
                </a:lnTo>
                <a:lnTo>
                  <a:pt x="1079502" y="1454963"/>
                </a:lnTo>
                <a:lnTo>
                  <a:pt x="1120243" y="1434767"/>
                </a:lnTo>
                <a:lnTo>
                  <a:pt x="1159563" y="1412256"/>
                </a:lnTo>
                <a:lnTo>
                  <a:pt x="1197373" y="1387520"/>
                </a:lnTo>
                <a:lnTo>
                  <a:pt x="1233582" y="1360649"/>
                </a:lnTo>
                <a:lnTo>
                  <a:pt x="1268103" y="1331732"/>
                </a:lnTo>
                <a:lnTo>
                  <a:pt x="1300845" y="1300857"/>
                </a:lnTo>
                <a:lnTo>
                  <a:pt x="1331719" y="1268115"/>
                </a:lnTo>
                <a:lnTo>
                  <a:pt x="1360636" y="1233595"/>
                </a:lnTo>
                <a:lnTo>
                  <a:pt x="1387507" y="1197385"/>
                </a:lnTo>
                <a:lnTo>
                  <a:pt x="1412243" y="1159576"/>
                </a:lnTo>
                <a:lnTo>
                  <a:pt x="1434754" y="1120256"/>
                </a:lnTo>
                <a:lnTo>
                  <a:pt x="1454951" y="1079514"/>
                </a:lnTo>
                <a:lnTo>
                  <a:pt x="1472744" y="1037441"/>
                </a:lnTo>
                <a:lnTo>
                  <a:pt x="1488045" y="994125"/>
                </a:lnTo>
                <a:lnTo>
                  <a:pt x="1500764" y="949655"/>
                </a:lnTo>
                <a:lnTo>
                  <a:pt x="1510813" y="904120"/>
                </a:lnTo>
                <a:lnTo>
                  <a:pt x="1518100" y="857611"/>
                </a:lnTo>
                <a:lnTo>
                  <a:pt x="1522538" y="810216"/>
                </a:lnTo>
                <a:lnTo>
                  <a:pt x="1524038" y="762025"/>
                </a:lnTo>
                <a:lnTo>
                  <a:pt x="1522538" y="713833"/>
                </a:lnTo>
                <a:lnTo>
                  <a:pt x="1518100" y="666439"/>
                </a:lnTo>
                <a:lnTo>
                  <a:pt x="1510813" y="619929"/>
                </a:lnTo>
                <a:lnTo>
                  <a:pt x="1500764" y="574395"/>
                </a:lnTo>
                <a:lnTo>
                  <a:pt x="1488045" y="529925"/>
                </a:lnTo>
                <a:lnTo>
                  <a:pt x="1472744" y="486609"/>
                </a:lnTo>
                <a:lnTo>
                  <a:pt x="1454951" y="444535"/>
                </a:lnTo>
                <a:lnTo>
                  <a:pt x="1434754" y="403794"/>
                </a:lnTo>
                <a:lnTo>
                  <a:pt x="1412243" y="364474"/>
                </a:lnTo>
                <a:lnTo>
                  <a:pt x="1387507" y="326664"/>
                </a:lnTo>
                <a:lnTo>
                  <a:pt x="1360636" y="290455"/>
                </a:lnTo>
                <a:lnTo>
                  <a:pt x="1331719" y="255934"/>
                </a:lnTo>
                <a:lnTo>
                  <a:pt x="1300845" y="223192"/>
                </a:lnTo>
                <a:lnTo>
                  <a:pt x="1268103" y="192318"/>
                </a:lnTo>
                <a:lnTo>
                  <a:pt x="1233582" y="163401"/>
                </a:lnTo>
                <a:lnTo>
                  <a:pt x="1197373" y="136530"/>
                </a:lnTo>
                <a:lnTo>
                  <a:pt x="1159563" y="111794"/>
                </a:lnTo>
                <a:lnTo>
                  <a:pt x="1120243" y="89283"/>
                </a:lnTo>
                <a:lnTo>
                  <a:pt x="1079502" y="69086"/>
                </a:lnTo>
                <a:lnTo>
                  <a:pt x="1037428" y="51293"/>
                </a:lnTo>
                <a:lnTo>
                  <a:pt x="994112" y="35992"/>
                </a:lnTo>
                <a:lnTo>
                  <a:pt x="949642" y="23273"/>
                </a:lnTo>
                <a:lnTo>
                  <a:pt x="904108" y="13225"/>
                </a:lnTo>
                <a:lnTo>
                  <a:pt x="857599" y="5937"/>
                </a:lnTo>
                <a:lnTo>
                  <a:pt x="810204" y="1499"/>
                </a:lnTo>
                <a:lnTo>
                  <a:pt x="762012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3" name="object 33"/>
          <p:cNvSpPr/>
          <p:nvPr/>
        </p:nvSpPr>
        <p:spPr>
          <a:xfrm>
            <a:off x="7326609" y="2010528"/>
            <a:ext cx="966192" cy="1016645"/>
          </a:xfrm>
          <a:custGeom>
            <a:avLst/>
            <a:gdLst/>
            <a:ahLst/>
            <a:cxnLst/>
            <a:rect l="l" t="t" r="r" b="b"/>
            <a:pathLst>
              <a:path w="1374140" h="1445895">
                <a:moveTo>
                  <a:pt x="1374000" y="0"/>
                </a:moveTo>
                <a:lnTo>
                  <a:pt x="1325571" y="2705"/>
                </a:lnTo>
                <a:lnTo>
                  <a:pt x="1277579" y="7001"/>
                </a:lnTo>
                <a:lnTo>
                  <a:pt x="1230049" y="12860"/>
                </a:lnTo>
                <a:lnTo>
                  <a:pt x="1183010" y="20258"/>
                </a:lnTo>
                <a:lnTo>
                  <a:pt x="1136487" y="29168"/>
                </a:lnTo>
                <a:lnTo>
                  <a:pt x="1090507" y="39564"/>
                </a:lnTo>
                <a:lnTo>
                  <a:pt x="1045096" y="51420"/>
                </a:lnTo>
                <a:lnTo>
                  <a:pt x="1000282" y="64710"/>
                </a:lnTo>
                <a:lnTo>
                  <a:pt x="956090" y="79408"/>
                </a:lnTo>
                <a:lnTo>
                  <a:pt x="912547" y="95488"/>
                </a:lnTo>
                <a:lnTo>
                  <a:pt x="869681" y="112925"/>
                </a:lnTo>
                <a:lnTo>
                  <a:pt x="827517" y="131691"/>
                </a:lnTo>
                <a:lnTo>
                  <a:pt x="786082" y="151762"/>
                </a:lnTo>
                <a:lnTo>
                  <a:pt x="745402" y="173110"/>
                </a:lnTo>
                <a:lnTo>
                  <a:pt x="705505" y="195711"/>
                </a:lnTo>
                <a:lnTo>
                  <a:pt x="666417" y="219537"/>
                </a:lnTo>
                <a:lnTo>
                  <a:pt x="628164" y="244564"/>
                </a:lnTo>
                <a:lnTo>
                  <a:pt x="590773" y="270765"/>
                </a:lnTo>
                <a:lnTo>
                  <a:pt x="554270" y="298114"/>
                </a:lnTo>
                <a:lnTo>
                  <a:pt x="518683" y="326585"/>
                </a:lnTo>
                <a:lnTo>
                  <a:pt x="484038" y="356152"/>
                </a:lnTo>
                <a:lnTo>
                  <a:pt x="450361" y="386789"/>
                </a:lnTo>
                <a:lnTo>
                  <a:pt x="417679" y="418470"/>
                </a:lnTo>
                <a:lnTo>
                  <a:pt x="386019" y="451169"/>
                </a:lnTo>
                <a:lnTo>
                  <a:pt x="355406" y="484860"/>
                </a:lnTo>
                <a:lnTo>
                  <a:pt x="325869" y="519517"/>
                </a:lnTo>
                <a:lnTo>
                  <a:pt x="297433" y="555114"/>
                </a:lnTo>
                <a:lnTo>
                  <a:pt x="270125" y="591625"/>
                </a:lnTo>
                <a:lnTo>
                  <a:pt x="243971" y="629024"/>
                </a:lnTo>
                <a:lnTo>
                  <a:pt x="218998" y="667286"/>
                </a:lnTo>
                <a:lnTo>
                  <a:pt x="195233" y="706383"/>
                </a:lnTo>
                <a:lnTo>
                  <a:pt x="172703" y="746290"/>
                </a:lnTo>
                <a:lnTo>
                  <a:pt x="151433" y="786981"/>
                </a:lnTo>
                <a:lnTo>
                  <a:pt x="131451" y="828431"/>
                </a:lnTo>
                <a:lnTo>
                  <a:pt x="112782" y="870612"/>
                </a:lnTo>
                <a:lnTo>
                  <a:pt x="95455" y="913499"/>
                </a:lnTo>
                <a:lnTo>
                  <a:pt x="79494" y="957066"/>
                </a:lnTo>
                <a:lnTo>
                  <a:pt x="64928" y="1001288"/>
                </a:lnTo>
                <a:lnTo>
                  <a:pt x="51782" y="1046137"/>
                </a:lnTo>
                <a:lnTo>
                  <a:pt x="40083" y="1091588"/>
                </a:lnTo>
                <a:lnTo>
                  <a:pt x="29857" y="1137616"/>
                </a:lnTo>
                <a:lnTo>
                  <a:pt x="21132" y="1184193"/>
                </a:lnTo>
                <a:lnTo>
                  <a:pt x="13934" y="1231294"/>
                </a:lnTo>
                <a:lnTo>
                  <a:pt x="8257" y="1279264"/>
                </a:lnTo>
                <a:lnTo>
                  <a:pt x="4221" y="1327002"/>
                </a:lnTo>
                <a:lnTo>
                  <a:pt x="1765" y="1375482"/>
                </a:lnTo>
                <a:lnTo>
                  <a:pt x="939" y="1424419"/>
                </a:lnTo>
                <a:lnTo>
                  <a:pt x="939" y="1432445"/>
                </a:lnTo>
                <a:lnTo>
                  <a:pt x="0" y="1445882"/>
                </a:lnTo>
                <a:lnTo>
                  <a:pt x="411810" y="1445882"/>
                </a:lnTo>
                <a:lnTo>
                  <a:pt x="412813" y="1432445"/>
                </a:lnTo>
                <a:lnTo>
                  <a:pt x="412813" y="1424419"/>
                </a:lnTo>
                <a:lnTo>
                  <a:pt x="413983" y="1375404"/>
                </a:lnTo>
                <a:lnTo>
                  <a:pt x="417460" y="1326964"/>
                </a:lnTo>
                <a:lnTo>
                  <a:pt x="423177" y="1279264"/>
                </a:lnTo>
                <a:lnTo>
                  <a:pt x="431095" y="1232241"/>
                </a:lnTo>
                <a:lnTo>
                  <a:pt x="441154" y="1185986"/>
                </a:lnTo>
                <a:lnTo>
                  <a:pt x="453302" y="1140550"/>
                </a:lnTo>
                <a:lnTo>
                  <a:pt x="467483" y="1095984"/>
                </a:lnTo>
                <a:lnTo>
                  <a:pt x="483645" y="1052341"/>
                </a:lnTo>
                <a:lnTo>
                  <a:pt x="501734" y="1009672"/>
                </a:lnTo>
                <a:lnTo>
                  <a:pt x="521696" y="968028"/>
                </a:lnTo>
                <a:lnTo>
                  <a:pt x="543476" y="927462"/>
                </a:lnTo>
                <a:lnTo>
                  <a:pt x="567022" y="888024"/>
                </a:lnTo>
                <a:lnTo>
                  <a:pt x="592279" y="849767"/>
                </a:lnTo>
                <a:lnTo>
                  <a:pt x="619194" y="812743"/>
                </a:lnTo>
                <a:lnTo>
                  <a:pt x="647713" y="777002"/>
                </a:lnTo>
                <a:lnTo>
                  <a:pt x="677782" y="742597"/>
                </a:lnTo>
                <a:lnTo>
                  <a:pt x="709348" y="709578"/>
                </a:lnTo>
                <a:lnTo>
                  <a:pt x="742356" y="677999"/>
                </a:lnTo>
                <a:lnTo>
                  <a:pt x="776752" y="647910"/>
                </a:lnTo>
                <a:lnTo>
                  <a:pt x="812484" y="619363"/>
                </a:lnTo>
                <a:lnTo>
                  <a:pt x="849496" y="592411"/>
                </a:lnTo>
                <a:lnTo>
                  <a:pt x="887737" y="567103"/>
                </a:lnTo>
                <a:lnTo>
                  <a:pt x="927150" y="543492"/>
                </a:lnTo>
                <a:lnTo>
                  <a:pt x="967684" y="521631"/>
                </a:lnTo>
                <a:lnTo>
                  <a:pt x="1009283" y="501569"/>
                </a:lnTo>
                <a:lnTo>
                  <a:pt x="1051895" y="483360"/>
                </a:lnTo>
                <a:lnTo>
                  <a:pt x="1095465" y="467054"/>
                </a:lnTo>
                <a:lnTo>
                  <a:pt x="1139940" y="452704"/>
                </a:lnTo>
                <a:lnTo>
                  <a:pt x="1185265" y="440360"/>
                </a:lnTo>
                <a:lnTo>
                  <a:pt x="1231388" y="430075"/>
                </a:lnTo>
                <a:lnTo>
                  <a:pt x="1278253" y="421901"/>
                </a:lnTo>
                <a:lnTo>
                  <a:pt x="1325809" y="415888"/>
                </a:lnTo>
                <a:lnTo>
                  <a:pt x="1374000" y="412089"/>
                </a:lnTo>
                <a:lnTo>
                  <a:pt x="1374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4" name="object 34"/>
          <p:cNvSpPr/>
          <p:nvPr/>
        </p:nvSpPr>
        <p:spPr>
          <a:xfrm>
            <a:off x="8355211" y="2010126"/>
            <a:ext cx="980033" cy="1017091"/>
          </a:xfrm>
          <a:custGeom>
            <a:avLst/>
            <a:gdLst/>
            <a:ahLst/>
            <a:cxnLst/>
            <a:rect l="l" t="t" r="r" b="b"/>
            <a:pathLst>
              <a:path w="1393825" h="1446529">
                <a:moveTo>
                  <a:pt x="0" y="0"/>
                </a:moveTo>
                <a:lnTo>
                  <a:pt x="0" y="411873"/>
                </a:lnTo>
                <a:lnTo>
                  <a:pt x="47890" y="414559"/>
                </a:lnTo>
                <a:lnTo>
                  <a:pt x="95159" y="419414"/>
                </a:lnTo>
                <a:lnTo>
                  <a:pt x="141756" y="426387"/>
                </a:lnTo>
                <a:lnTo>
                  <a:pt x="187631" y="435430"/>
                </a:lnTo>
                <a:lnTo>
                  <a:pt x="232735" y="446493"/>
                </a:lnTo>
                <a:lnTo>
                  <a:pt x="277019" y="459528"/>
                </a:lnTo>
                <a:lnTo>
                  <a:pt x="320431" y="474485"/>
                </a:lnTo>
                <a:lnTo>
                  <a:pt x="362924" y="491314"/>
                </a:lnTo>
                <a:lnTo>
                  <a:pt x="404446" y="509967"/>
                </a:lnTo>
                <a:lnTo>
                  <a:pt x="444949" y="530395"/>
                </a:lnTo>
                <a:lnTo>
                  <a:pt x="484382" y="552547"/>
                </a:lnTo>
                <a:lnTo>
                  <a:pt x="522697" y="576376"/>
                </a:lnTo>
                <a:lnTo>
                  <a:pt x="559842" y="601831"/>
                </a:lnTo>
                <a:lnTo>
                  <a:pt x="595770" y="628864"/>
                </a:lnTo>
                <a:lnTo>
                  <a:pt x="630429" y="657425"/>
                </a:lnTo>
                <a:lnTo>
                  <a:pt x="663770" y="687465"/>
                </a:lnTo>
                <a:lnTo>
                  <a:pt x="695744" y="718935"/>
                </a:lnTo>
                <a:lnTo>
                  <a:pt x="726300" y="751786"/>
                </a:lnTo>
                <a:lnTo>
                  <a:pt x="755390" y="785968"/>
                </a:lnTo>
                <a:lnTo>
                  <a:pt x="782963" y="821432"/>
                </a:lnTo>
                <a:lnTo>
                  <a:pt x="808969" y="858129"/>
                </a:lnTo>
                <a:lnTo>
                  <a:pt x="833360" y="896010"/>
                </a:lnTo>
                <a:lnTo>
                  <a:pt x="856085" y="935025"/>
                </a:lnTo>
                <a:lnTo>
                  <a:pt x="877095" y="975125"/>
                </a:lnTo>
                <a:lnTo>
                  <a:pt x="896339" y="1016262"/>
                </a:lnTo>
                <a:lnTo>
                  <a:pt x="913769" y="1058385"/>
                </a:lnTo>
                <a:lnTo>
                  <a:pt x="929334" y="1101446"/>
                </a:lnTo>
                <a:lnTo>
                  <a:pt x="942986" y="1145395"/>
                </a:lnTo>
                <a:lnTo>
                  <a:pt x="954673" y="1190184"/>
                </a:lnTo>
                <a:lnTo>
                  <a:pt x="964347" y="1235762"/>
                </a:lnTo>
                <a:lnTo>
                  <a:pt x="971957" y="1282081"/>
                </a:lnTo>
                <a:lnTo>
                  <a:pt x="977455" y="1329092"/>
                </a:lnTo>
                <a:lnTo>
                  <a:pt x="980790" y="1376744"/>
                </a:lnTo>
                <a:lnTo>
                  <a:pt x="981913" y="1424990"/>
                </a:lnTo>
                <a:lnTo>
                  <a:pt x="981913" y="1433017"/>
                </a:lnTo>
                <a:lnTo>
                  <a:pt x="980973" y="1446453"/>
                </a:lnTo>
                <a:lnTo>
                  <a:pt x="1392783" y="1446453"/>
                </a:lnTo>
                <a:lnTo>
                  <a:pt x="1393786" y="1433017"/>
                </a:lnTo>
                <a:lnTo>
                  <a:pt x="1393786" y="1424990"/>
                </a:lnTo>
                <a:lnTo>
                  <a:pt x="1392984" y="1376598"/>
                </a:lnTo>
                <a:lnTo>
                  <a:pt x="1390596" y="1328616"/>
                </a:lnTo>
                <a:lnTo>
                  <a:pt x="1386645" y="1281069"/>
                </a:lnTo>
                <a:lnTo>
                  <a:pt x="1381157" y="1233984"/>
                </a:lnTo>
                <a:lnTo>
                  <a:pt x="1374158" y="1187384"/>
                </a:lnTo>
                <a:lnTo>
                  <a:pt x="1365672" y="1141296"/>
                </a:lnTo>
                <a:lnTo>
                  <a:pt x="1355725" y="1095744"/>
                </a:lnTo>
                <a:lnTo>
                  <a:pt x="1344342" y="1050753"/>
                </a:lnTo>
                <a:lnTo>
                  <a:pt x="1331547" y="1006348"/>
                </a:lnTo>
                <a:lnTo>
                  <a:pt x="1317367" y="962556"/>
                </a:lnTo>
                <a:lnTo>
                  <a:pt x="1301826" y="919400"/>
                </a:lnTo>
                <a:lnTo>
                  <a:pt x="1284949" y="876906"/>
                </a:lnTo>
                <a:lnTo>
                  <a:pt x="1266762" y="835098"/>
                </a:lnTo>
                <a:lnTo>
                  <a:pt x="1247290" y="794004"/>
                </a:lnTo>
                <a:lnTo>
                  <a:pt x="1226557" y="753646"/>
                </a:lnTo>
                <a:lnTo>
                  <a:pt x="1204590" y="714051"/>
                </a:lnTo>
                <a:lnTo>
                  <a:pt x="1181412" y="675243"/>
                </a:lnTo>
                <a:lnTo>
                  <a:pt x="1157050" y="637249"/>
                </a:lnTo>
                <a:lnTo>
                  <a:pt x="1131528" y="600092"/>
                </a:lnTo>
                <a:lnTo>
                  <a:pt x="1104872" y="563798"/>
                </a:lnTo>
                <a:lnTo>
                  <a:pt x="1077106" y="528392"/>
                </a:lnTo>
                <a:lnTo>
                  <a:pt x="1048257" y="493899"/>
                </a:lnTo>
                <a:lnTo>
                  <a:pt x="1018348" y="460345"/>
                </a:lnTo>
                <a:lnTo>
                  <a:pt x="987405" y="427755"/>
                </a:lnTo>
                <a:lnTo>
                  <a:pt x="955454" y="396153"/>
                </a:lnTo>
                <a:lnTo>
                  <a:pt x="922519" y="365565"/>
                </a:lnTo>
                <a:lnTo>
                  <a:pt x="888626" y="336015"/>
                </a:lnTo>
                <a:lnTo>
                  <a:pt x="853799" y="307530"/>
                </a:lnTo>
                <a:lnTo>
                  <a:pt x="818064" y="280135"/>
                </a:lnTo>
                <a:lnTo>
                  <a:pt x="781447" y="253853"/>
                </a:lnTo>
                <a:lnTo>
                  <a:pt x="743971" y="228711"/>
                </a:lnTo>
                <a:lnTo>
                  <a:pt x="705663" y="204734"/>
                </a:lnTo>
                <a:lnTo>
                  <a:pt x="666547" y="181946"/>
                </a:lnTo>
                <a:lnTo>
                  <a:pt x="626649" y="160374"/>
                </a:lnTo>
                <a:lnTo>
                  <a:pt x="585993" y="140041"/>
                </a:lnTo>
                <a:lnTo>
                  <a:pt x="544605" y="120974"/>
                </a:lnTo>
                <a:lnTo>
                  <a:pt x="502511" y="103197"/>
                </a:lnTo>
                <a:lnTo>
                  <a:pt x="459734" y="86735"/>
                </a:lnTo>
                <a:lnTo>
                  <a:pt x="416301" y="71614"/>
                </a:lnTo>
                <a:lnTo>
                  <a:pt x="372236" y="57859"/>
                </a:lnTo>
                <a:lnTo>
                  <a:pt x="327565" y="45494"/>
                </a:lnTo>
                <a:lnTo>
                  <a:pt x="282312" y="34546"/>
                </a:lnTo>
                <a:lnTo>
                  <a:pt x="236504" y="25039"/>
                </a:lnTo>
                <a:lnTo>
                  <a:pt x="190164" y="16998"/>
                </a:lnTo>
                <a:lnTo>
                  <a:pt x="143319" y="10448"/>
                </a:lnTo>
                <a:lnTo>
                  <a:pt x="95993" y="5415"/>
                </a:lnTo>
                <a:lnTo>
                  <a:pt x="48211" y="19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5" name="object 35"/>
          <p:cNvSpPr/>
          <p:nvPr/>
        </p:nvSpPr>
        <p:spPr>
          <a:xfrm>
            <a:off x="8355211" y="3098602"/>
            <a:ext cx="976461" cy="919311"/>
          </a:xfrm>
          <a:custGeom>
            <a:avLst/>
            <a:gdLst/>
            <a:ahLst/>
            <a:cxnLst/>
            <a:rect l="l" t="t" r="r" b="b"/>
            <a:pathLst>
              <a:path w="1388745" h="1307464">
                <a:moveTo>
                  <a:pt x="1388275" y="0"/>
                </a:moveTo>
                <a:lnTo>
                  <a:pt x="974788" y="0"/>
                </a:lnTo>
                <a:lnTo>
                  <a:pt x="968294" y="47573"/>
                </a:lnTo>
                <a:lnTo>
                  <a:pt x="959634" y="94393"/>
                </a:lnTo>
                <a:lnTo>
                  <a:pt x="948860" y="140410"/>
                </a:lnTo>
                <a:lnTo>
                  <a:pt x="936023" y="185573"/>
                </a:lnTo>
                <a:lnTo>
                  <a:pt x="921176" y="229829"/>
                </a:lnTo>
                <a:lnTo>
                  <a:pt x="904370" y="273129"/>
                </a:lnTo>
                <a:lnTo>
                  <a:pt x="885658" y="315421"/>
                </a:lnTo>
                <a:lnTo>
                  <a:pt x="865092" y="356653"/>
                </a:lnTo>
                <a:lnTo>
                  <a:pt x="842724" y="396774"/>
                </a:lnTo>
                <a:lnTo>
                  <a:pt x="818606" y="435735"/>
                </a:lnTo>
                <a:lnTo>
                  <a:pt x="792789" y="473482"/>
                </a:lnTo>
                <a:lnTo>
                  <a:pt x="765326" y="509966"/>
                </a:lnTo>
                <a:lnTo>
                  <a:pt x="736270" y="545134"/>
                </a:lnTo>
                <a:lnTo>
                  <a:pt x="705671" y="578937"/>
                </a:lnTo>
                <a:lnTo>
                  <a:pt x="673583" y="611322"/>
                </a:lnTo>
                <a:lnTo>
                  <a:pt x="640056" y="642238"/>
                </a:lnTo>
                <a:lnTo>
                  <a:pt x="605144" y="671635"/>
                </a:lnTo>
                <a:lnTo>
                  <a:pt x="568898" y="699462"/>
                </a:lnTo>
                <a:lnTo>
                  <a:pt x="531370" y="725666"/>
                </a:lnTo>
                <a:lnTo>
                  <a:pt x="492612" y="750197"/>
                </a:lnTo>
                <a:lnTo>
                  <a:pt x="452677" y="773005"/>
                </a:lnTo>
                <a:lnTo>
                  <a:pt x="411616" y="794036"/>
                </a:lnTo>
                <a:lnTo>
                  <a:pt x="369481" y="813242"/>
                </a:lnTo>
                <a:lnTo>
                  <a:pt x="326325" y="830569"/>
                </a:lnTo>
                <a:lnTo>
                  <a:pt x="282199" y="845968"/>
                </a:lnTo>
                <a:lnTo>
                  <a:pt x="237156" y="859388"/>
                </a:lnTo>
                <a:lnTo>
                  <a:pt x="191248" y="870775"/>
                </a:lnTo>
                <a:lnTo>
                  <a:pt x="144526" y="880081"/>
                </a:lnTo>
                <a:lnTo>
                  <a:pt x="97042" y="887254"/>
                </a:lnTo>
                <a:lnTo>
                  <a:pt x="48849" y="892242"/>
                </a:lnTo>
                <a:lnTo>
                  <a:pt x="0" y="894994"/>
                </a:lnTo>
                <a:lnTo>
                  <a:pt x="0" y="1306855"/>
                </a:lnTo>
                <a:lnTo>
                  <a:pt x="48891" y="1304898"/>
                </a:lnTo>
                <a:lnTo>
                  <a:pt x="97334" y="1301343"/>
                </a:lnTo>
                <a:lnTo>
                  <a:pt x="145303" y="1296213"/>
                </a:lnTo>
                <a:lnTo>
                  <a:pt x="192772" y="1289535"/>
                </a:lnTo>
                <a:lnTo>
                  <a:pt x="239716" y="1281335"/>
                </a:lnTo>
                <a:lnTo>
                  <a:pt x="286107" y="1271638"/>
                </a:lnTo>
                <a:lnTo>
                  <a:pt x="331921" y="1260470"/>
                </a:lnTo>
                <a:lnTo>
                  <a:pt x="377130" y="1247856"/>
                </a:lnTo>
                <a:lnTo>
                  <a:pt x="421710" y="1233823"/>
                </a:lnTo>
                <a:lnTo>
                  <a:pt x="465635" y="1218397"/>
                </a:lnTo>
                <a:lnTo>
                  <a:pt x="508877" y="1201602"/>
                </a:lnTo>
                <a:lnTo>
                  <a:pt x="551413" y="1183464"/>
                </a:lnTo>
                <a:lnTo>
                  <a:pt x="593214" y="1164010"/>
                </a:lnTo>
                <a:lnTo>
                  <a:pt x="634256" y="1143264"/>
                </a:lnTo>
                <a:lnTo>
                  <a:pt x="674513" y="1121253"/>
                </a:lnTo>
                <a:lnTo>
                  <a:pt x="713958" y="1098003"/>
                </a:lnTo>
                <a:lnTo>
                  <a:pt x="752566" y="1073538"/>
                </a:lnTo>
                <a:lnTo>
                  <a:pt x="790311" y="1047885"/>
                </a:lnTo>
                <a:lnTo>
                  <a:pt x="827166" y="1021070"/>
                </a:lnTo>
                <a:lnTo>
                  <a:pt x="863107" y="993118"/>
                </a:lnTo>
                <a:lnTo>
                  <a:pt x="898106" y="964054"/>
                </a:lnTo>
                <a:lnTo>
                  <a:pt x="932138" y="933905"/>
                </a:lnTo>
                <a:lnTo>
                  <a:pt x="965177" y="902697"/>
                </a:lnTo>
                <a:lnTo>
                  <a:pt x="997197" y="870454"/>
                </a:lnTo>
                <a:lnTo>
                  <a:pt x="1028172" y="837202"/>
                </a:lnTo>
                <a:lnTo>
                  <a:pt x="1058076" y="802969"/>
                </a:lnTo>
                <a:lnTo>
                  <a:pt x="1086884" y="767778"/>
                </a:lnTo>
                <a:lnTo>
                  <a:pt x="1114568" y="731656"/>
                </a:lnTo>
                <a:lnTo>
                  <a:pt x="1141104" y="694628"/>
                </a:lnTo>
                <a:lnTo>
                  <a:pt x="1166465" y="656720"/>
                </a:lnTo>
                <a:lnTo>
                  <a:pt x="1190626" y="617959"/>
                </a:lnTo>
                <a:lnTo>
                  <a:pt x="1213560" y="578368"/>
                </a:lnTo>
                <a:lnTo>
                  <a:pt x="1235241" y="537975"/>
                </a:lnTo>
                <a:lnTo>
                  <a:pt x="1255644" y="496805"/>
                </a:lnTo>
                <a:lnTo>
                  <a:pt x="1274743" y="454884"/>
                </a:lnTo>
                <a:lnTo>
                  <a:pt x="1292511" y="412237"/>
                </a:lnTo>
                <a:lnTo>
                  <a:pt x="1308923" y="368890"/>
                </a:lnTo>
                <a:lnTo>
                  <a:pt x="1323952" y="324869"/>
                </a:lnTo>
                <a:lnTo>
                  <a:pt x="1337573" y="280199"/>
                </a:lnTo>
                <a:lnTo>
                  <a:pt x="1349760" y="234906"/>
                </a:lnTo>
                <a:lnTo>
                  <a:pt x="1360487" y="189016"/>
                </a:lnTo>
                <a:lnTo>
                  <a:pt x="1369728" y="142555"/>
                </a:lnTo>
                <a:lnTo>
                  <a:pt x="1377457" y="95548"/>
                </a:lnTo>
                <a:lnTo>
                  <a:pt x="1383648" y="48021"/>
                </a:lnTo>
                <a:lnTo>
                  <a:pt x="138827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6" name="object 36"/>
          <p:cNvSpPr/>
          <p:nvPr/>
        </p:nvSpPr>
        <p:spPr>
          <a:xfrm>
            <a:off x="7329788" y="3098601"/>
            <a:ext cx="963067" cy="918865"/>
          </a:xfrm>
          <a:custGeom>
            <a:avLst/>
            <a:gdLst/>
            <a:ahLst/>
            <a:cxnLst/>
            <a:rect l="l" t="t" r="r" b="b"/>
            <a:pathLst>
              <a:path w="1369695" h="1306829">
                <a:moveTo>
                  <a:pt x="413486" y="0"/>
                </a:moveTo>
                <a:lnTo>
                  <a:pt x="0" y="0"/>
                </a:lnTo>
                <a:lnTo>
                  <a:pt x="4701" y="48262"/>
                </a:lnTo>
                <a:lnTo>
                  <a:pt x="11023" y="96049"/>
                </a:lnTo>
                <a:lnTo>
                  <a:pt x="18937" y="143333"/>
                </a:lnTo>
                <a:lnTo>
                  <a:pt x="28415" y="190086"/>
                </a:lnTo>
                <a:lnTo>
                  <a:pt x="39429" y="236281"/>
                </a:lnTo>
                <a:lnTo>
                  <a:pt x="51951" y="281889"/>
                </a:lnTo>
                <a:lnTo>
                  <a:pt x="65953" y="326883"/>
                </a:lnTo>
                <a:lnTo>
                  <a:pt x="81408" y="371235"/>
                </a:lnTo>
                <a:lnTo>
                  <a:pt x="98287" y="414918"/>
                </a:lnTo>
                <a:lnTo>
                  <a:pt x="116562" y="457903"/>
                </a:lnTo>
                <a:lnTo>
                  <a:pt x="136207" y="500163"/>
                </a:lnTo>
                <a:lnTo>
                  <a:pt x="157191" y="541670"/>
                </a:lnTo>
                <a:lnTo>
                  <a:pt x="179489" y="582397"/>
                </a:lnTo>
                <a:lnTo>
                  <a:pt x="203071" y="622315"/>
                </a:lnTo>
                <a:lnTo>
                  <a:pt x="227910" y="661397"/>
                </a:lnTo>
                <a:lnTo>
                  <a:pt x="253978" y="699615"/>
                </a:lnTo>
                <a:lnTo>
                  <a:pt x="281248" y="736941"/>
                </a:lnTo>
                <a:lnTo>
                  <a:pt x="309690" y="773348"/>
                </a:lnTo>
                <a:lnTo>
                  <a:pt x="339277" y="808807"/>
                </a:lnTo>
                <a:lnTo>
                  <a:pt x="369982" y="843292"/>
                </a:lnTo>
                <a:lnTo>
                  <a:pt x="401776" y="876774"/>
                </a:lnTo>
                <a:lnTo>
                  <a:pt x="434632" y="909226"/>
                </a:lnTo>
                <a:lnTo>
                  <a:pt x="468521" y="940619"/>
                </a:lnTo>
                <a:lnTo>
                  <a:pt x="503415" y="970927"/>
                </a:lnTo>
                <a:lnTo>
                  <a:pt x="539287" y="1000120"/>
                </a:lnTo>
                <a:lnTo>
                  <a:pt x="576109" y="1028173"/>
                </a:lnTo>
                <a:lnTo>
                  <a:pt x="613853" y="1055056"/>
                </a:lnTo>
                <a:lnTo>
                  <a:pt x="652491" y="1080742"/>
                </a:lnTo>
                <a:lnTo>
                  <a:pt x="691994" y="1105203"/>
                </a:lnTo>
                <a:lnTo>
                  <a:pt x="732336" y="1128412"/>
                </a:lnTo>
                <a:lnTo>
                  <a:pt x="773488" y="1150341"/>
                </a:lnTo>
                <a:lnTo>
                  <a:pt x="815422" y="1170962"/>
                </a:lnTo>
                <a:lnTo>
                  <a:pt x="858110" y="1190246"/>
                </a:lnTo>
                <a:lnTo>
                  <a:pt x="901525" y="1208168"/>
                </a:lnTo>
                <a:lnTo>
                  <a:pt x="945638" y="1224698"/>
                </a:lnTo>
                <a:lnTo>
                  <a:pt x="990422" y="1239809"/>
                </a:lnTo>
                <a:lnTo>
                  <a:pt x="1035848" y="1253474"/>
                </a:lnTo>
                <a:lnTo>
                  <a:pt x="1081889" y="1265663"/>
                </a:lnTo>
                <a:lnTo>
                  <a:pt x="1128516" y="1276351"/>
                </a:lnTo>
                <a:lnTo>
                  <a:pt x="1175703" y="1285509"/>
                </a:lnTo>
                <a:lnTo>
                  <a:pt x="1223420" y="1293108"/>
                </a:lnTo>
                <a:lnTo>
                  <a:pt x="1271641" y="1299123"/>
                </a:lnTo>
                <a:lnTo>
                  <a:pt x="1320336" y="1303524"/>
                </a:lnTo>
                <a:lnTo>
                  <a:pt x="1369479" y="1306283"/>
                </a:lnTo>
                <a:lnTo>
                  <a:pt x="1369479" y="894194"/>
                </a:lnTo>
                <a:lnTo>
                  <a:pt x="1320257" y="890282"/>
                </a:lnTo>
                <a:lnTo>
                  <a:pt x="1271690" y="884047"/>
                </a:lnTo>
                <a:lnTo>
                  <a:pt x="1223835" y="875548"/>
                </a:lnTo>
                <a:lnTo>
                  <a:pt x="1176752" y="864842"/>
                </a:lnTo>
                <a:lnTo>
                  <a:pt x="1130498" y="851986"/>
                </a:lnTo>
                <a:lnTo>
                  <a:pt x="1085131" y="837037"/>
                </a:lnTo>
                <a:lnTo>
                  <a:pt x="1040709" y="820054"/>
                </a:lnTo>
                <a:lnTo>
                  <a:pt x="997290" y="801093"/>
                </a:lnTo>
                <a:lnTo>
                  <a:pt x="954933" y="780212"/>
                </a:lnTo>
                <a:lnTo>
                  <a:pt x="913696" y="757469"/>
                </a:lnTo>
                <a:lnTo>
                  <a:pt x="873636" y="732921"/>
                </a:lnTo>
                <a:lnTo>
                  <a:pt x="834811" y="706625"/>
                </a:lnTo>
                <a:lnTo>
                  <a:pt x="797281" y="678639"/>
                </a:lnTo>
                <a:lnTo>
                  <a:pt x="761102" y="649021"/>
                </a:lnTo>
                <a:lnTo>
                  <a:pt x="726333" y="617828"/>
                </a:lnTo>
                <a:lnTo>
                  <a:pt x="693032" y="585117"/>
                </a:lnTo>
                <a:lnTo>
                  <a:pt x="661257" y="550945"/>
                </a:lnTo>
                <a:lnTo>
                  <a:pt x="631067" y="515372"/>
                </a:lnTo>
                <a:lnTo>
                  <a:pt x="602518" y="478453"/>
                </a:lnTo>
                <a:lnTo>
                  <a:pt x="575670" y="440246"/>
                </a:lnTo>
                <a:lnTo>
                  <a:pt x="550581" y="400809"/>
                </a:lnTo>
                <a:lnTo>
                  <a:pt x="527307" y="360199"/>
                </a:lnTo>
                <a:lnTo>
                  <a:pt x="505909" y="318474"/>
                </a:lnTo>
                <a:lnTo>
                  <a:pt x="486443" y="275692"/>
                </a:lnTo>
                <a:lnTo>
                  <a:pt x="468968" y="231908"/>
                </a:lnTo>
                <a:lnTo>
                  <a:pt x="453541" y="187183"/>
                </a:lnTo>
                <a:lnTo>
                  <a:pt x="440222" y="141571"/>
                </a:lnTo>
                <a:lnTo>
                  <a:pt x="429068" y="95132"/>
                </a:lnTo>
                <a:lnTo>
                  <a:pt x="420136" y="47922"/>
                </a:lnTo>
                <a:lnTo>
                  <a:pt x="413486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7" name="object 37"/>
          <p:cNvSpPr txBox="1"/>
          <p:nvPr/>
        </p:nvSpPr>
        <p:spPr>
          <a:xfrm>
            <a:off x="8014561" y="2727162"/>
            <a:ext cx="626418" cy="55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120546"/>
            <a:r>
              <a:rPr sz="1793" spc="239" dirty="0">
                <a:solidFill>
                  <a:srgbClr val="FFFFFF"/>
                </a:solidFill>
                <a:latin typeface="Calibri"/>
                <a:cs typeface="Calibri"/>
              </a:rPr>
              <a:t>IPS  </a:t>
            </a:r>
            <a:r>
              <a:rPr sz="1793" spc="32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93" spc="29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93" spc="2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93" spc="141" dirty="0">
                <a:solidFill>
                  <a:srgbClr val="FFFFFF"/>
                </a:solidFill>
                <a:latin typeface="Calibri"/>
                <a:cs typeface="Calibri"/>
              </a:rPr>
              <a:t>P)</a:t>
            </a:r>
            <a:endParaRPr sz="1793">
              <a:latin typeface="Calibri"/>
              <a:cs typeface="Calibri"/>
            </a:endParaRPr>
          </a:p>
        </p:txBody>
      </p:sp>
      <p:sp>
        <p:nvSpPr>
          <p:cNvPr id="78" name="object 38"/>
          <p:cNvSpPr/>
          <p:nvPr/>
        </p:nvSpPr>
        <p:spPr>
          <a:xfrm>
            <a:off x="5642711" y="4844070"/>
            <a:ext cx="1072009" cy="1072009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762012" y="0"/>
                </a:moveTo>
                <a:lnTo>
                  <a:pt x="713821" y="1499"/>
                </a:lnTo>
                <a:lnTo>
                  <a:pt x="666426" y="5937"/>
                </a:lnTo>
                <a:lnTo>
                  <a:pt x="619917" y="13225"/>
                </a:lnTo>
                <a:lnTo>
                  <a:pt x="574383" y="23273"/>
                </a:lnTo>
                <a:lnTo>
                  <a:pt x="529914" y="35992"/>
                </a:lnTo>
                <a:lnTo>
                  <a:pt x="486598" y="51293"/>
                </a:lnTo>
                <a:lnTo>
                  <a:pt x="444525" y="69086"/>
                </a:lnTo>
                <a:lnTo>
                  <a:pt x="403784" y="89283"/>
                </a:lnTo>
                <a:lnTo>
                  <a:pt x="364465" y="111794"/>
                </a:lnTo>
                <a:lnTo>
                  <a:pt x="326656" y="136530"/>
                </a:lnTo>
                <a:lnTo>
                  <a:pt x="290447" y="163401"/>
                </a:lnTo>
                <a:lnTo>
                  <a:pt x="255927" y="192318"/>
                </a:lnTo>
                <a:lnTo>
                  <a:pt x="223186" y="223192"/>
                </a:lnTo>
                <a:lnTo>
                  <a:pt x="192313" y="255934"/>
                </a:lnTo>
                <a:lnTo>
                  <a:pt x="163396" y="290455"/>
                </a:lnTo>
                <a:lnTo>
                  <a:pt x="136526" y="326664"/>
                </a:lnTo>
                <a:lnTo>
                  <a:pt x="111791" y="364474"/>
                </a:lnTo>
                <a:lnTo>
                  <a:pt x="89280" y="403794"/>
                </a:lnTo>
                <a:lnTo>
                  <a:pt x="69084" y="444535"/>
                </a:lnTo>
                <a:lnTo>
                  <a:pt x="51291" y="486609"/>
                </a:lnTo>
                <a:lnTo>
                  <a:pt x="35991" y="529925"/>
                </a:lnTo>
                <a:lnTo>
                  <a:pt x="23272" y="574395"/>
                </a:lnTo>
                <a:lnTo>
                  <a:pt x="13224" y="619929"/>
                </a:lnTo>
                <a:lnTo>
                  <a:pt x="5937" y="666439"/>
                </a:lnTo>
                <a:lnTo>
                  <a:pt x="1499" y="713833"/>
                </a:lnTo>
                <a:lnTo>
                  <a:pt x="0" y="762025"/>
                </a:lnTo>
                <a:lnTo>
                  <a:pt x="1499" y="810216"/>
                </a:lnTo>
                <a:lnTo>
                  <a:pt x="5937" y="857611"/>
                </a:lnTo>
                <a:lnTo>
                  <a:pt x="13224" y="904120"/>
                </a:lnTo>
                <a:lnTo>
                  <a:pt x="23272" y="949655"/>
                </a:lnTo>
                <a:lnTo>
                  <a:pt x="35991" y="994125"/>
                </a:lnTo>
                <a:lnTo>
                  <a:pt x="51291" y="1037441"/>
                </a:lnTo>
                <a:lnTo>
                  <a:pt x="69084" y="1079514"/>
                </a:lnTo>
                <a:lnTo>
                  <a:pt x="89280" y="1120256"/>
                </a:lnTo>
                <a:lnTo>
                  <a:pt x="111791" y="1159576"/>
                </a:lnTo>
                <a:lnTo>
                  <a:pt x="136526" y="1197385"/>
                </a:lnTo>
                <a:lnTo>
                  <a:pt x="163396" y="1233595"/>
                </a:lnTo>
                <a:lnTo>
                  <a:pt x="192313" y="1268115"/>
                </a:lnTo>
                <a:lnTo>
                  <a:pt x="223186" y="1300857"/>
                </a:lnTo>
                <a:lnTo>
                  <a:pt x="255927" y="1331732"/>
                </a:lnTo>
                <a:lnTo>
                  <a:pt x="290447" y="1360649"/>
                </a:lnTo>
                <a:lnTo>
                  <a:pt x="326656" y="1387520"/>
                </a:lnTo>
                <a:lnTo>
                  <a:pt x="364465" y="1412256"/>
                </a:lnTo>
                <a:lnTo>
                  <a:pt x="403784" y="1434767"/>
                </a:lnTo>
                <a:lnTo>
                  <a:pt x="444525" y="1454963"/>
                </a:lnTo>
                <a:lnTo>
                  <a:pt x="486598" y="1472757"/>
                </a:lnTo>
                <a:lnTo>
                  <a:pt x="529914" y="1488058"/>
                </a:lnTo>
                <a:lnTo>
                  <a:pt x="574383" y="1500777"/>
                </a:lnTo>
                <a:lnTo>
                  <a:pt x="619917" y="1510825"/>
                </a:lnTo>
                <a:lnTo>
                  <a:pt x="666426" y="1518113"/>
                </a:lnTo>
                <a:lnTo>
                  <a:pt x="713821" y="1522551"/>
                </a:lnTo>
                <a:lnTo>
                  <a:pt x="762012" y="1524050"/>
                </a:lnTo>
                <a:lnTo>
                  <a:pt x="810204" y="1522551"/>
                </a:lnTo>
                <a:lnTo>
                  <a:pt x="857599" y="1518113"/>
                </a:lnTo>
                <a:lnTo>
                  <a:pt x="904108" y="1510825"/>
                </a:lnTo>
                <a:lnTo>
                  <a:pt x="949642" y="1500777"/>
                </a:lnTo>
                <a:lnTo>
                  <a:pt x="994112" y="1488058"/>
                </a:lnTo>
                <a:lnTo>
                  <a:pt x="1037428" y="1472757"/>
                </a:lnTo>
                <a:lnTo>
                  <a:pt x="1079502" y="1454963"/>
                </a:lnTo>
                <a:lnTo>
                  <a:pt x="1120243" y="1434767"/>
                </a:lnTo>
                <a:lnTo>
                  <a:pt x="1159563" y="1412256"/>
                </a:lnTo>
                <a:lnTo>
                  <a:pt x="1197373" y="1387520"/>
                </a:lnTo>
                <a:lnTo>
                  <a:pt x="1233582" y="1360649"/>
                </a:lnTo>
                <a:lnTo>
                  <a:pt x="1268103" y="1331732"/>
                </a:lnTo>
                <a:lnTo>
                  <a:pt x="1300845" y="1300857"/>
                </a:lnTo>
                <a:lnTo>
                  <a:pt x="1331719" y="1268115"/>
                </a:lnTo>
                <a:lnTo>
                  <a:pt x="1360636" y="1233595"/>
                </a:lnTo>
                <a:lnTo>
                  <a:pt x="1387507" y="1197385"/>
                </a:lnTo>
                <a:lnTo>
                  <a:pt x="1412243" y="1159576"/>
                </a:lnTo>
                <a:lnTo>
                  <a:pt x="1434754" y="1120256"/>
                </a:lnTo>
                <a:lnTo>
                  <a:pt x="1454951" y="1079514"/>
                </a:lnTo>
                <a:lnTo>
                  <a:pt x="1472744" y="1037441"/>
                </a:lnTo>
                <a:lnTo>
                  <a:pt x="1488045" y="994125"/>
                </a:lnTo>
                <a:lnTo>
                  <a:pt x="1500764" y="949655"/>
                </a:lnTo>
                <a:lnTo>
                  <a:pt x="1510813" y="904120"/>
                </a:lnTo>
                <a:lnTo>
                  <a:pt x="1518100" y="857611"/>
                </a:lnTo>
                <a:lnTo>
                  <a:pt x="1522538" y="810216"/>
                </a:lnTo>
                <a:lnTo>
                  <a:pt x="1524038" y="762025"/>
                </a:lnTo>
                <a:lnTo>
                  <a:pt x="1522538" y="713833"/>
                </a:lnTo>
                <a:lnTo>
                  <a:pt x="1518100" y="666439"/>
                </a:lnTo>
                <a:lnTo>
                  <a:pt x="1510813" y="619929"/>
                </a:lnTo>
                <a:lnTo>
                  <a:pt x="1500764" y="574395"/>
                </a:lnTo>
                <a:lnTo>
                  <a:pt x="1488045" y="529925"/>
                </a:lnTo>
                <a:lnTo>
                  <a:pt x="1472744" y="486609"/>
                </a:lnTo>
                <a:lnTo>
                  <a:pt x="1454951" y="444535"/>
                </a:lnTo>
                <a:lnTo>
                  <a:pt x="1434754" y="403794"/>
                </a:lnTo>
                <a:lnTo>
                  <a:pt x="1412243" y="364474"/>
                </a:lnTo>
                <a:lnTo>
                  <a:pt x="1387507" y="326664"/>
                </a:lnTo>
                <a:lnTo>
                  <a:pt x="1360636" y="290455"/>
                </a:lnTo>
                <a:lnTo>
                  <a:pt x="1331719" y="255934"/>
                </a:lnTo>
                <a:lnTo>
                  <a:pt x="1300845" y="223192"/>
                </a:lnTo>
                <a:lnTo>
                  <a:pt x="1268103" y="192318"/>
                </a:lnTo>
                <a:lnTo>
                  <a:pt x="1233582" y="163401"/>
                </a:lnTo>
                <a:lnTo>
                  <a:pt x="1197373" y="136530"/>
                </a:lnTo>
                <a:lnTo>
                  <a:pt x="1159563" y="111794"/>
                </a:lnTo>
                <a:lnTo>
                  <a:pt x="1120243" y="89283"/>
                </a:lnTo>
                <a:lnTo>
                  <a:pt x="1079502" y="69086"/>
                </a:lnTo>
                <a:lnTo>
                  <a:pt x="1037428" y="51293"/>
                </a:lnTo>
                <a:lnTo>
                  <a:pt x="994112" y="35992"/>
                </a:lnTo>
                <a:lnTo>
                  <a:pt x="949642" y="23273"/>
                </a:lnTo>
                <a:lnTo>
                  <a:pt x="904108" y="13225"/>
                </a:lnTo>
                <a:lnTo>
                  <a:pt x="857599" y="5937"/>
                </a:lnTo>
                <a:lnTo>
                  <a:pt x="810204" y="1499"/>
                </a:lnTo>
                <a:lnTo>
                  <a:pt x="762012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9" name="object 39"/>
          <p:cNvSpPr txBox="1"/>
          <p:nvPr/>
        </p:nvSpPr>
        <p:spPr>
          <a:xfrm>
            <a:off x="5699906" y="5256836"/>
            <a:ext cx="942082" cy="25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52" spc="183" dirty="0">
                <a:solidFill>
                  <a:srgbClr val="FFFFFF"/>
                </a:solidFill>
                <a:latin typeface="Calibri"/>
                <a:cs typeface="Calibri"/>
              </a:rPr>
              <a:t>Paciente</a:t>
            </a:r>
            <a:endParaRPr sz="1652">
              <a:latin typeface="Calibri"/>
              <a:cs typeface="Calibri"/>
            </a:endParaRPr>
          </a:p>
        </p:txBody>
      </p:sp>
      <p:sp>
        <p:nvSpPr>
          <p:cNvPr id="80" name="object 40"/>
          <p:cNvSpPr/>
          <p:nvPr/>
        </p:nvSpPr>
        <p:spPr>
          <a:xfrm>
            <a:off x="5167732" y="4367010"/>
            <a:ext cx="973336" cy="1026914"/>
          </a:xfrm>
          <a:custGeom>
            <a:avLst/>
            <a:gdLst/>
            <a:ahLst/>
            <a:cxnLst/>
            <a:rect l="l" t="t" r="r" b="b"/>
            <a:pathLst>
              <a:path w="1384300" h="1460500">
                <a:moveTo>
                  <a:pt x="1383703" y="0"/>
                </a:moveTo>
                <a:lnTo>
                  <a:pt x="1336265" y="2657"/>
                </a:lnTo>
                <a:lnTo>
                  <a:pt x="1289218" y="6855"/>
                </a:lnTo>
                <a:lnTo>
                  <a:pt x="1242589" y="12568"/>
                </a:lnTo>
                <a:lnTo>
                  <a:pt x="1196404" y="19772"/>
                </a:lnTo>
                <a:lnTo>
                  <a:pt x="1150689" y="28442"/>
                </a:lnTo>
                <a:lnTo>
                  <a:pt x="1105469" y="38553"/>
                </a:lnTo>
                <a:lnTo>
                  <a:pt x="1060772" y="50080"/>
                </a:lnTo>
                <a:lnTo>
                  <a:pt x="1016623" y="63000"/>
                </a:lnTo>
                <a:lnTo>
                  <a:pt x="973048" y="77287"/>
                </a:lnTo>
                <a:lnTo>
                  <a:pt x="930073" y="92916"/>
                </a:lnTo>
                <a:lnTo>
                  <a:pt x="887726" y="109864"/>
                </a:lnTo>
                <a:lnTo>
                  <a:pt x="846030" y="128105"/>
                </a:lnTo>
                <a:lnTo>
                  <a:pt x="805014" y="147614"/>
                </a:lnTo>
                <a:lnTo>
                  <a:pt x="764702" y="168368"/>
                </a:lnTo>
                <a:lnTo>
                  <a:pt x="725122" y="190340"/>
                </a:lnTo>
                <a:lnTo>
                  <a:pt x="686298" y="213508"/>
                </a:lnTo>
                <a:lnTo>
                  <a:pt x="648258" y="237845"/>
                </a:lnTo>
                <a:lnTo>
                  <a:pt x="611027" y="263328"/>
                </a:lnTo>
                <a:lnTo>
                  <a:pt x="574632" y="289931"/>
                </a:lnTo>
                <a:lnTo>
                  <a:pt x="539098" y="317630"/>
                </a:lnTo>
                <a:lnTo>
                  <a:pt x="504452" y="346400"/>
                </a:lnTo>
                <a:lnTo>
                  <a:pt x="470720" y="376217"/>
                </a:lnTo>
                <a:lnTo>
                  <a:pt x="437927" y="407056"/>
                </a:lnTo>
                <a:lnTo>
                  <a:pt x="406101" y="438892"/>
                </a:lnTo>
                <a:lnTo>
                  <a:pt x="375267" y="471701"/>
                </a:lnTo>
                <a:lnTo>
                  <a:pt x="345451" y="505458"/>
                </a:lnTo>
                <a:lnTo>
                  <a:pt x="316680" y="540138"/>
                </a:lnTo>
                <a:lnTo>
                  <a:pt x="288979" y="575717"/>
                </a:lnTo>
                <a:lnTo>
                  <a:pt x="262375" y="612169"/>
                </a:lnTo>
                <a:lnTo>
                  <a:pt x="236894" y="649471"/>
                </a:lnTo>
                <a:lnTo>
                  <a:pt x="212561" y="687598"/>
                </a:lnTo>
                <a:lnTo>
                  <a:pt x="189404" y="726524"/>
                </a:lnTo>
                <a:lnTo>
                  <a:pt x="167448" y="766226"/>
                </a:lnTo>
                <a:lnTo>
                  <a:pt x="146719" y="806678"/>
                </a:lnTo>
                <a:lnTo>
                  <a:pt x="127243" y="847856"/>
                </a:lnTo>
                <a:lnTo>
                  <a:pt x="109047" y="889736"/>
                </a:lnTo>
                <a:lnTo>
                  <a:pt x="92156" y="932292"/>
                </a:lnTo>
                <a:lnTo>
                  <a:pt x="76597" y="975500"/>
                </a:lnTo>
                <a:lnTo>
                  <a:pt x="62396" y="1019335"/>
                </a:lnTo>
                <a:lnTo>
                  <a:pt x="49579" y="1063773"/>
                </a:lnTo>
                <a:lnTo>
                  <a:pt x="38172" y="1108788"/>
                </a:lnTo>
                <a:lnTo>
                  <a:pt x="28202" y="1154357"/>
                </a:lnTo>
                <a:lnTo>
                  <a:pt x="19693" y="1200455"/>
                </a:lnTo>
                <a:lnTo>
                  <a:pt x="12673" y="1247056"/>
                </a:lnTo>
                <a:lnTo>
                  <a:pt x="7168" y="1294137"/>
                </a:lnTo>
                <a:lnTo>
                  <a:pt x="3203" y="1341672"/>
                </a:lnTo>
                <a:lnTo>
                  <a:pt x="799" y="1389981"/>
                </a:lnTo>
                <a:lnTo>
                  <a:pt x="0" y="1438008"/>
                </a:lnTo>
                <a:lnTo>
                  <a:pt x="0" y="1446110"/>
                </a:lnTo>
                <a:lnTo>
                  <a:pt x="1244" y="1459941"/>
                </a:lnTo>
                <a:lnTo>
                  <a:pt x="416902" y="1459941"/>
                </a:lnTo>
                <a:lnTo>
                  <a:pt x="415721" y="1446110"/>
                </a:lnTo>
                <a:lnTo>
                  <a:pt x="415721" y="1438008"/>
                </a:lnTo>
                <a:lnTo>
                  <a:pt x="416841" y="1389981"/>
                </a:lnTo>
                <a:lnTo>
                  <a:pt x="420164" y="1342533"/>
                </a:lnTo>
                <a:lnTo>
                  <a:pt x="425641" y="1295713"/>
                </a:lnTo>
                <a:lnTo>
                  <a:pt x="433219" y="1249568"/>
                </a:lnTo>
                <a:lnTo>
                  <a:pt x="442849" y="1204145"/>
                </a:lnTo>
                <a:lnTo>
                  <a:pt x="454477" y="1159493"/>
                </a:lnTo>
                <a:lnTo>
                  <a:pt x="468054" y="1115659"/>
                </a:lnTo>
                <a:lnTo>
                  <a:pt x="483527" y="1072691"/>
                </a:lnTo>
                <a:lnTo>
                  <a:pt x="500846" y="1030637"/>
                </a:lnTo>
                <a:lnTo>
                  <a:pt x="519959" y="989544"/>
                </a:lnTo>
                <a:lnTo>
                  <a:pt x="540815" y="949461"/>
                </a:lnTo>
                <a:lnTo>
                  <a:pt x="563364" y="910435"/>
                </a:lnTo>
                <a:lnTo>
                  <a:pt x="587552" y="872513"/>
                </a:lnTo>
                <a:lnTo>
                  <a:pt x="613330" y="835744"/>
                </a:lnTo>
                <a:lnTo>
                  <a:pt x="640646" y="800175"/>
                </a:lnTo>
                <a:lnTo>
                  <a:pt x="669449" y="765854"/>
                </a:lnTo>
                <a:lnTo>
                  <a:pt x="699687" y="732829"/>
                </a:lnTo>
                <a:lnTo>
                  <a:pt x="731309" y="701148"/>
                </a:lnTo>
                <a:lnTo>
                  <a:pt x="764265" y="670858"/>
                </a:lnTo>
                <a:lnTo>
                  <a:pt x="798502" y="642007"/>
                </a:lnTo>
                <a:lnTo>
                  <a:pt x="833970" y="614642"/>
                </a:lnTo>
                <a:lnTo>
                  <a:pt x="870617" y="588813"/>
                </a:lnTo>
                <a:lnTo>
                  <a:pt x="908392" y="564565"/>
                </a:lnTo>
                <a:lnTo>
                  <a:pt x="947243" y="541948"/>
                </a:lnTo>
                <a:lnTo>
                  <a:pt x="987120" y="521009"/>
                </a:lnTo>
                <a:lnTo>
                  <a:pt x="1027972" y="501795"/>
                </a:lnTo>
                <a:lnTo>
                  <a:pt x="1069746" y="484354"/>
                </a:lnTo>
                <a:lnTo>
                  <a:pt x="1112392" y="468735"/>
                </a:lnTo>
                <a:lnTo>
                  <a:pt x="1155858" y="454985"/>
                </a:lnTo>
                <a:lnTo>
                  <a:pt x="1200094" y="443151"/>
                </a:lnTo>
                <a:lnTo>
                  <a:pt x="1245047" y="433281"/>
                </a:lnTo>
                <a:lnTo>
                  <a:pt x="1290667" y="425424"/>
                </a:lnTo>
                <a:lnTo>
                  <a:pt x="1336903" y="419627"/>
                </a:lnTo>
                <a:lnTo>
                  <a:pt x="1383703" y="415937"/>
                </a:lnTo>
                <a:lnTo>
                  <a:pt x="13837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1" name="object 41"/>
          <p:cNvSpPr/>
          <p:nvPr/>
        </p:nvSpPr>
        <p:spPr>
          <a:xfrm>
            <a:off x="6203156" y="4366599"/>
            <a:ext cx="992535" cy="1027361"/>
          </a:xfrm>
          <a:custGeom>
            <a:avLst/>
            <a:gdLst/>
            <a:ahLst/>
            <a:cxnLst/>
            <a:rect l="l" t="t" r="r" b="b"/>
            <a:pathLst>
              <a:path w="1411604" h="1461134">
                <a:moveTo>
                  <a:pt x="0" y="0"/>
                </a:moveTo>
                <a:lnTo>
                  <a:pt x="0" y="415721"/>
                </a:lnTo>
                <a:lnTo>
                  <a:pt x="48976" y="418434"/>
                </a:lnTo>
                <a:lnTo>
                  <a:pt x="97262" y="423337"/>
                </a:lnTo>
                <a:lnTo>
                  <a:pt x="144810" y="430379"/>
                </a:lnTo>
                <a:lnTo>
                  <a:pt x="191572" y="439511"/>
                </a:lnTo>
                <a:lnTo>
                  <a:pt x="237502" y="450684"/>
                </a:lnTo>
                <a:lnTo>
                  <a:pt x="282551" y="463848"/>
                </a:lnTo>
                <a:lnTo>
                  <a:pt x="326672" y="478953"/>
                </a:lnTo>
                <a:lnTo>
                  <a:pt x="369818" y="495948"/>
                </a:lnTo>
                <a:lnTo>
                  <a:pt x="411941" y="514785"/>
                </a:lnTo>
                <a:lnTo>
                  <a:pt x="452994" y="535414"/>
                </a:lnTo>
                <a:lnTo>
                  <a:pt x="492929" y="557784"/>
                </a:lnTo>
                <a:lnTo>
                  <a:pt x="531699" y="581847"/>
                </a:lnTo>
                <a:lnTo>
                  <a:pt x="569255" y="607551"/>
                </a:lnTo>
                <a:lnTo>
                  <a:pt x="605552" y="634849"/>
                </a:lnTo>
                <a:lnTo>
                  <a:pt x="640541" y="663689"/>
                </a:lnTo>
                <a:lnTo>
                  <a:pt x="674174" y="694022"/>
                </a:lnTo>
                <a:lnTo>
                  <a:pt x="706405" y="725798"/>
                </a:lnTo>
                <a:lnTo>
                  <a:pt x="737186" y="758968"/>
                </a:lnTo>
                <a:lnTo>
                  <a:pt x="766469" y="793482"/>
                </a:lnTo>
                <a:lnTo>
                  <a:pt x="794207" y="829289"/>
                </a:lnTo>
                <a:lnTo>
                  <a:pt x="820352" y="866341"/>
                </a:lnTo>
                <a:lnTo>
                  <a:pt x="844858" y="904587"/>
                </a:lnTo>
                <a:lnTo>
                  <a:pt x="867675" y="943978"/>
                </a:lnTo>
                <a:lnTo>
                  <a:pt x="888758" y="984463"/>
                </a:lnTo>
                <a:lnTo>
                  <a:pt x="908058" y="1025994"/>
                </a:lnTo>
                <a:lnTo>
                  <a:pt x="925528" y="1068520"/>
                </a:lnTo>
                <a:lnTo>
                  <a:pt x="941121" y="1111992"/>
                </a:lnTo>
                <a:lnTo>
                  <a:pt x="954788" y="1156360"/>
                </a:lnTo>
                <a:lnTo>
                  <a:pt x="966484" y="1201574"/>
                </a:lnTo>
                <a:lnTo>
                  <a:pt x="976159" y="1247584"/>
                </a:lnTo>
                <a:lnTo>
                  <a:pt x="983767" y="1294340"/>
                </a:lnTo>
                <a:lnTo>
                  <a:pt x="989260" y="1341794"/>
                </a:lnTo>
                <a:lnTo>
                  <a:pt x="992590" y="1389894"/>
                </a:lnTo>
                <a:lnTo>
                  <a:pt x="993711" y="1438592"/>
                </a:lnTo>
                <a:lnTo>
                  <a:pt x="993711" y="1446695"/>
                </a:lnTo>
                <a:lnTo>
                  <a:pt x="995362" y="1460525"/>
                </a:lnTo>
                <a:lnTo>
                  <a:pt x="1411033" y="1460525"/>
                </a:lnTo>
                <a:lnTo>
                  <a:pt x="1409433" y="1446695"/>
                </a:lnTo>
                <a:lnTo>
                  <a:pt x="1409433" y="1438592"/>
                </a:lnTo>
                <a:lnTo>
                  <a:pt x="1408627" y="1389746"/>
                </a:lnTo>
                <a:lnTo>
                  <a:pt x="1406226" y="1341314"/>
                </a:lnTo>
                <a:lnTo>
                  <a:pt x="1402255" y="1293321"/>
                </a:lnTo>
                <a:lnTo>
                  <a:pt x="1396738" y="1245793"/>
                </a:lnTo>
                <a:lnTo>
                  <a:pt x="1389700" y="1198754"/>
                </a:lnTo>
                <a:lnTo>
                  <a:pt x="1381167" y="1152231"/>
                </a:lnTo>
                <a:lnTo>
                  <a:pt x="1371162" y="1106249"/>
                </a:lnTo>
                <a:lnTo>
                  <a:pt x="1359711" y="1060833"/>
                </a:lnTo>
                <a:lnTo>
                  <a:pt x="1346838" y="1016008"/>
                </a:lnTo>
                <a:lnTo>
                  <a:pt x="1332568" y="971800"/>
                </a:lnTo>
                <a:lnTo>
                  <a:pt x="1316926" y="928235"/>
                </a:lnTo>
                <a:lnTo>
                  <a:pt x="1299937" y="885337"/>
                </a:lnTo>
                <a:lnTo>
                  <a:pt x="1281625" y="843132"/>
                </a:lnTo>
                <a:lnTo>
                  <a:pt x="1262015" y="801646"/>
                </a:lnTo>
                <a:lnTo>
                  <a:pt x="1241133" y="760904"/>
                </a:lnTo>
                <a:lnTo>
                  <a:pt x="1219002" y="720931"/>
                </a:lnTo>
                <a:lnTo>
                  <a:pt x="1195648" y="681753"/>
                </a:lnTo>
                <a:lnTo>
                  <a:pt x="1171095" y="643396"/>
                </a:lnTo>
                <a:lnTo>
                  <a:pt x="1145368" y="605883"/>
                </a:lnTo>
                <a:lnTo>
                  <a:pt x="1118491" y="569242"/>
                </a:lnTo>
                <a:lnTo>
                  <a:pt x="1090491" y="533497"/>
                </a:lnTo>
                <a:lnTo>
                  <a:pt x="1061391" y="498673"/>
                </a:lnTo>
                <a:lnTo>
                  <a:pt x="1031216" y="464797"/>
                </a:lnTo>
                <a:lnTo>
                  <a:pt x="999991" y="431893"/>
                </a:lnTo>
                <a:lnTo>
                  <a:pt x="967741" y="399987"/>
                </a:lnTo>
                <a:lnTo>
                  <a:pt x="934490" y="369105"/>
                </a:lnTo>
                <a:lnTo>
                  <a:pt x="900264" y="339271"/>
                </a:lnTo>
                <a:lnTo>
                  <a:pt x="865087" y="310511"/>
                </a:lnTo>
                <a:lnTo>
                  <a:pt x="828983" y="282851"/>
                </a:lnTo>
                <a:lnTo>
                  <a:pt x="791978" y="256316"/>
                </a:lnTo>
                <a:lnTo>
                  <a:pt x="754097" y="230931"/>
                </a:lnTo>
                <a:lnTo>
                  <a:pt x="715364" y="206722"/>
                </a:lnTo>
                <a:lnTo>
                  <a:pt x="675803" y="183714"/>
                </a:lnTo>
                <a:lnTo>
                  <a:pt x="635441" y="161933"/>
                </a:lnTo>
                <a:lnTo>
                  <a:pt x="594301" y="141403"/>
                </a:lnTo>
                <a:lnTo>
                  <a:pt x="552408" y="122151"/>
                </a:lnTo>
                <a:lnTo>
                  <a:pt x="509787" y="104201"/>
                </a:lnTo>
                <a:lnTo>
                  <a:pt x="466463" y="87580"/>
                </a:lnTo>
                <a:lnTo>
                  <a:pt x="422461" y="72312"/>
                </a:lnTo>
                <a:lnTo>
                  <a:pt x="377805" y="58423"/>
                </a:lnTo>
                <a:lnTo>
                  <a:pt x="332520" y="45938"/>
                </a:lnTo>
                <a:lnTo>
                  <a:pt x="286631" y="34883"/>
                </a:lnTo>
                <a:lnTo>
                  <a:pt x="240163" y="25283"/>
                </a:lnTo>
                <a:lnTo>
                  <a:pt x="193140" y="17164"/>
                </a:lnTo>
                <a:lnTo>
                  <a:pt x="145588" y="10550"/>
                </a:lnTo>
                <a:lnTo>
                  <a:pt x="97530" y="5468"/>
                </a:lnTo>
                <a:lnTo>
                  <a:pt x="48993" y="194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2" name="object 42"/>
          <p:cNvSpPr/>
          <p:nvPr/>
        </p:nvSpPr>
        <p:spPr>
          <a:xfrm>
            <a:off x="6203157" y="5464969"/>
            <a:ext cx="988963" cy="927795"/>
          </a:xfrm>
          <a:custGeom>
            <a:avLst/>
            <a:gdLst/>
            <a:ahLst/>
            <a:cxnLst/>
            <a:rect l="l" t="t" r="r" b="b"/>
            <a:pathLst>
              <a:path w="1406525" h="1319529">
                <a:moveTo>
                  <a:pt x="1406474" y="0"/>
                </a:moveTo>
                <a:lnTo>
                  <a:pt x="989114" y="0"/>
                </a:lnTo>
                <a:lnTo>
                  <a:pt x="982567" y="47599"/>
                </a:lnTo>
                <a:lnTo>
                  <a:pt x="973849" y="94496"/>
                </a:lnTo>
                <a:lnTo>
                  <a:pt x="963008" y="140637"/>
                </a:lnTo>
                <a:lnTo>
                  <a:pt x="950094" y="185967"/>
                </a:lnTo>
                <a:lnTo>
                  <a:pt x="935158" y="230431"/>
                </a:lnTo>
                <a:lnTo>
                  <a:pt x="918248" y="273974"/>
                </a:lnTo>
                <a:lnTo>
                  <a:pt x="899415" y="316543"/>
                </a:lnTo>
                <a:lnTo>
                  <a:pt x="878709" y="358082"/>
                </a:lnTo>
                <a:lnTo>
                  <a:pt x="856179" y="398537"/>
                </a:lnTo>
                <a:lnTo>
                  <a:pt x="831875" y="437853"/>
                </a:lnTo>
                <a:lnTo>
                  <a:pt x="805848" y="475976"/>
                </a:lnTo>
                <a:lnTo>
                  <a:pt x="778146" y="512851"/>
                </a:lnTo>
                <a:lnTo>
                  <a:pt x="748820" y="548423"/>
                </a:lnTo>
                <a:lnTo>
                  <a:pt x="717920" y="582638"/>
                </a:lnTo>
                <a:lnTo>
                  <a:pt x="685495" y="615442"/>
                </a:lnTo>
                <a:lnTo>
                  <a:pt x="651595" y="646779"/>
                </a:lnTo>
                <a:lnTo>
                  <a:pt x="616270" y="676596"/>
                </a:lnTo>
                <a:lnTo>
                  <a:pt x="579570" y="704837"/>
                </a:lnTo>
                <a:lnTo>
                  <a:pt x="541545" y="731448"/>
                </a:lnTo>
                <a:lnTo>
                  <a:pt x="502244" y="756375"/>
                </a:lnTo>
                <a:lnTo>
                  <a:pt x="461717" y="779562"/>
                </a:lnTo>
                <a:lnTo>
                  <a:pt x="420015" y="800956"/>
                </a:lnTo>
                <a:lnTo>
                  <a:pt x="377186" y="820501"/>
                </a:lnTo>
                <a:lnTo>
                  <a:pt x="333281" y="838143"/>
                </a:lnTo>
                <a:lnTo>
                  <a:pt x="288350" y="853828"/>
                </a:lnTo>
                <a:lnTo>
                  <a:pt x="242443" y="867500"/>
                </a:lnTo>
                <a:lnTo>
                  <a:pt x="195608" y="879106"/>
                </a:lnTo>
                <a:lnTo>
                  <a:pt x="147897" y="888590"/>
                </a:lnTo>
                <a:lnTo>
                  <a:pt x="99358" y="895899"/>
                </a:lnTo>
                <a:lnTo>
                  <a:pt x="50043" y="900977"/>
                </a:lnTo>
                <a:lnTo>
                  <a:pt x="0" y="903770"/>
                </a:lnTo>
                <a:lnTo>
                  <a:pt x="0" y="1319491"/>
                </a:lnTo>
                <a:lnTo>
                  <a:pt x="49726" y="1317506"/>
                </a:lnTo>
                <a:lnTo>
                  <a:pt x="98982" y="1313886"/>
                </a:lnTo>
                <a:lnTo>
                  <a:pt x="147741" y="1308660"/>
                </a:lnTo>
                <a:lnTo>
                  <a:pt x="195978" y="1301853"/>
                </a:lnTo>
                <a:lnTo>
                  <a:pt x="243667" y="1293494"/>
                </a:lnTo>
                <a:lnTo>
                  <a:pt x="290782" y="1283611"/>
                </a:lnTo>
                <a:lnTo>
                  <a:pt x="337297" y="1272229"/>
                </a:lnTo>
                <a:lnTo>
                  <a:pt x="383188" y="1259377"/>
                </a:lnTo>
                <a:lnTo>
                  <a:pt x="428427" y="1245082"/>
                </a:lnTo>
                <a:lnTo>
                  <a:pt x="472990" y="1229372"/>
                </a:lnTo>
                <a:lnTo>
                  <a:pt x="516851" y="1212273"/>
                </a:lnTo>
                <a:lnTo>
                  <a:pt x="559983" y="1193813"/>
                </a:lnTo>
                <a:lnTo>
                  <a:pt x="602362" y="1174019"/>
                </a:lnTo>
                <a:lnTo>
                  <a:pt x="643961" y="1152919"/>
                </a:lnTo>
                <a:lnTo>
                  <a:pt x="684754" y="1130540"/>
                </a:lnTo>
                <a:lnTo>
                  <a:pt x="724717" y="1106910"/>
                </a:lnTo>
                <a:lnTo>
                  <a:pt x="763823" y="1082055"/>
                </a:lnTo>
                <a:lnTo>
                  <a:pt x="802046" y="1056003"/>
                </a:lnTo>
                <a:lnTo>
                  <a:pt x="839361" y="1028781"/>
                </a:lnTo>
                <a:lnTo>
                  <a:pt x="875742" y="1000417"/>
                </a:lnTo>
                <a:lnTo>
                  <a:pt x="911164" y="970938"/>
                </a:lnTo>
                <a:lnTo>
                  <a:pt x="945600" y="940371"/>
                </a:lnTo>
                <a:lnTo>
                  <a:pt x="979025" y="908744"/>
                </a:lnTo>
                <a:lnTo>
                  <a:pt x="1011413" y="876084"/>
                </a:lnTo>
                <a:lnTo>
                  <a:pt x="1042738" y="842418"/>
                </a:lnTo>
                <a:lnTo>
                  <a:pt x="1072975" y="807773"/>
                </a:lnTo>
                <a:lnTo>
                  <a:pt x="1102098" y="772178"/>
                </a:lnTo>
                <a:lnTo>
                  <a:pt x="1130082" y="735659"/>
                </a:lnTo>
                <a:lnTo>
                  <a:pt x="1156899" y="698244"/>
                </a:lnTo>
                <a:lnTo>
                  <a:pt x="1182526" y="659960"/>
                </a:lnTo>
                <a:lnTo>
                  <a:pt x="1206935" y="620834"/>
                </a:lnTo>
                <a:lnTo>
                  <a:pt x="1230102" y="580893"/>
                </a:lnTo>
                <a:lnTo>
                  <a:pt x="1252000" y="540166"/>
                </a:lnTo>
                <a:lnTo>
                  <a:pt x="1272604" y="498679"/>
                </a:lnTo>
                <a:lnTo>
                  <a:pt x="1291888" y="456460"/>
                </a:lnTo>
                <a:lnTo>
                  <a:pt x="1309827" y="413535"/>
                </a:lnTo>
                <a:lnTo>
                  <a:pt x="1326394" y="369933"/>
                </a:lnTo>
                <a:lnTo>
                  <a:pt x="1341564" y="325681"/>
                </a:lnTo>
                <a:lnTo>
                  <a:pt x="1355311" y="280805"/>
                </a:lnTo>
                <a:lnTo>
                  <a:pt x="1367610" y="235334"/>
                </a:lnTo>
                <a:lnTo>
                  <a:pt x="1378434" y="189294"/>
                </a:lnTo>
                <a:lnTo>
                  <a:pt x="1387758" y="142714"/>
                </a:lnTo>
                <a:lnTo>
                  <a:pt x="1395557" y="95620"/>
                </a:lnTo>
                <a:lnTo>
                  <a:pt x="1401804" y="48039"/>
                </a:lnTo>
                <a:lnTo>
                  <a:pt x="140647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3" name="object 43"/>
          <p:cNvSpPr/>
          <p:nvPr/>
        </p:nvSpPr>
        <p:spPr>
          <a:xfrm>
            <a:off x="5171813" y="5464964"/>
            <a:ext cx="968871" cy="927348"/>
          </a:xfrm>
          <a:custGeom>
            <a:avLst/>
            <a:gdLst/>
            <a:ahLst/>
            <a:cxnLst/>
            <a:rect l="l" t="t" r="r" b="b"/>
            <a:pathLst>
              <a:path w="1377950" h="1318895">
                <a:moveTo>
                  <a:pt x="417347" y="0"/>
                </a:moveTo>
                <a:lnTo>
                  <a:pt x="0" y="0"/>
                </a:lnTo>
                <a:lnTo>
                  <a:pt x="4626" y="48022"/>
                </a:lnTo>
                <a:lnTo>
                  <a:pt x="10822" y="95553"/>
                </a:lnTo>
                <a:lnTo>
                  <a:pt x="18561" y="142567"/>
                </a:lnTo>
                <a:lnTo>
                  <a:pt x="27816" y="189040"/>
                </a:lnTo>
                <a:lnTo>
                  <a:pt x="38559" y="234946"/>
                </a:lnTo>
                <a:lnTo>
                  <a:pt x="50765" y="280260"/>
                </a:lnTo>
                <a:lnTo>
                  <a:pt x="64404" y="324958"/>
                </a:lnTo>
                <a:lnTo>
                  <a:pt x="79452" y="369013"/>
                </a:lnTo>
                <a:lnTo>
                  <a:pt x="95879" y="412402"/>
                </a:lnTo>
                <a:lnTo>
                  <a:pt x="113660" y="455098"/>
                </a:lnTo>
                <a:lnTo>
                  <a:pt x="132767" y="497078"/>
                </a:lnTo>
                <a:lnTo>
                  <a:pt x="153172" y="538315"/>
                </a:lnTo>
                <a:lnTo>
                  <a:pt x="174850" y="578786"/>
                </a:lnTo>
                <a:lnTo>
                  <a:pt x="197773" y="618464"/>
                </a:lnTo>
                <a:lnTo>
                  <a:pt x="221913" y="657325"/>
                </a:lnTo>
                <a:lnTo>
                  <a:pt x="247243" y="695343"/>
                </a:lnTo>
                <a:lnTo>
                  <a:pt x="273738" y="732495"/>
                </a:lnTo>
                <a:lnTo>
                  <a:pt x="301368" y="768754"/>
                </a:lnTo>
                <a:lnTo>
                  <a:pt x="330108" y="804096"/>
                </a:lnTo>
                <a:lnTo>
                  <a:pt x="359930" y="838495"/>
                </a:lnTo>
                <a:lnTo>
                  <a:pt x="390807" y="871926"/>
                </a:lnTo>
                <a:lnTo>
                  <a:pt x="422712" y="904365"/>
                </a:lnTo>
                <a:lnTo>
                  <a:pt x="455618" y="935787"/>
                </a:lnTo>
                <a:lnTo>
                  <a:pt x="489498" y="966166"/>
                </a:lnTo>
                <a:lnTo>
                  <a:pt x="524324" y="995477"/>
                </a:lnTo>
                <a:lnTo>
                  <a:pt x="560070" y="1023695"/>
                </a:lnTo>
                <a:lnTo>
                  <a:pt x="596708" y="1050796"/>
                </a:lnTo>
                <a:lnTo>
                  <a:pt x="634211" y="1076754"/>
                </a:lnTo>
                <a:lnTo>
                  <a:pt x="672553" y="1101544"/>
                </a:lnTo>
                <a:lnTo>
                  <a:pt x="711706" y="1125140"/>
                </a:lnTo>
                <a:lnTo>
                  <a:pt x="751642" y="1147519"/>
                </a:lnTo>
                <a:lnTo>
                  <a:pt x="792336" y="1168655"/>
                </a:lnTo>
                <a:lnTo>
                  <a:pt x="833760" y="1188523"/>
                </a:lnTo>
                <a:lnTo>
                  <a:pt x="875886" y="1207098"/>
                </a:lnTo>
                <a:lnTo>
                  <a:pt x="918687" y="1224354"/>
                </a:lnTo>
                <a:lnTo>
                  <a:pt x="962138" y="1240267"/>
                </a:lnTo>
                <a:lnTo>
                  <a:pt x="1006209" y="1254812"/>
                </a:lnTo>
                <a:lnTo>
                  <a:pt x="1050875" y="1267964"/>
                </a:lnTo>
                <a:lnTo>
                  <a:pt x="1096108" y="1279697"/>
                </a:lnTo>
                <a:lnTo>
                  <a:pt x="1141881" y="1289987"/>
                </a:lnTo>
                <a:lnTo>
                  <a:pt x="1188167" y="1298808"/>
                </a:lnTo>
                <a:lnTo>
                  <a:pt x="1234939" y="1306136"/>
                </a:lnTo>
                <a:lnTo>
                  <a:pt x="1282170" y="1311945"/>
                </a:lnTo>
                <a:lnTo>
                  <a:pt x="1329832" y="1316210"/>
                </a:lnTo>
                <a:lnTo>
                  <a:pt x="1377899" y="1318907"/>
                </a:lnTo>
                <a:lnTo>
                  <a:pt x="1377899" y="902969"/>
                </a:lnTo>
                <a:lnTo>
                  <a:pt x="1330242" y="899170"/>
                </a:lnTo>
                <a:lnTo>
                  <a:pt x="1283174" y="893146"/>
                </a:lnTo>
                <a:lnTo>
                  <a:pt x="1236747" y="884953"/>
                </a:lnTo>
                <a:lnTo>
                  <a:pt x="1191016" y="874646"/>
                </a:lnTo>
                <a:lnTo>
                  <a:pt x="1146035" y="862280"/>
                </a:lnTo>
                <a:lnTo>
                  <a:pt x="1101859" y="847912"/>
                </a:lnTo>
                <a:lnTo>
                  <a:pt x="1058542" y="831596"/>
                </a:lnTo>
                <a:lnTo>
                  <a:pt x="1016137" y="813388"/>
                </a:lnTo>
                <a:lnTo>
                  <a:pt x="974699" y="793343"/>
                </a:lnTo>
                <a:lnTo>
                  <a:pt x="934283" y="771518"/>
                </a:lnTo>
                <a:lnTo>
                  <a:pt x="894941" y="747967"/>
                </a:lnTo>
                <a:lnTo>
                  <a:pt x="856729" y="722746"/>
                </a:lnTo>
                <a:lnTo>
                  <a:pt x="819701" y="695910"/>
                </a:lnTo>
                <a:lnTo>
                  <a:pt x="783911" y="667515"/>
                </a:lnTo>
                <a:lnTo>
                  <a:pt x="749412" y="637616"/>
                </a:lnTo>
                <a:lnTo>
                  <a:pt x="716260" y="606269"/>
                </a:lnTo>
                <a:lnTo>
                  <a:pt x="684507" y="573529"/>
                </a:lnTo>
                <a:lnTo>
                  <a:pt x="654210" y="539452"/>
                </a:lnTo>
                <a:lnTo>
                  <a:pt x="625421" y="504094"/>
                </a:lnTo>
                <a:lnTo>
                  <a:pt x="598195" y="467509"/>
                </a:lnTo>
                <a:lnTo>
                  <a:pt x="572586" y="429753"/>
                </a:lnTo>
                <a:lnTo>
                  <a:pt x="548648" y="390881"/>
                </a:lnTo>
                <a:lnTo>
                  <a:pt x="526435" y="350950"/>
                </a:lnTo>
                <a:lnTo>
                  <a:pt x="506002" y="310014"/>
                </a:lnTo>
                <a:lnTo>
                  <a:pt x="487402" y="268130"/>
                </a:lnTo>
                <a:lnTo>
                  <a:pt x="470691" y="225352"/>
                </a:lnTo>
                <a:lnTo>
                  <a:pt x="455921" y="181735"/>
                </a:lnTo>
                <a:lnTo>
                  <a:pt x="443148" y="137337"/>
                </a:lnTo>
                <a:lnTo>
                  <a:pt x="432425" y="92211"/>
                </a:lnTo>
                <a:lnTo>
                  <a:pt x="423807" y="46413"/>
                </a:lnTo>
                <a:lnTo>
                  <a:pt x="41734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4" name="object 44"/>
          <p:cNvSpPr/>
          <p:nvPr/>
        </p:nvSpPr>
        <p:spPr>
          <a:xfrm>
            <a:off x="5203031" y="2768203"/>
            <a:ext cx="1634133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5" name="object 45"/>
          <p:cNvSpPr/>
          <p:nvPr/>
        </p:nvSpPr>
        <p:spPr>
          <a:xfrm>
            <a:off x="6787541" y="2702060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68"/>
                </a:lnTo>
                <a:lnTo>
                  <a:pt x="0" y="188125"/>
                </a:lnTo>
                <a:lnTo>
                  <a:pt x="222973" y="940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6" name="object 46"/>
          <p:cNvSpPr/>
          <p:nvPr/>
        </p:nvSpPr>
        <p:spPr>
          <a:xfrm>
            <a:off x="7438748" y="4214813"/>
            <a:ext cx="809476" cy="1234529"/>
          </a:xfrm>
          <a:custGeom>
            <a:avLst/>
            <a:gdLst/>
            <a:ahLst/>
            <a:cxnLst/>
            <a:rect l="l" t="t" r="r" b="b"/>
            <a:pathLst>
              <a:path w="1151254" h="1755775">
                <a:moveTo>
                  <a:pt x="0" y="1755787"/>
                </a:moveTo>
                <a:lnTo>
                  <a:pt x="1151013" y="1752600"/>
                </a:lnTo>
                <a:lnTo>
                  <a:pt x="1151013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7" name="object 47"/>
          <p:cNvSpPr/>
          <p:nvPr/>
        </p:nvSpPr>
        <p:spPr>
          <a:xfrm>
            <a:off x="7329787" y="5380976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8" name="object 48"/>
          <p:cNvSpPr/>
          <p:nvPr/>
        </p:nvSpPr>
        <p:spPr>
          <a:xfrm>
            <a:off x="7325315" y="4313040"/>
            <a:ext cx="1155055" cy="1406872"/>
          </a:xfrm>
          <a:custGeom>
            <a:avLst/>
            <a:gdLst/>
            <a:ahLst/>
            <a:cxnLst/>
            <a:rect l="l" t="t" r="r" b="b"/>
            <a:pathLst>
              <a:path w="1642745" h="2000884">
                <a:moveTo>
                  <a:pt x="0" y="1997697"/>
                </a:moveTo>
                <a:lnTo>
                  <a:pt x="1642529" y="2000478"/>
                </a:lnTo>
                <a:lnTo>
                  <a:pt x="1642529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49"/>
          <p:cNvSpPr/>
          <p:nvPr/>
        </p:nvSpPr>
        <p:spPr>
          <a:xfrm>
            <a:off x="8418549" y="4210347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94068" y="0"/>
                </a:moveTo>
                <a:lnTo>
                  <a:pt x="0" y="222973"/>
                </a:lnTo>
                <a:lnTo>
                  <a:pt x="94068" y="183019"/>
                </a:lnTo>
                <a:lnTo>
                  <a:pt x="171271" y="183019"/>
                </a:lnTo>
                <a:lnTo>
                  <a:pt x="94068" y="0"/>
                </a:lnTo>
                <a:close/>
              </a:path>
              <a:path w="188595" h="223520">
                <a:moveTo>
                  <a:pt x="171271" y="183019"/>
                </a:moveTo>
                <a:lnTo>
                  <a:pt x="94068" y="183019"/>
                </a:lnTo>
                <a:lnTo>
                  <a:pt x="188125" y="222973"/>
                </a:lnTo>
                <a:lnTo>
                  <a:pt x="171271" y="1830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50"/>
          <p:cNvSpPr/>
          <p:nvPr/>
        </p:nvSpPr>
        <p:spPr>
          <a:xfrm>
            <a:off x="3863579" y="4134445"/>
            <a:ext cx="943421" cy="1453307"/>
          </a:xfrm>
          <a:custGeom>
            <a:avLst/>
            <a:gdLst/>
            <a:ahLst/>
            <a:cxnLst/>
            <a:rect l="l" t="t" r="r" b="b"/>
            <a:pathLst>
              <a:path w="1341754" h="2066925">
                <a:moveTo>
                  <a:pt x="1341589" y="2066937"/>
                </a:moveTo>
                <a:lnTo>
                  <a:pt x="0" y="2063762"/>
                </a:lnTo>
                <a:lnTo>
                  <a:pt x="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51"/>
          <p:cNvSpPr/>
          <p:nvPr/>
        </p:nvSpPr>
        <p:spPr>
          <a:xfrm>
            <a:off x="4754555" y="5519404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56"/>
                </a:lnTo>
                <a:lnTo>
                  <a:pt x="0" y="188125"/>
                </a:lnTo>
                <a:lnTo>
                  <a:pt x="222973" y="9405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2" name="object 52"/>
          <p:cNvSpPr/>
          <p:nvPr/>
        </p:nvSpPr>
        <p:spPr>
          <a:xfrm>
            <a:off x="5301258" y="3196828"/>
            <a:ext cx="1634133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3" name="object 53"/>
          <p:cNvSpPr/>
          <p:nvPr/>
        </p:nvSpPr>
        <p:spPr>
          <a:xfrm>
            <a:off x="5194101" y="3130685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4" name="object 54"/>
          <p:cNvSpPr txBox="1"/>
          <p:nvPr/>
        </p:nvSpPr>
        <p:spPr>
          <a:xfrm>
            <a:off x="2700361" y="4103466"/>
            <a:ext cx="10679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540673">
              <a:lnSpc>
                <a:spcPct val="103400"/>
              </a:lnSpc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Llamadas  pos-hospitalización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95" name="object 55"/>
          <p:cNvSpPr txBox="1"/>
          <p:nvPr/>
        </p:nvSpPr>
        <p:spPr>
          <a:xfrm>
            <a:off x="7320858" y="5781357"/>
            <a:ext cx="1147018" cy="60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809" b="1" spc="102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r>
              <a:rPr sz="809" b="1" spc="-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b="1" spc="112" dirty="0">
                <a:solidFill>
                  <a:srgbClr val="8B8B8B"/>
                </a:solidFill>
                <a:latin typeface="Calibri"/>
                <a:cs typeface="Calibri"/>
              </a:rPr>
              <a:t>médica</a:t>
            </a:r>
            <a:endParaRPr sz="809">
              <a:latin typeface="Calibri"/>
              <a:cs typeface="Calibri"/>
            </a:endParaRPr>
          </a:p>
          <a:p>
            <a:pPr marL="8929">
              <a:spcBef>
                <a:spcPts val="383"/>
              </a:spcBef>
            </a:pP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Buzón</a:t>
            </a:r>
            <a:endParaRPr sz="809">
              <a:latin typeface="Calibri"/>
              <a:cs typeface="Calibri"/>
            </a:endParaRPr>
          </a:p>
          <a:p>
            <a:pPr marL="8929" marR="3572">
              <a:lnSpc>
                <a:spcPct val="103400"/>
              </a:lnSpc>
              <a:spcBef>
                <a:spcPts val="352"/>
              </a:spcBef>
            </a:pP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Exámenes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809" spc="-63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88" dirty="0">
                <a:solidFill>
                  <a:srgbClr val="8B8B8B"/>
                </a:solidFill>
                <a:latin typeface="Calibri"/>
                <a:cs typeface="Calibri"/>
              </a:rPr>
              <a:t>control  (antes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0" dirty="0">
                <a:solidFill>
                  <a:srgbClr val="8B8B8B"/>
                </a:solidFill>
                <a:latin typeface="Calibri"/>
                <a:cs typeface="Calibri"/>
              </a:rPr>
              <a:t>cada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74" dirty="0">
                <a:solidFill>
                  <a:srgbClr val="8B8B8B"/>
                </a:solidFill>
                <a:latin typeface="Calibri"/>
                <a:cs typeface="Calibri"/>
              </a:rPr>
              <a:t>cita)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96" name="object 56"/>
          <p:cNvSpPr txBox="1"/>
          <p:nvPr/>
        </p:nvSpPr>
        <p:spPr>
          <a:xfrm>
            <a:off x="7033179" y="4196257"/>
            <a:ext cx="1119783" cy="124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809" spc="77" dirty="0">
                <a:solidFill>
                  <a:srgbClr val="8B8B8B"/>
                </a:solidFill>
                <a:latin typeface="Calibri"/>
                <a:cs typeface="Calibri"/>
              </a:rPr>
              <a:t>Talleres</a:t>
            </a:r>
            <a:r>
              <a:rPr sz="809" spc="-1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98" dirty="0">
                <a:solidFill>
                  <a:srgbClr val="8B8B8B"/>
                </a:solidFill>
                <a:latin typeface="Calibri"/>
                <a:cs typeface="Calibri"/>
              </a:rPr>
              <a:t>presenciales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97" name="object 57"/>
          <p:cNvSpPr txBox="1"/>
          <p:nvPr/>
        </p:nvSpPr>
        <p:spPr>
          <a:xfrm>
            <a:off x="7220256" y="4368349"/>
            <a:ext cx="932706" cy="560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72" algn="r"/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Llamadas</a:t>
            </a:r>
            <a:endParaRPr sz="809">
              <a:latin typeface="Calibri"/>
              <a:cs typeface="Calibri"/>
            </a:endParaRPr>
          </a:p>
          <a:p>
            <a:pPr marL="8929" marR="3572" indent="166979" algn="r">
              <a:lnSpc>
                <a:spcPct val="103400"/>
              </a:lnSpc>
              <a:spcBef>
                <a:spcPts val="352"/>
              </a:spcBef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Citas</a:t>
            </a:r>
            <a:r>
              <a:rPr sz="809" spc="-1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0" dirty="0">
                <a:solidFill>
                  <a:srgbClr val="8B8B8B"/>
                </a:solidFill>
                <a:latin typeface="Calibri"/>
                <a:cs typeface="Calibri"/>
              </a:rPr>
              <a:t>médicas </a:t>
            </a:r>
            <a:r>
              <a:rPr sz="809" spc="53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(c/ </a:t>
            </a:r>
            <a:r>
              <a:rPr sz="809" spc="105" dirty="0">
                <a:solidFill>
                  <a:srgbClr val="8B8B8B"/>
                </a:solidFill>
                <a:latin typeface="Calibri"/>
                <a:cs typeface="Calibri"/>
              </a:rPr>
              <a:t>6</a:t>
            </a:r>
            <a:r>
              <a:rPr sz="809" spc="-6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meses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o </a:t>
            </a:r>
            <a:r>
              <a:rPr sz="809" spc="49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según </a:t>
            </a:r>
            <a:r>
              <a:rPr sz="809" spc="77" dirty="0">
                <a:solidFill>
                  <a:srgbClr val="8B8B8B"/>
                </a:solidFill>
                <a:latin typeface="Calibri"/>
                <a:cs typeface="Calibri"/>
              </a:rPr>
              <a:t>el</a:t>
            </a:r>
            <a:r>
              <a:rPr sz="809" spc="-8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05" dirty="0">
                <a:solidFill>
                  <a:srgbClr val="8B8B8B"/>
                </a:solidFill>
                <a:latin typeface="Calibri"/>
                <a:cs typeface="Calibri"/>
              </a:rPr>
              <a:t>médico)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98" name="object 58"/>
          <p:cNvSpPr txBox="1"/>
          <p:nvPr/>
        </p:nvSpPr>
        <p:spPr>
          <a:xfrm>
            <a:off x="5391769" y="2839825"/>
            <a:ext cx="129837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87061">
              <a:lnSpc>
                <a:spcPct val="103400"/>
              </a:lnSpc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Correos </a:t>
            </a:r>
            <a:r>
              <a:rPr sz="809" spc="95" dirty="0">
                <a:solidFill>
                  <a:srgbClr val="8B8B8B"/>
                </a:solidFill>
                <a:latin typeface="Calibri"/>
                <a:cs typeface="Calibri"/>
              </a:rPr>
              <a:t>electrónicos  </a:t>
            </a:r>
            <a:r>
              <a:rPr sz="809" spc="70" dirty="0">
                <a:solidFill>
                  <a:srgbClr val="8B8B8B"/>
                </a:solidFill>
                <a:latin typeface="Calibri"/>
                <a:cs typeface="Calibri"/>
              </a:rPr>
              <a:t>(sin </a:t>
            </a:r>
            <a:r>
              <a:rPr sz="809" spc="98" dirty="0">
                <a:solidFill>
                  <a:srgbClr val="8B8B8B"/>
                </a:solidFill>
                <a:latin typeface="Calibri"/>
                <a:cs typeface="Calibri"/>
              </a:rPr>
              <a:t>frecuencia</a:t>
            </a:r>
            <a:r>
              <a:rPr sz="809" spc="7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84" dirty="0">
                <a:solidFill>
                  <a:srgbClr val="8B8B8B"/>
                </a:solidFill>
                <a:latin typeface="Calibri"/>
                <a:cs typeface="Calibri"/>
              </a:rPr>
              <a:t>definida)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100" name="Content Placeholder 23"/>
          <p:cNvSpPr txBox="1">
            <a:spLocks/>
          </p:cNvSpPr>
          <p:nvPr/>
        </p:nvSpPr>
        <p:spPr>
          <a:xfrm>
            <a:off x="5007709" y="1763129"/>
            <a:ext cx="2515600" cy="1070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00" b="0" i="0">
                <a:solidFill>
                  <a:srgbClr val="5B5B5B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87" b="1" kern="0" dirty="0"/>
              <a:t>App Web para IPS-EPS de construcción de la Cuenta de Alto Costo (CAC)</a:t>
            </a:r>
          </a:p>
          <a:p>
            <a:endParaRPr lang="es-CO" sz="1898" kern="0" dirty="0"/>
          </a:p>
        </p:txBody>
      </p:sp>
      <p:sp>
        <p:nvSpPr>
          <p:cNvPr id="102" name="Text Placeholder 2"/>
          <p:cNvSpPr>
            <a:spLocks noGrp="1"/>
          </p:cNvSpPr>
          <p:nvPr>
            <p:ph sz="half" idx="2"/>
          </p:nvPr>
        </p:nvSpPr>
        <p:spPr>
          <a:xfrm>
            <a:off x="3519659" y="5790330"/>
            <a:ext cx="1620917" cy="700961"/>
          </a:xfrm>
        </p:spPr>
        <p:txBody>
          <a:bodyPr/>
          <a:lstStyle/>
          <a:p>
            <a:pPr algn="l" rtl="0"/>
            <a:r>
              <a:rPr lang="es-CO" sz="1687" b="1" dirty="0"/>
              <a:t>App Móvil para Pacientes-EPS-IPS</a:t>
            </a:r>
            <a:endParaRPr lang="es-CO" sz="1969" dirty="0"/>
          </a:p>
        </p:txBody>
      </p:sp>
    </p:spTree>
    <p:extLst>
      <p:ext uri="{BB962C8B-B14F-4D97-AF65-F5344CB8AC3E}">
        <p14:creationId xmlns:p14="http://schemas.microsoft.com/office/powerpoint/2010/main" val="2230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36492" y="3515834"/>
            <a:ext cx="2569367" cy="25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87" dirty="0">
                <a:solidFill>
                  <a:srgbClr val="5B5B5B"/>
                </a:solidFill>
                <a:latin typeface="Calibri"/>
              </a:rPr>
              <a:t>Proceso Nuevo de CAC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procesos: 9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actores: 2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controles de calidad: 4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Frecuencia de comunicación EPS-IPS: Semanal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s-CO" sz="1350" dirty="0">
              <a:solidFill>
                <a:schemeClr val="bg1"/>
              </a:solidFill>
            </a:endParaRP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s-CO" sz="135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75299" y="3268904"/>
            <a:ext cx="3207224" cy="341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87" dirty="0">
                <a:solidFill>
                  <a:srgbClr val="5B5B5B"/>
                </a:solidFill>
                <a:latin typeface="Calibri"/>
              </a:rPr>
              <a:t>Resultados</a:t>
            </a:r>
          </a:p>
          <a:p>
            <a:pPr marL="214312" indent="-214312">
              <a:buFont typeface="Wingdings" panose="05000000000000000000" pitchFamily="2" charset="2"/>
              <a:buChar char="ü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Reducción del tiempo para la toma de decisiones en un 96%</a:t>
            </a:r>
          </a:p>
          <a:p>
            <a:pPr marL="214312" indent="-214312">
              <a:buFont typeface="Wingdings" panose="05000000000000000000" pitchFamily="2" charset="2"/>
              <a:buChar char="ü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La Visualización de los indicadores se estandariza de acuerdo a la CAC</a:t>
            </a:r>
          </a:p>
          <a:p>
            <a:pPr marL="214312" indent="-214312">
              <a:buFont typeface="Wingdings" panose="05000000000000000000" pitchFamily="2" charset="2"/>
              <a:buChar char="ü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Los subprocesos  resultantes son estandarizados como la “Lista de pacientes priorizados”</a:t>
            </a:r>
          </a:p>
          <a:p>
            <a:pPr marL="214312" indent="-214312">
              <a:buFont typeface="Wingdings" panose="05000000000000000000" pitchFamily="2" charset="2"/>
              <a:buChar char="ü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El nuevo proceso se genera atreves de la implementación de la herramienta (Portal Web)</a:t>
            </a:r>
          </a:p>
          <a:p>
            <a:pPr marL="214312" indent="-214312">
              <a:buFont typeface="Wingdings" panose="05000000000000000000" pitchFamily="2" charset="2"/>
              <a:buChar char="ü"/>
            </a:pPr>
            <a:endParaRPr lang="es-CO" sz="1350" b="1" dirty="0">
              <a:solidFill>
                <a:srgbClr val="00B050"/>
              </a:solidFill>
            </a:endParaRPr>
          </a:p>
        </p:txBody>
      </p:sp>
      <p:sp>
        <p:nvSpPr>
          <p:cNvPr id="9" name="Flecha abajo 8"/>
          <p:cNvSpPr/>
          <p:nvPr/>
        </p:nvSpPr>
        <p:spPr>
          <a:xfrm rot="16200000">
            <a:off x="6795536" y="4028030"/>
            <a:ext cx="590089" cy="532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0" y="2469351"/>
            <a:ext cx="1634193" cy="35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actual: Comunicación IPS-EPS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Este proceso actual presenta dificultades en</a:t>
            </a:r>
            <a:r>
              <a:rPr lang="es-CO" dirty="0" smtClean="0"/>
              <a:t>:</a:t>
            </a:r>
            <a:endParaRPr lang="es-CO" dirty="0"/>
          </a:p>
          <a:p>
            <a:r>
              <a:rPr lang="es-CO" dirty="0"/>
              <a:t>Procesos duplicados que no agregan valor</a:t>
            </a:r>
          </a:p>
          <a:p>
            <a:r>
              <a:rPr lang="es-CO" dirty="0"/>
              <a:t>Oportunidades de introducción de errores</a:t>
            </a:r>
          </a:p>
          <a:p>
            <a:r>
              <a:rPr lang="es-CO" dirty="0"/>
              <a:t>La baja estandarización entre las diferentes IPS</a:t>
            </a:r>
          </a:p>
          <a:p>
            <a:r>
              <a:rPr lang="es-CO" dirty="0"/>
              <a:t>Existen vacíos de proceso o documentación inexistente. Por lo tanto, una baja capacidad de transferencia de conocimiento a nuevo personal</a:t>
            </a:r>
          </a:p>
          <a:p>
            <a:r>
              <a:rPr lang="es-CO" dirty="0"/>
              <a:t>La baja capacidad de retroalimentación y mejora del propio proceso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26" name="Content Placeholder 2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3" y="1825625"/>
            <a:ext cx="3789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 del proyecto de software 1/2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21457" indent="-321457"/>
            <a:r>
              <a:rPr lang="es-CO" dirty="0"/>
              <a:t>El proyecto de software es un sub-proyecto asociado al proyecto de investigación</a:t>
            </a:r>
          </a:p>
          <a:p>
            <a:pPr marL="321457" indent="-321457"/>
            <a:endParaRPr lang="es-CO" dirty="0"/>
          </a:p>
          <a:p>
            <a:pPr marL="321457" indent="-321457"/>
            <a:r>
              <a:rPr lang="es-CO" dirty="0"/>
              <a:t>El proyecto de software está limitado a las condiciones del proyecto de investigación: Alcance, tecnologías, recursos financieros, talento humano, entre otros.</a:t>
            </a:r>
          </a:p>
          <a:p>
            <a:pPr marL="321457" indent="-321457"/>
            <a:endParaRPr lang="es-CO" dirty="0"/>
          </a:p>
          <a:p>
            <a:pPr marL="321457" indent="-321457"/>
            <a:r>
              <a:rPr lang="es-CO" dirty="0"/>
              <a:t>Los roles de las partes interesadas son establecidas por la dirección del proyecto de investigación</a:t>
            </a:r>
          </a:p>
          <a:p>
            <a:pPr marL="321457" indent="-321457"/>
            <a:endParaRPr lang="es-CO" dirty="0"/>
          </a:p>
          <a:p>
            <a:pPr marL="321457" indent="-321457"/>
            <a:r>
              <a:rPr lang="es-CO" dirty="0"/>
              <a:t>En la mayoría de los sub-proyectos de software sus productos {apps, algoritmos, procesos, etc.} están limitados al contexto investigativo y se consideran como prototipos. Esto significa, que estos prototipos pueden que no cumplan con las condiciones normativas/negocio/industria exigidas a nivel nacional o internacional, así lo contempla el proyecto de investigación.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18243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 del proyecto de software 2/2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1457" indent="-321457">
              <a:lnSpc>
                <a:spcPct val="150000"/>
              </a:lnSpc>
            </a:pPr>
            <a:r>
              <a:rPr lang="es-CO" sz="2000" dirty="0"/>
              <a:t>Recolección de los requisitos de proceso y software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Priorización según necesidades de las partes interesadas 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Priorización según intereses del proyecto de investigación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Diseño de la propuesta ajustada el proyecto de investigación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Selección tecnológica ajustada al proyecto de investigación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4122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Resultados de priorización y propuesta de la App Web: “</a:t>
            </a:r>
            <a:r>
              <a:rPr lang="es-CO" dirty="0" err="1"/>
              <a:t>BetoWeb</a:t>
            </a:r>
            <a:r>
              <a:rPr lang="es-CO" dirty="0"/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1457" indent="-321457">
              <a:lnSpc>
                <a:spcPct val="150000"/>
              </a:lnSpc>
            </a:pPr>
            <a:r>
              <a:rPr lang="es-CO" sz="2000" dirty="0"/>
              <a:t>Actividad primaria fuente de datos: Enfermero IPS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Actividad primaria para toma de decisiones: Gestión de Riesgo EPS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Falta de documentación por cuenta de la comunicación entre IPS-EPS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Falta de estandarización de ambos lados para la construcción de la CAC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La legislación actual tiene algunas dificultades.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5779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Decisiones de arquitectura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 desarrollo en </a:t>
            </a:r>
            <a:r>
              <a:rPr lang="es-CO" dirty="0" err="1"/>
              <a:t>microservicios</a:t>
            </a:r>
            <a:r>
              <a:rPr lang="es-CO" dirty="0"/>
              <a:t> tiene dos </a:t>
            </a:r>
            <a:r>
              <a:rPr lang="es-CO" dirty="0" smtClean="0"/>
              <a:t>enfoques: </a:t>
            </a:r>
            <a:r>
              <a:rPr lang="es-CO" dirty="0" err="1" smtClean="0"/>
              <a:t>Domain-Driven</a:t>
            </a:r>
            <a:r>
              <a:rPr lang="es-CO" dirty="0" smtClean="0"/>
              <a:t> </a:t>
            </a:r>
            <a:r>
              <a:rPr lang="es-CO" dirty="0" err="1"/>
              <a:t>Model</a:t>
            </a:r>
            <a:r>
              <a:rPr lang="es-CO" dirty="0"/>
              <a:t> y Business </a:t>
            </a:r>
            <a:r>
              <a:rPr lang="es-CO" dirty="0" err="1"/>
              <a:t>Capability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 smtClean="0"/>
              <a:t>.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err="1" smtClean="0"/>
              <a:t>Domain-Driven</a:t>
            </a:r>
            <a:r>
              <a:rPr lang="es-CO" dirty="0" smtClean="0"/>
              <a:t> </a:t>
            </a:r>
            <a:r>
              <a:rPr lang="es-CO" dirty="0" err="1"/>
              <a:t>Model</a:t>
            </a:r>
            <a:r>
              <a:rPr lang="es-CO" dirty="0"/>
              <a:t> </a:t>
            </a:r>
            <a:r>
              <a:rPr lang="es-CO" dirty="0" smtClean="0"/>
              <a:t>nos </a:t>
            </a:r>
            <a:r>
              <a:rPr lang="es-CO" dirty="0"/>
              <a:t>permite agrupar por lógicas similares de negocio.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Eso </a:t>
            </a:r>
            <a:r>
              <a:rPr lang="es-CO" dirty="0"/>
              <a:t>significa que el dominio general de una aplicación se separa en </a:t>
            </a:r>
            <a:r>
              <a:rPr lang="es-CO" dirty="0" smtClean="0"/>
              <a:t>pequeñas (micro) </a:t>
            </a:r>
            <a:r>
              <a:rPr lang="es-CO" dirty="0"/>
              <a:t>unidades que hagan un lógica </a:t>
            </a:r>
            <a:r>
              <a:rPr lang="es-CO" b="1" i="1" dirty="0" smtClean="0"/>
              <a:t>muy específica</a:t>
            </a:r>
            <a:r>
              <a:rPr lang="es-CO" dirty="0" smtClean="0"/>
              <a:t> y, </a:t>
            </a:r>
            <a:r>
              <a:rPr lang="es-CO" dirty="0"/>
              <a:t>por agregación de </a:t>
            </a:r>
            <a:r>
              <a:rPr lang="es-CO" dirty="0" smtClean="0"/>
              <a:t>todas, </a:t>
            </a:r>
            <a:r>
              <a:rPr lang="es-CO" dirty="0"/>
              <a:t>combinen la lógica del negocio global.</a:t>
            </a:r>
          </a:p>
        </p:txBody>
      </p:sp>
    </p:spTree>
    <p:extLst>
      <p:ext uri="{BB962C8B-B14F-4D97-AF65-F5344CB8AC3E}">
        <p14:creationId xmlns:p14="http://schemas.microsoft.com/office/powerpoint/2010/main" val="9312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Decisiones de arquitectura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Unidades básicas de análisis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Carga de archivos CAC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Gestión de usuarios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Validación de archivos CAC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Generación de Prioritarios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 smtClean="0"/>
              <a:t>Generación de Indicadores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86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Diseño de </a:t>
            </a:r>
            <a:r>
              <a:rPr lang="es-CO" dirty="0" err="1" smtClean="0"/>
              <a:t>microservicios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39" y="1825625"/>
            <a:ext cx="3192521" cy="4351338"/>
          </a:xfrm>
        </p:spPr>
      </p:pic>
    </p:spTree>
    <p:extLst>
      <p:ext uri="{BB962C8B-B14F-4D97-AF65-F5344CB8AC3E}">
        <p14:creationId xmlns:p14="http://schemas.microsoft.com/office/powerpoint/2010/main" val="4998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Archivos de configuración CAC</a:t>
            </a:r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4441" y="987425"/>
            <a:ext cx="3089694" cy="48736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15297"/>
          </a:xfrm>
        </p:spPr>
        <p:txBody>
          <a:bodyPr/>
          <a:lstStyle/>
          <a:p>
            <a:pPr algn="ctr"/>
            <a:r>
              <a:rPr lang="es-CO" b="1" dirty="0" smtClean="0"/>
              <a:t>Validación del formato de archivo CAC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816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336095" y="384192"/>
            <a:ext cx="1512243" cy="482308"/>
            <a:chOff x="10473664" y="294614"/>
            <a:chExt cx="2150745" cy="685949"/>
          </a:xfrm>
        </p:grpSpPr>
        <p:sp>
          <p:nvSpPr>
            <p:cNvPr id="2" name="object 2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" name="object 3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2750" y="494821"/>
            <a:ext cx="7393781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68908">
              <a:lnSpc>
                <a:spcPct val="100000"/>
              </a:lnSpc>
            </a:pPr>
            <a:r>
              <a:rPr spc="337" dirty="0"/>
              <a:t>Diagnóstico</a:t>
            </a:r>
            <a:r>
              <a:rPr spc="77" dirty="0"/>
              <a:t> </a:t>
            </a:r>
            <a:r>
              <a:rPr spc="316" dirty="0"/>
              <a:t>general</a:t>
            </a:r>
          </a:p>
        </p:txBody>
      </p:sp>
      <p:sp>
        <p:nvSpPr>
          <p:cNvPr id="22" name="object 22"/>
          <p:cNvSpPr/>
          <p:nvPr/>
        </p:nvSpPr>
        <p:spPr>
          <a:xfrm>
            <a:off x="2473466" y="1914837"/>
            <a:ext cx="7124998" cy="2443163"/>
          </a:xfrm>
          <a:custGeom>
            <a:avLst/>
            <a:gdLst/>
            <a:ahLst/>
            <a:cxnLst/>
            <a:rect l="l" t="t" r="r" b="b"/>
            <a:pathLst>
              <a:path w="10133330" h="3474720">
                <a:moveTo>
                  <a:pt x="10132885" y="3474478"/>
                </a:moveTo>
                <a:lnTo>
                  <a:pt x="0" y="3474478"/>
                </a:lnTo>
                <a:lnTo>
                  <a:pt x="0" y="0"/>
                </a:lnTo>
                <a:lnTo>
                  <a:pt x="10132885" y="0"/>
                </a:lnTo>
                <a:lnTo>
                  <a:pt x="10132885" y="347447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 txBox="1"/>
          <p:nvPr/>
        </p:nvSpPr>
        <p:spPr>
          <a:xfrm>
            <a:off x="2766092" y="2081195"/>
            <a:ext cx="6616005" cy="2098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algn="ctr">
              <a:lnSpc>
                <a:spcPct val="100699"/>
              </a:lnSpc>
            </a:pPr>
            <a:r>
              <a:rPr sz="3375" b="1" spc="422" dirty="0">
                <a:solidFill>
                  <a:srgbClr val="5B5B5B"/>
                </a:solidFill>
                <a:latin typeface="Calibri"/>
                <a:cs typeface="Calibri"/>
              </a:rPr>
              <a:t>Acceso, </a:t>
            </a:r>
            <a:r>
              <a:rPr sz="3375" b="1" spc="337" dirty="0">
                <a:solidFill>
                  <a:srgbClr val="5B5B5B"/>
                </a:solidFill>
                <a:latin typeface="Calibri"/>
                <a:cs typeface="Calibri"/>
              </a:rPr>
              <a:t>captura,  </a:t>
            </a:r>
            <a:r>
              <a:rPr sz="3375" b="1" spc="380" dirty="0">
                <a:solidFill>
                  <a:srgbClr val="5B5B5B"/>
                </a:solidFill>
                <a:latin typeface="Calibri"/>
                <a:cs typeface="Calibri"/>
              </a:rPr>
              <a:t>procesamiento </a:t>
            </a:r>
            <a:r>
              <a:rPr sz="3375" b="1" spc="404" dirty="0">
                <a:solidFill>
                  <a:srgbClr val="5B5B5B"/>
                </a:solidFill>
                <a:latin typeface="Calibri"/>
                <a:cs typeface="Calibri"/>
              </a:rPr>
              <a:t>y</a:t>
            </a:r>
            <a:r>
              <a:rPr sz="3375" b="1" spc="-155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3375" b="1" spc="337" dirty="0">
                <a:solidFill>
                  <a:srgbClr val="5B5B5B"/>
                </a:solidFill>
                <a:latin typeface="Calibri"/>
                <a:cs typeface="Calibri"/>
              </a:rPr>
              <a:t>visualización  </a:t>
            </a:r>
            <a:r>
              <a:rPr sz="3375" b="1" spc="425" dirty="0">
                <a:solidFill>
                  <a:srgbClr val="5B5B5B"/>
                </a:solidFill>
                <a:latin typeface="Calibri"/>
                <a:cs typeface="Calibri"/>
              </a:rPr>
              <a:t>de </a:t>
            </a:r>
            <a:r>
              <a:rPr sz="3375" b="1" spc="257" dirty="0">
                <a:solidFill>
                  <a:srgbClr val="5B5B5B"/>
                </a:solidFill>
                <a:latin typeface="Calibri"/>
                <a:cs typeface="Calibri"/>
              </a:rPr>
              <a:t>la </a:t>
            </a:r>
            <a:r>
              <a:rPr sz="3375" b="1" spc="340" dirty="0">
                <a:solidFill>
                  <a:srgbClr val="5B5B5B"/>
                </a:solidFill>
                <a:latin typeface="Calibri"/>
                <a:cs typeface="Calibri"/>
              </a:rPr>
              <a:t>información </a:t>
            </a:r>
            <a:r>
              <a:rPr sz="3375" b="1" spc="373" dirty="0">
                <a:solidFill>
                  <a:srgbClr val="5B5B5B"/>
                </a:solidFill>
                <a:latin typeface="Calibri"/>
                <a:cs typeface="Calibri"/>
              </a:rPr>
              <a:t>sobre </a:t>
            </a:r>
            <a:r>
              <a:rPr sz="3375" b="1" spc="281" dirty="0">
                <a:solidFill>
                  <a:srgbClr val="5B5B5B"/>
                </a:solidFill>
                <a:latin typeface="Calibri"/>
                <a:cs typeface="Calibri"/>
              </a:rPr>
              <a:t>el  </a:t>
            </a:r>
            <a:r>
              <a:rPr sz="3375" b="1" spc="334" dirty="0">
                <a:solidFill>
                  <a:srgbClr val="5B5B5B"/>
                </a:solidFill>
                <a:latin typeface="Calibri"/>
                <a:cs typeface="Calibri"/>
              </a:rPr>
              <a:t>tratamiento </a:t>
            </a:r>
            <a:r>
              <a:rPr sz="3375" b="1" spc="425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3375" b="1" spc="-70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3375" b="1" spc="334" dirty="0">
                <a:solidFill>
                  <a:srgbClr val="5B5B5B"/>
                </a:solidFill>
                <a:latin typeface="Calibri"/>
                <a:cs typeface="Calibri"/>
              </a:rPr>
              <a:t>diabetes.</a:t>
            </a:r>
            <a:endParaRPr sz="3375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775" y="4665958"/>
            <a:ext cx="1624310" cy="1624310"/>
          </a:xfrm>
          <a:custGeom>
            <a:avLst/>
            <a:gdLst/>
            <a:ahLst/>
            <a:cxnLst/>
            <a:rect l="l" t="t" r="r" b="b"/>
            <a:pathLst>
              <a:path w="2310129" h="2310129">
                <a:moveTo>
                  <a:pt x="1154963" y="0"/>
                </a:moveTo>
                <a:lnTo>
                  <a:pt x="1107355" y="963"/>
                </a:lnTo>
                <a:lnTo>
                  <a:pt x="1060238" y="3828"/>
                </a:lnTo>
                <a:lnTo>
                  <a:pt x="1013647" y="8558"/>
                </a:lnTo>
                <a:lnTo>
                  <a:pt x="967621" y="15116"/>
                </a:lnTo>
                <a:lnTo>
                  <a:pt x="922197" y="23464"/>
                </a:lnTo>
                <a:lnTo>
                  <a:pt x="877411" y="33566"/>
                </a:lnTo>
                <a:lnTo>
                  <a:pt x="833301" y="45383"/>
                </a:lnTo>
                <a:lnTo>
                  <a:pt x="789905" y="58880"/>
                </a:lnTo>
                <a:lnTo>
                  <a:pt x="747258" y="74019"/>
                </a:lnTo>
                <a:lnTo>
                  <a:pt x="705398" y="90762"/>
                </a:lnTo>
                <a:lnTo>
                  <a:pt x="664363" y="109073"/>
                </a:lnTo>
                <a:lnTo>
                  <a:pt x="624190" y="128914"/>
                </a:lnTo>
                <a:lnTo>
                  <a:pt x="584915" y="150249"/>
                </a:lnTo>
                <a:lnTo>
                  <a:pt x="546577" y="173039"/>
                </a:lnTo>
                <a:lnTo>
                  <a:pt x="509211" y="197249"/>
                </a:lnTo>
                <a:lnTo>
                  <a:pt x="472856" y="222840"/>
                </a:lnTo>
                <a:lnTo>
                  <a:pt x="437548" y="249776"/>
                </a:lnTo>
                <a:lnTo>
                  <a:pt x="403324" y="278019"/>
                </a:lnTo>
                <a:lnTo>
                  <a:pt x="370223" y="307533"/>
                </a:lnTo>
                <a:lnTo>
                  <a:pt x="338280" y="338280"/>
                </a:lnTo>
                <a:lnTo>
                  <a:pt x="307533" y="370223"/>
                </a:lnTo>
                <a:lnTo>
                  <a:pt x="278019" y="403324"/>
                </a:lnTo>
                <a:lnTo>
                  <a:pt x="249776" y="437548"/>
                </a:lnTo>
                <a:lnTo>
                  <a:pt x="222840" y="472856"/>
                </a:lnTo>
                <a:lnTo>
                  <a:pt x="197249" y="509211"/>
                </a:lnTo>
                <a:lnTo>
                  <a:pt x="173039" y="546577"/>
                </a:lnTo>
                <a:lnTo>
                  <a:pt x="150249" y="584915"/>
                </a:lnTo>
                <a:lnTo>
                  <a:pt x="128914" y="624190"/>
                </a:lnTo>
                <a:lnTo>
                  <a:pt x="109073" y="664363"/>
                </a:lnTo>
                <a:lnTo>
                  <a:pt x="90762" y="705398"/>
                </a:lnTo>
                <a:lnTo>
                  <a:pt x="74019" y="747258"/>
                </a:lnTo>
                <a:lnTo>
                  <a:pt x="58880" y="789905"/>
                </a:lnTo>
                <a:lnTo>
                  <a:pt x="45383" y="833301"/>
                </a:lnTo>
                <a:lnTo>
                  <a:pt x="33566" y="877411"/>
                </a:lnTo>
                <a:lnTo>
                  <a:pt x="23464" y="922197"/>
                </a:lnTo>
                <a:lnTo>
                  <a:pt x="15116" y="967621"/>
                </a:lnTo>
                <a:lnTo>
                  <a:pt x="8558" y="1013647"/>
                </a:lnTo>
                <a:lnTo>
                  <a:pt x="3828" y="1060238"/>
                </a:lnTo>
                <a:lnTo>
                  <a:pt x="963" y="1107355"/>
                </a:lnTo>
                <a:lnTo>
                  <a:pt x="0" y="1154963"/>
                </a:lnTo>
                <a:lnTo>
                  <a:pt x="963" y="1202571"/>
                </a:lnTo>
                <a:lnTo>
                  <a:pt x="3828" y="1249688"/>
                </a:lnTo>
                <a:lnTo>
                  <a:pt x="8558" y="1296278"/>
                </a:lnTo>
                <a:lnTo>
                  <a:pt x="15116" y="1342304"/>
                </a:lnTo>
                <a:lnTo>
                  <a:pt x="23464" y="1387729"/>
                </a:lnTo>
                <a:lnTo>
                  <a:pt x="33566" y="1432514"/>
                </a:lnTo>
                <a:lnTo>
                  <a:pt x="45383" y="1476624"/>
                </a:lnTo>
                <a:lnTo>
                  <a:pt x="58880" y="1520021"/>
                </a:lnTo>
                <a:lnTo>
                  <a:pt x="74019" y="1562668"/>
                </a:lnTo>
                <a:lnTo>
                  <a:pt x="90762" y="1604527"/>
                </a:lnTo>
                <a:lnTo>
                  <a:pt x="109073" y="1645562"/>
                </a:lnTo>
                <a:lnTo>
                  <a:pt x="128914" y="1685736"/>
                </a:lnTo>
                <a:lnTo>
                  <a:pt x="150249" y="1725010"/>
                </a:lnTo>
                <a:lnTo>
                  <a:pt x="173039" y="1763349"/>
                </a:lnTo>
                <a:lnTo>
                  <a:pt x="197249" y="1800715"/>
                </a:lnTo>
                <a:lnTo>
                  <a:pt x="222840" y="1837070"/>
                </a:lnTo>
                <a:lnTo>
                  <a:pt x="249776" y="1872378"/>
                </a:lnTo>
                <a:lnTo>
                  <a:pt x="278019" y="1906601"/>
                </a:lnTo>
                <a:lnTo>
                  <a:pt x="307533" y="1939703"/>
                </a:lnTo>
                <a:lnTo>
                  <a:pt x="338280" y="1971646"/>
                </a:lnTo>
                <a:lnTo>
                  <a:pt x="370223" y="2002393"/>
                </a:lnTo>
                <a:lnTo>
                  <a:pt x="403324" y="2031906"/>
                </a:lnTo>
                <a:lnTo>
                  <a:pt x="437548" y="2060150"/>
                </a:lnTo>
                <a:lnTo>
                  <a:pt x="472856" y="2087086"/>
                </a:lnTo>
                <a:lnTo>
                  <a:pt x="509211" y="2112677"/>
                </a:lnTo>
                <a:lnTo>
                  <a:pt x="546577" y="2136887"/>
                </a:lnTo>
                <a:lnTo>
                  <a:pt x="584915" y="2159677"/>
                </a:lnTo>
                <a:lnTo>
                  <a:pt x="624190" y="2181012"/>
                </a:lnTo>
                <a:lnTo>
                  <a:pt x="664363" y="2200853"/>
                </a:lnTo>
                <a:lnTo>
                  <a:pt x="705398" y="2219164"/>
                </a:lnTo>
                <a:lnTo>
                  <a:pt x="747258" y="2235907"/>
                </a:lnTo>
                <a:lnTo>
                  <a:pt x="789905" y="2251046"/>
                </a:lnTo>
                <a:lnTo>
                  <a:pt x="833301" y="2264542"/>
                </a:lnTo>
                <a:lnTo>
                  <a:pt x="877411" y="2276360"/>
                </a:lnTo>
                <a:lnTo>
                  <a:pt x="922197" y="2286462"/>
                </a:lnTo>
                <a:lnTo>
                  <a:pt x="967621" y="2294810"/>
                </a:lnTo>
                <a:lnTo>
                  <a:pt x="1013647" y="2301368"/>
                </a:lnTo>
                <a:lnTo>
                  <a:pt x="1060238" y="2306098"/>
                </a:lnTo>
                <a:lnTo>
                  <a:pt x="1107355" y="2308963"/>
                </a:lnTo>
                <a:lnTo>
                  <a:pt x="1154963" y="2309926"/>
                </a:lnTo>
                <a:lnTo>
                  <a:pt x="1202571" y="2308963"/>
                </a:lnTo>
                <a:lnTo>
                  <a:pt x="1249688" y="2306098"/>
                </a:lnTo>
                <a:lnTo>
                  <a:pt x="1296278" y="2301368"/>
                </a:lnTo>
                <a:lnTo>
                  <a:pt x="1342304" y="2294810"/>
                </a:lnTo>
                <a:lnTo>
                  <a:pt x="1387729" y="2286462"/>
                </a:lnTo>
                <a:lnTo>
                  <a:pt x="1432514" y="2276360"/>
                </a:lnTo>
                <a:lnTo>
                  <a:pt x="1476624" y="2264542"/>
                </a:lnTo>
                <a:lnTo>
                  <a:pt x="1520021" y="2251046"/>
                </a:lnTo>
                <a:lnTo>
                  <a:pt x="1562668" y="2235907"/>
                </a:lnTo>
                <a:lnTo>
                  <a:pt x="1604527" y="2219164"/>
                </a:lnTo>
                <a:lnTo>
                  <a:pt x="1645562" y="2200853"/>
                </a:lnTo>
                <a:lnTo>
                  <a:pt x="1685736" y="2181012"/>
                </a:lnTo>
                <a:lnTo>
                  <a:pt x="1725010" y="2159677"/>
                </a:lnTo>
                <a:lnTo>
                  <a:pt x="1763349" y="2136887"/>
                </a:lnTo>
                <a:lnTo>
                  <a:pt x="1800715" y="2112677"/>
                </a:lnTo>
                <a:lnTo>
                  <a:pt x="1837070" y="2087086"/>
                </a:lnTo>
                <a:lnTo>
                  <a:pt x="1872378" y="2060150"/>
                </a:lnTo>
                <a:lnTo>
                  <a:pt x="1906601" y="2031906"/>
                </a:lnTo>
                <a:lnTo>
                  <a:pt x="1939703" y="2002393"/>
                </a:lnTo>
                <a:lnTo>
                  <a:pt x="1971646" y="1971646"/>
                </a:lnTo>
                <a:lnTo>
                  <a:pt x="2002393" y="1939703"/>
                </a:lnTo>
                <a:lnTo>
                  <a:pt x="2031906" y="1906601"/>
                </a:lnTo>
                <a:lnTo>
                  <a:pt x="2060150" y="1872378"/>
                </a:lnTo>
                <a:lnTo>
                  <a:pt x="2087086" y="1837070"/>
                </a:lnTo>
                <a:lnTo>
                  <a:pt x="2112677" y="1800715"/>
                </a:lnTo>
                <a:lnTo>
                  <a:pt x="2136887" y="1763349"/>
                </a:lnTo>
                <a:lnTo>
                  <a:pt x="2159677" y="1725010"/>
                </a:lnTo>
                <a:lnTo>
                  <a:pt x="2181012" y="1685736"/>
                </a:lnTo>
                <a:lnTo>
                  <a:pt x="2200853" y="1645562"/>
                </a:lnTo>
                <a:lnTo>
                  <a:pt x="2219164" y="1604527"/>
                </a:lnTo>
                <a:lnTo>
                  <a:pt x="2235907" y="1562668"/>
                </a:lnTo>
                <a:lnTo>
                  <a:pt x="2251046" y="1520021"/>
                </a:lnTo>
                <a:lnTo>
                  <a:pt x="2264542" y="1476624"/>
                </a:lnTo>
                <a:lnTo>
                  <a:pt x="2276360" y="1432514"/>
                </a:lnTo>
                <a:lnTo>
                  <a:pt x="2286462" y="1387729"/>
                </a:lnTo>
                <a:lnTo>
                  <a:pt x="2294810" y="1342304"/>
                </a:lnTo>
                <a:lnTo>
                  <a:pt x="2301368" y="1296278"/>
                </a:lnTo>
                <a:lnTo>
                  <a:pt x="2306098" y="1249688"/>
                </a:lnTo>
                <a:lnTo>
                  <a:pt x="2308963" y="1202571"/>
                </a:lnTo>
                <a:lnTo>
                  <a:pt x="2309926" y="1154963"/>
                </a:lnTo>
                <a:lnTo>
                  <a:pt x="2308963" y="1107355"/>
                </a:lnTo>
                <a:lnTo>
                  <a:pt x="2306098" y="1060238"/>
                </a:lnTo>
                <a:lnTo>
                  <a:pt x="2301368" y="1013647"/>
                </a:lnTo>
                <a:lnTo>
                  <a:pt x="2294810" y="967621"/>
                </a:lnTo>
                <a:lnTo>
                  <a:pt x="2286462" y="922197"/>
                </a:lnTo>
                <a:lnTo>
                  <a:pt x="2276360" y="877411"/>
                </a:lnTo>
                <a:lnTo>
                  <a:pt x="2264542" y="833301"/>
                </a:lnTo>
                <a:lnTo>
                  <a:pt x="2251046" y="789905"/>
                </a:lnTo>
                <a:lnTo>
                  <a:pt x="2235907" y="747258"/>
                </a:lnTo>
                <a:lnTo>
                  <a:pt x="2219164" y="705398"/>
                </a:lnTo>
                <a:lnTo>
                  <a:pt x="2200853" y="664363"/>
                </a:lnTo>
                <a:lnTo>
                  <a:pt x="2181012" y="624190"/>
                </a:lnTo>
                <a:lnTo>
                  <a:pt x="2159677" y="584915"/>
                </a:lnTo>
                <a:lnTo>
                  <a:pt x="2136887" y="546577"/>
                </a:lnTo>
                <a:lnTo>
                  <a:pt x="2112677" y="509211"/>
                </a:lnTo>
                <a:lnTo>
                  <a:pt x="2087086" y="472856"/>
                </a:lnTo>
                <a:lnTo>
                  <a:pt x="2060150" y="437548"/>
                </a:lnTo>
                <a:lnTo>
                  <a:pt x="2031906" y="403324"/>
                </a:lnTo>
                <a:lnTo>
                  <a:pt x="2002393" y="370223"/>
                </a:lnTo>
                <a:lnTo>
                  <a:pt x="1971646" y="338280"/>
                </a:lnTo>
                <a:lnTo>
                  <a:pt x="1939703" y="307533"/>
                </a:lnTo>
                <a:lnTo>
                  <a:pt x="1906601" y="278019"/>
                </a:lnTo>
                <a:lnTo>
                  <a:pt x="1872378" y="249776"/>
                </a:lnTo>
                <a:lnTo>
                  <a:pt x="1837070" y="222840"/>
                </a:lnTo>
                <a:lnTo>
                  <a:pt x="1800715" y="197249"/>
                </a:lnTo>
                <a:lnTo>
                  <a:pt x="1763349" y="173039"/>
                </a:lnTo>
                <a:lnTo>
                  <a:pt x="1725010" y="150249"/>
                </a:lnTo>
                <a:lnTo>
                  <a:pt x="1685736" y="128914"/>
                </a:lnTo>
                <a:lnTo>
                  <a:pt x="1645562" y="109073"/>
                </a:lnTo>
                <a:lnTo>
                  <a:pt x="1604527" y="90762"/>
                </a:lnTo>
                <a:lnTo>
                  <a:pt x="1562668" y="74019"/>
                </a:lnTo>
                <a:lnTo>
                  <a:pt x="1520021" y="58880"/>
                </a:lnTo>
                <a:lnTo>
                  <a:pt x="1476624" y="45383"/>
                </a:lnTo>
                <a:lnTo>
                  <a:pt x="1432514" y="33566"/>
                </a:lnTo>
                <a:lnTo>
                  <a:pt x="1387729" y="23464"/>
                </a:lnTo>
                <a:lnTo>
                  <a:pt x="1342304" y="15116"/>
                </a:lnTo>
                <a:lnTo>
                  <a:pt x="1296278" y="8558"/>
                </a:lnTo>
                <a:lnTo>
                  <a:pt x="1249688" y="3828"/>
                </a:lnTo>
                <a:lnTo>
                  <a:pt x="1202571" y="963"/>
                </a:lnTo>
                <a:lnTo>
                  <a:pt x="1154963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3608206" y="5237458"/>
            <a:ext cx="695623" cy="41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707" spc="457" dirty="0">
                <a:solidFill>
                  <a:srgbClr val="FFFFFF"/>
                </a:solidFill>
                <a:latin typeface="Calibri"/>
                <a:cs typeface="Calibri"/>
              </a:rPr>
              <a:t>EPS</a:t>
            </a:r>
            <a:endParaRPr sz="2707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4385" y="4669405"/>
            <a:ext cx="1617613" cy="1617613"/>
          </a:xfrm>
          <a:custGeom>
            <a:avLst/>
            <a:gdLst/>
            <a:ahLst/>
            <a:cxnLst/>
            <a:rect l="l" t="t" r="r" b="b"/>
            <a:pathLst>
              <a:path w="2300604" h="2300604">
                <a:moveTo>
                  <a:pt x="1150048" y="0"/>
                </a:moveTo>
                <a:lnTo>
                  <a:pt x="1101434" y="1008"/>
                </a:lnTo>
                <a:lnTo>
                  <a:pt x="1053334" y="4009"/>
                </a:lnTo>
                <a:lnTo>
                  <a:pt x="1005789" y="8960"/>
                </a:lnTo>
                <a:lnTo>
                  <a:pt x="958837" y="15823"/>
                </a:lnTo>
                <a:lnTo>
                  <a:pt x="912520" y="24558"/>
                </a:lnTo>
                <a:lnTo>
                  <a:pt x="866877" y="35124"/>
                </a:lnTo>
                <a:lnTo>
                  <a:pt x="821947" y="47482"/>
                </a:lnTo>
                <a:lnTo>
                  <a:pt x="777772" y="61591"/>
                </a:lnTo>
                <a:lnTo>
                  <a:pt x="734390" y="77413"/>
                </a:lnTo>
                <a:lnTo>
                  <a:pt x="691841" y="94906"/>
                </a:lnTo>
                <a:lnTo>
                  <a:pt x="650167" y="114032"/>
                </a:lnTo>
                <a:lnTo>
                  <a:pt x="609405" y="134749"/>
                </a:lnTo>
                <a:lnTo>
                  <a:pt x="569597" y="157019"/>
                </a:lnTo>
                <a:lnTo>
                  <a:pt x="530783" y="180800"/>
                </a:lnTo>
                <a:lnTo>
                  <a:pt x="493001" y="206055"/>
                </a:lnTo>
                <a:lnTo>
                  <a:pt x="456293" y="232741"/>
                </a:lnTo>
                <a:lnTo>
                  <a:pt x="420698" y="260820"/>
                </a:lnTo>
                <a:lnTo>
                  <a:pt x="386256" y="290252"/>
                </a:lnTo>
                <a:lnTo>
                  <a:pt x="353006" y="320996"/>
                </a:lnTo>
                <a:lnTo>
                  <a:pt x="320990" y="353013"/>
                </a:lnTo>
                <a:lnTo>
                  <a:pt x="290246" y="386263"/>
                </a:lnTo>
                <a:lnTo>
                  <a:pt x="260815" y="420706"/>
                </a:lnTo>
                <a:lnTo>
                  <a:pt x="232736" y="456301"/>
                </a:lnTo>
                <a:lnTo>
                  <a:pt x="206050" y="493010"/>
                </a:lnTo>
                <a:lnTo>
                  <a:pt x="180797" y="530792"/>
                </a:lnTo>
                <a:lnTo>
                  <a:pt x="157015" y="569607"/>
                </a:lnTo>
                <a:lnTo>
                  <a:pt x="134746" y="609415"/>
                </a:lnTo>
                <a:lnTo>
                  <a:pt x="114029" y="650177"/>
                </a:lnTo>
                <a:lnTo>
                  <a:pt x="94904" y="691852"/>
                </a:lnTo>
                <a:lnTo>
                  <a:pt x="77411" y="734401"/>
                </a:lnTo>
                <a:lnTo>
                  <a:pt x="61590" y="777783"/>
                </a:lnTo>
                <a:lnTo>
                  <a:pt x="47481" y="821959"/>
                </a:lnTo>
                <a:lnTo>
                  <a:pt x="35123" y="866889"/>
                </a:lnTo>
                <a:lnTo>
                  <a:pt x="24557" y="912532"/>
                </a:lnTo>
                <a:lnTo>
                  <a:pt x="15823" y="958850"/>
                </a:lnTo>
                <a:lnTo>
                  <a:pt x="8960" y="1005801"/>
                </a:lnTo>
                <a:lnTo>
                  <a:pt x="4009" y="1053347"/>
                </a:lnTo>
                <a:lnTo>
                  <a:pt x="1008" y="1101447"/>
                </a:lnTo>
                <a:lnTo>
                  <a:pt x="0" y="1150061"/>
                </a:lnTo>
                <a:lnTo>
                  <a:pt x="1008" y="1198675"/>
                </a:lnTo>
                <a:lnTo>
                  <a:pt x="4009" y="1246775"/>
                </a:lnTo>
                <a:lnTo>
                  <a:pt x="8960" y="1294320"/>
                </a:lnTo>
                <a:lnTo>
                  <a:pt x="15823" y="1341272"/>
                </a:lnTo>
                <a:lnTo>
                  <a:pt x="24557" y="1387589"/>
                </a:lnTo>
                <a:lnTo>
                  <a:pt x="35123" y="1433233"/>
                </a:lnTo>
                <a:lnTo>
                  <a:pt x="47481" y="1478163"/>
                </a:lnTo>
                <a:lnTo>
                  <a:pt x="61590" y="1522339"/>
                </a:lnTo>
                <a:lnTo>
                  <a:pt x="77411" y="1565721"/>
                </a:lnTo>
                <a:lnTo>
                  <a:pt x="94904" y="1608270"/>
                </a:lnTo>
                <a:lnTo>
                  <a:pt x="114029" y="1649945"/>
                </a:lnTo>
                <a:lnTo>
                  <a:pt x="134746" y="1690706"/>
                </a:lnTo>
                <a:lnTo>
                  <a:pt x="157015" y="1730515"/>
                </a:lnTo>
                <a:lnTo>
                  <a:pt x="180797" y="1769330"/>
                </a:lnTo>
                <a:lnTo>
                  <a:pt x="206050" y="1807112"/>
                </a:lnTo>
                <a:lnTo>
                  <a:pt x="232736" y="1843820"/>
                </a:lnTo>
                <a:lnTo>
                  <a:pt x="260815" y="1879416"/>
                </a:lnTo>
                <a:lnTo>
                  <a:pt x="290246" y="1913859"/>
                </a:lnTo>
                <a:lnTo>
                  <a:pt x="320990" y="1947108"/>
                </a:lnTo>
                <a:lnTo>
                  <a:pt x="353006" y="1979125"/>
                </a:lnTo>
                <a:lnTo>
                  <a:pt x="386256" y="2009870"/>
                </a:lnTo>
                <a:lnTo>
                  <a:pt x="420698" y="2039301"/>
                </a:lnTo>
                <a:lnTo>
                  <a:pt x="456293" y="2067380"/>
                </a:lnTo>
                <a:lnTo>
                  <a:pt x="493001" y="2094067"/>
                </a:lnTo>
                <a:lnTo>
                  <a:pt x="530783" y="2119321"/>
                </a:lnTo>
                <a:lnTo>
                  <a:pt x="569597" y="2143103"/>
                </a:lnTo>
                <a:lnTo>
                  <a:pt x="609405" y="2165372"/>
                </a:lnTo>
                <a:lnTo>
                  <a:pt x="650167" y="2186090"/>
                </a:lnTo>
                <a:lnTo>
                  <a:pt x="691841" y="2205215"/>
                </a:lnTo>
                <a:lnTo>
                  <a:pt x="734390" y="2222709"/>
                </a:lnTo>
                <a:lnTo>
                  <a:pt x="777772" y="2238530"/>
                </a:lnTo>
                <a:lnTo>
                  <a:pt x="821947" y="2252640"/>
                </a:lnTo>
                <a:lnTo>
                  <a:pt x="866877" y="2264997"/>
                </a:lnTo>
                <a:lnTo>
                  <a:pt x="912520" y="2275564"/>
                </a:lnTo>
                <a:lnTo>
                  <a:pt x="958837" y="2284298"/>
                </a:lnTo>
                <a:lnTo>
                  <a:pt x="1005789" y="2291161"/>
                </a:lnTo>
                <a:lnTo>
                  <a:pt x="1053334" y="2296113"/>
                </a:lnTo>
                <a:lnTo>
                  <a:pt x="1101434" y="2299113"/>
                </a:lnTo>
                <a:lnTo>
                  <a:pt x="1150048" y="2300122"/>
                </a:lnTo>
                <a:lnTo>
                  <a:pt x="1198663" y="2299113"/>
                </a:lnTo>
                <a:lnTo>
                  <a:pt x="1246764" y="2296113"/>
                </a:lnTo>
                <a:lnTo>
                  <a:pt x="1294310" y="2291161"/>
                </a:lnTo>
                <a:lnTo>
                  <a:pt x="1341262" y="2284298"/>
                </a:lnTo>
                <a:lnTo>
                  <a:pt x="1387580" y="2275564"/>
                </a:lnTo>
                <a:lnTo>
                  <a:pt x="1433224" y="2264997"/>
                </a:lnTo>
                <a:lnTo>
                  <a:pt x="1478154" y="2252640"/>
                </a:lnTo>
                <a:lnTo>
                  <a:pt x="1522331" y="2238530"/>
                </a:lnTo>
                <a:lnTo>
                  <a:pt x="1565713" y="2222709"/>
                </a:lnTo>
                <a:lnTo>
                  <a:pt x="1608262" y="2205215"/>
                </a:lnTo>
                <a:lnTo>
                  <a:pt x="1649937" y="2186090"/>
                </a:lnTo>
                <a:lnTo>
                  <a:pt x="1690699" y="2165372"/>
                </a:lnTo>
                <a:lnTo>
                  <a:pt x="1730508" y="2143103"/>
                </a:lnTo>
                <a:lnTo>
                  <a:pt x="1769323" y="2119321"/>
                </a:lnTo>
                <a:lnTo>
                  <a:pt x="1807104" y="2094067"/>
                </a:lnTo>
                <a:lnTo>
                  <a:pt x="1843813" y="2067380"/>
                </a:lnTo>
                <a:lnTo>
                  <a:pt x="1879408" y="2039301"/>
                </a:lnTo>
                <a:lnTo>
                  <a:pt x="1913851" y="2009870"/>
                </a:lnTo>
                <a:lnTo>
                  <a:pt x="1947101" y="1979125"/>
                </a:lnTo>
                <a:lnTo>
                  <a:pt x="1979117" y="1947108"/>
                </a:lnTo>
                <a:lnTo>
                  <a:pt x="2009861" y="1913859"/>
                </a:lnTo>
                <a:lnTo>
                  <a:pt x="2039293" y="1879416"/>
                </a:lnTo>
                <a:lnTo>
                  <a:pt x="2067371" y="1843820"/>
                </a:lnTo>
                <a:lnTo>
                  <a:pt x="2094058" y="1807112"/>
                </a:lnTo>
                <a:lnTo>
                  <a:pt x="2119311" y="1769330"/>
                </a:lnTo>
                <a:lnTo>
                  <a:pt x="2143093" y="1730515"/>
                </a:lnTo>
                <a:lnTo>
                  <a:pt x="2165362" y="1690706"/>
                </a:lnTo>
                <a:lnTo>
                  <a:pt x="2186079" y="1649945"/>
                </a:lnTo>
                <a:lnTo>
                  <a:pt x="2205204" y="1608270"/>
                </a:lnTo>
                <a:lnTo>
                  <a:pt x="2222697" y="1565721"/>
                </a:lnTo>
                <a:lnTo>
                  <a:pt x="2238519" y="1522339"/>
                </a:lnTo>
                <a:lnTo>
                  <a:pt x="2252628" y="1478163"/>
                </a:lnTo>
                <a:lnTo>
                  <a:pt x="2264985" y="1433233"/>
                </a:lnTo>
                <a:lnTo>
                  <a:pt x="2275551" y="1387589"/>
                </a:lnTo>
                <a:lnTo>
                  <a:pt x="2284286" y="1341272"/>
                </a:lnTo>
                <a:lnTo>
                  <a:pt x="2291149" y="1294320"/>
                </a:lnTo>
                <a:lnTo>
                  <a:pt x="2296100" y="1246775"/>
                </a:lnTo>
                <a:lnTo>
                  <a:pt x="2299100" y="1198675"/>
                </a:lnTo>
                <a:lnTo>
                  <a:pt x="2300109" y="1150061"/>
                </a:lnTo>
                <a:lnTo>
                  <a:pt x="2299100" y="1101447"/>
                </a:lnTo>
                <a:lnTo>
                  <a:pt x="2296100" y="1053347"/>
                </a:lnTo>
                <a:lnTo>
                  <a:pt x="2291149" y="1005801"/>
                </a:lnTo>
                <a:lnTo>
                  <a:pt x="2284286" y="958850"/>
                </a:lnTo>
                <a:lnTo>
                  <a:pt x="2275551" y="912532"/>
                </a:lnTo>
                <a:lnTo>
                  <a:pt x="2264985" y="866889"/>
                </a:lnTo>
                <a:lnTo>
                  <a:pt x="2252628" y="821959"/>
                </a:lnTo>
                <a:lnTo>
                  <a:pt x="2238519" y="777783"/>
                </a:lnTo>
                <a:lnTo>
                  <a:pt x="2222697" y="734401"/>
                </a:lnTo>
                <a:lnTo>
                  <a:pt x="2205204" y="691852"/>
                </a:lnTo>
                <a:lnTo>
                  <a:pt x="2186079" y="650177"/>
                </a:lnTo>
                <a:lnTo>
                  <a:pt x="2165362" y="609415"/>
                </a:lnTo>
                <a:lnTo>
                  <a:pt x="2143093" y="569607"/>
                </a:lnTo>
                <a:lnTo>
                  <a:pt x="2119311" y="530792"/>
                </a:lnTo>
                <a:lnTo>
                  <a:pt x="2094058" y="493010"/>
                </a:lnTo>
                <a:lnTo>
                  <a:pt x="2067371" y="456301"/>
                </a:lnTo>
                <a:lnTo>
                  <a:pt x="2039293" y="420706"/>
                </a:lnTo>
                <a:lnTo>
                  <a:pt x="2009861" y="386263"/>
                </a:lnTo>
                <a:lnTo>
                  <a:pt x="1979117" y="353013"/>
                </a:lnTo>
                <a:lnTo>
                  <a:pt x="1947101" y="320996"/>
                </a:lnTo>
                <a:lnTo>
                  <a:pt x="1913851" y="290252"/>
                </a:lnTo>
                <a:lnTo>
                  <a:pt x="1879408" y="260820"/>
                </a:lnTo>
                <a:lnTo>
                  <a:pt x="1843813" y="232741"/>
                </a:lnTo>
                <a:lnTo>
                  <a:pt x="1807104" y="206055"/>
                </a:lnTo>
                <a:lnTo>
                  <a:pt x="1769323" y="180800"/>
                </a:lnTo>
                <a:lnTo>
                  <a:pt x="1730508" y="157019"/>
                </a:lnTo>
                <a:lnTo>
                  <a:pt x="1690699" y="134749"/>
                </a:lnTo>
                <a:lnTo>
                  <a:pt x="1649937" y="114032"/>
                </a:lnTo>
                <a:lnTo>
                  <a:pt x="1608262" y="94906"/>
                </a:lnTo>
                <a:lnTo>
                  <a:pt x="1565713" y="77413"/>
                </a:lnTo>
                <a:lnTo>
                  <a:pt x="1522331" y="61591"/>
                </a:lnTo>
                <a:lnTo>
                  <a:pt x="1478154" y="47482"/>
                </a:lnTo>
                <a:lnTo>
                  <a:pt x="1433224" y="35124"/>
                </a:lnTo>
                <a:lnTo>
                  <a:pt x="1387580" y="24558"/>
                </a:lnTo>
                <a:lnTo>
                  <a:pt x="1341262" y="15823"/>
                </a:lnTo>
                <a:lnTo>
                  <a:pt x="1294310" y="8960"/>
                </a:lnTo>
                <a:lnTo>
                  <a:pt x="1246764" y="4009"/>
                </a:lnTo>
                <a:lnTo>
                  <a:pt x="1198663" y="1008"/>
                </a:lnTo>
                <a:lnTo>
                  <a:pt x="1150048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/>
          <p:cNvSpPr txBox="1"/>
          <p:nvPr/>
        </p:nvSpPr>
        <p:spPr>
          <a:xfrm>
            <a:off x="5474717" y="5237458"/>
            <a:ext cx="1314004" cy="41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707" spc="334" dirty="0">
                <a:solidFill>
                  <a:srgbClr val="FFFFFF"/>
                </a:solidFill>
                <a:latin typeface="Calibri"/>
                <a:cs typeface="Calibri"/>
              </a:rPr>
              <a:t>Médi</a:t>
            </a:r>
            <a:r>
              <a:rPr sz="2707" spc="236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7" spc="33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707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88531" y="4669405"/>
            <a:ext cx="1617613" cy="1617613"/>
          </a:xfrm>
          <a:custGeom>
            <a:avLst/>
            <a:gdLst/>
            <a:ahLst/>
            <a:cxnLst/>
            <a:rect l="l" t="t" r="r" b="b"/>
            <a:pathLst>
              <a:path w="2300604" h="2300604">
                <a:moveTo>
                  <a:pt x="1150048" y="0"/>
                </a:moveTo>
                <a:lnTo>
                  <a:pt x="1101434" y="1008"/>
                </a:lnTo>
                <a:lnTo>
                  <a:pt x="1053334" y="4009"/>
                </a:lnTo>
                <a:lnTo>
                  <a:pt x="1005789" y="8960"/>
                </a:lnTo>
                <a:lnTo>
                  <a:pt x="958837" y="15823"/>
                </a:lnTo>
                <a:lnTo>
                  <a:pt x="912520" y="24558"/>
                </a:lnTo>
                <a:lnTo>
                  <a:pt x="866877" y="35124"/>
                </a:lnTo>
                <a:lnTo>
                  <a:pt x="821947" y="47482"/>
                </a:lnTo>
                <a:lnTo>
                  <a:pt x="777772" y="61591"/>
                </a:lnTo>
                <a:lnTo>
                  <a:pt x="734390" y="77413"/>
                </a:lnTo>
                <a:lnTo>
                  <a:pt x="691841" y="94906"/>
                </a:lnTo>
                <a:lnTo>
                  <a:pt x="650167" y="114032"/>
                </a:lnTo>
                <a:lnTo>
                  <a:pt x="609405" y="134749"/>
                </a:lnTo>
                <a:lnTo>
                  <a:pt x="569597" y="157019"/>
                </a:lnTo>
                <a:lnTo>
                  <a:pt x="530783" y="180800"/>
                </a:lnTo>
                <a:lnTo>
                  <a:pt x="493001" y="206055"/>
                </a:lnTo>
                <a:lnTo>
                  <a:pt x="456293" y="232741"/>
                </a:lnTo>
                <a:lnTo>
                  <a:pt x="420698" y="260820"/>
                </a:lnTo>
                <a:lnTo>
                  <a:pt x="386256" y="290252"/>
                </a:lnTo>
                <a:lnTo>
                  <a:pt x="353006" y="320996"/>
                </a:lnTo>
                <a:lnTo>
                  <a:pt x="320990" y="353013"/>
                </a:lnTo>
                <a:lnTo>
                  <a:pt x="290246" y="386263"/>
                </a:lnTo>
                <a:lnTo>
                  <a:pt x="260815" y="420706"/>
                </a:lnTo>
                <a:lnTo>
                  <a:pt x="232736" y="456301"/>
                </a:lnTo>
                <a:lnTo>
                  <a:pt x="206050" y="493010"/>
                </a:lnTo>
                <a:lnTo>
                  <a:pt x="180797" y="530792"/>
                </a:lnTo>
                <a:lnTo>
                  <a:pt x="157015" y="569607"/>
                </a:lnTo>
                <a:lnTo>
                  <a:pt x="134746" y="609415"/>
                </a:lnTo>
                <a:lnTo>
                  <a:pt x="114029" y="650177"/>
                </a:lnTo>
                <a:lnTo>
                  <a:pt x="94904" y="691852"/>
                </a:lnTo>
                <a:lnTo>
                  <a:pt x="77411" y="734401"/>
                </a:lnTo>
                <a:lnTo>
                  <a:pt x="61590" y="777783"/>
                </a:lnTo>
                <a:lnTo>
                  <a:pt x="47481" y="821959"/>
                </a:lnTo>
                <a:lnTo>
                  <a:pt x="35123" y="866889"/>
                </a:lnTo>
                <a:lnTo>
                  <a:pt x="24557" y="912532"/>
                </a:lnTo>
                <a:lnTo>
                  <a:pt x="15823" y="958850"/>
                </a:lnTo>
                <a:lnTo>
                  <a:pt x="8960" y="1005801"/>
                </a:lnTo>
                <a:lnTo>
                  <a:pt x="4009" y="1053347"/>
                </a:lnTo>
                <a:lnTo>
                  <a:pt x="1008" y="1101447"/>
                </a:lnTo>
                <a:lnTo>
                  <a:pt x="0" y="1150061"/>
                </a:lnTo>
                <a:lnTo>
                  <a:pt x="1008" y="1198675"/>
                </a:lnTo>
                <a:lnTo>
                  <a:pt x="4009" y="1246775"/>
                </a:lnTo>
                <a:lnTo>
                  <a:pt x="8960" y="1294320"/>
                </a:lnTo>
                <a:lnTo>
                  <a:pt x="15823" y="1341272"/>
                </a:lnTo>
                <a:lnTo>
                  <a:pt x="24557" y="1387589"/>
                </a:lnTo>
                <a:lnTo>
                  <a:pt x="35123" y="1433233"/>
                </a:lnTo>
                <a:lnTo>
                  <a:pt x="47481" y="1478163"/>
                </a:lnTo>
                <a:lnTo>
                  <a:pt x="61590" y="1522339"/>
                </a:lnTo>
                <a:lnTo>
                  <a:pt x="77411" y="1565721"/>
                </a:lnTo>
                <a:lnTo>
                  <a:pt x="94904" y="1608270"/>
                </a:lnTo>
                <a:lnTo>
                  <a:pt x="114029" y="1649945"/>
                </a:lnTo>
                <a:lnTo>
                  <a:pt x="134746" y="1690706"/>
                </a:lnTo>
                <a:lnTo>
                  <a:pt x="157015" y="1730515"/>
                </a:lnTo>
                <a:lnTo>
                  <a:pt x="180797" y="1769330"/>
                </a:lnTo>
                <a:lnTo>
                  <a:pt x="206050" y="1807112"/>
                </a:lnTo>
                <a:lnTo>
                  <a:pt x="232736" y="1843820"/>
                </a:lnTo>
                <a:lnTo>
                  <a:pt x="260815" y="1879416"/>
                </a:lnTo>
                <a:lnTo>
                  <a:pt x="290246" y="1913859"/>
                </a:lnTo>
                <a:lnTo>
                  <a:pt x="320990" y="1947108"/>
                </a:lnTo>
                <a:lnTo>
                  <a:pt x="353006" y="1979125"/>
                </a:lnTo>
                <a:lnTo>
                  <a:pt x="386256" y="2009870"/>
                </a:lnTo>
                <a:lnTo>
                  <a:pt x="420698" y="2039301"/>
                </a:lnTo>
                <a:lnTo>
                  <a:pt x="456293" y="2067380"/>
                </a:lnTo>
                <a:lnTo>
                  <a:pt x="493001" y="2094067"/>
                </a:lnTo>
                <a:lnTo>
                  <a:pt x="530783" y="2119321"/>
                </a:lnTo>
                <a:lnTo>
                  <a:pt x="569597" y="2143103"/>
                </a:lnTo>
                <a:lnTo>
                  <a:pt x="609405" y="2165372"/>
                </a:lnTo>
                <a:lnTo>
                  <a:pt x="650167" y="2186090"/>
                </a:lnTo>
                <a:lnTo>
                  <a:pt x="691841" y="2205215"/>
                </a:lnTo>
                <a:lnTo>
                  <a:pt x="734390" y="2222709"/>
                </a:lnTo>
                <a:lnTo>
                  <a:pt x="777772" y="2238530"/>
                </a:lnTo>
                <a:lnTo>
                  <a:pt x="821947" y="2252640"/>
                </a:lnTo>
                <a:lnTo>
                  <a:pt x="866877" y="2264997"/>
                </a:lnTo>
                <a:lnTo>
                  <a:pt x="912520" y="2275564"/>
                </a:lnTo>
                <a:lnTo>
                  <a:pt x="958837" y="2284298"/>
                </a:lnTo>
                <a:lnTo>
                  <a:pt x="1005789" y="2291161"/>
                </a:lnTo>
                <a:lnTo>
                  <a:pt x="1053334" y="2296113"/>
                </a:lnTo>
                <a:lnTo>
                  <a:pt x="1101434" y="2299113"/>
                </a:lnTo>
                <a:lnTo>
                  <a:pt x="1150048" y="2300122"/>
                </a:lnTo>
                <a:lnTo>
                  <a:pt x="1198663" y="2299113"/>
                </a:lnTo>
                <a:lnTo>
                  <a:pt x="1246764" y="2296113"/>
                </a:lnTo>
                <a:lnTo>
                  <a:pt x="1294310" y="2291161"/>
                </a:lnTo>
                <a:lnTo>
                  <a:pt x="1341262" y="2284298"/>
                </a:lnTo>
                <a:lnTo>
                  <a:pt x="1387580" y="2275564"/>
                </a:lnTo>
                <a:lnTo>
                  <a:pt x="1433224" y="2264997"/>
                </a:lnTo>
                <a:lnTo>
                  <a:pt x="1478154" y="2252640"/>
                </a:lnTo>
                <a:lnTo>
                  <a:pt x="1522331" y="2238530"/>
                </a:lnTo>
                <a:lnTo>
                  <a:pt x="1565713" y="2222709"/>
                </a:lnTo>
                <a:lnTo>
                  <a:pt x="1608262" y="2205215"/>
                </a:lnTo>
                <a:lnTo>
                  <a:pt x="1649937" y="2186090"/>
                </a:lnTo>
                <a:lnTo>
                  <a:pt x="1690699" y="2165372"/>
                </a:lnTo>
                <a:lnTo>
                  <a:pt x="1730508" y="2143103"/>
                </a:lnTo>
                <a:lnTo>
                  <a:pt x="1769323" y="2119321"/>
                </a:lnTo>
                <a:lnTo>
                  <a:pt x="1807104" y="2094067"/>
                </a:lnTo>
                <a:lnTo>
                  <a:pt x="1843813" y="2067380"/>
                </a:lnTo>
                <a:lnTo>
                  <a:pt x="1879408" y="2039301"/>
                </a:lnTo>
                <a:lnTo>
                  <a:pt x="1913851" y="2009870"/>
                </a:lnTo>
                <a:lnTo>
                  <a:pt x="1947101" y="1979125"/>
                </a:lnTo>
                <a:lnTo>
                  <a:pt x="1979117" y="1947108"/>
                </a:lnTo>
                <a:lnTo>
                  <a:pt x="2009861" y="1913859"/>
                </a:lnTo>
                <a:lnTo>
                  <a:pt x="2039293" y="1879416"/>
                </a:lnTo>
                <a:lnTo>
                  <a:pt x="2067371" y="1843820"/>
                </a:lnTo>
                <a:lnTo>
                  <a:pt x="2094058" y="1807112"/>
                </a:lnTo>
                <a:lnTo>
                  <a:pt x="2119311" y="1769330"/>
                </a:lnTo>
                <a:lnTo>
                  <a:pt x="2143093" y="1730515"/>
                </a:lnTo>
                <a:lnTo>
                  <a:pt x="2165362" y="1690706"/>
                </a:lnTo>
                <a:lnTo>
                  <a:pt x="2186079" y="1649945"/>
                </a:lnTo>
                <a:lnTo>
                  <a:pt x="2205204" y="1608270"/>
                </a:lnTo>
                <a:lnTo>
                  <a:pt x="2222697" y="1565721"/>
                </a:lnTo>
                <a:lnTo>
                  <a:pt x="2238519" y="1522339"/>
                </a:lnTo>
                <a:lnTo>
                  <a:pt x="2252628" y="1478163"/>
                </a:lnTo>
                <a:lnTo>
                  <a:pt x="2264985" y="1433233"/>
                </a:lnTo>
                <a:lnTo>
                  <a:pt x="2275551" y="1387589"/>
                </a:lnTo>
                <a:lnTo>
                  <a:pt x="2284286" y="1341272"/>
                </a:lnTo>
                <a:lnTo>
                  <a:pt x="2291149" y="1294320"/>
                </a:lnTo>
                <a:lnTo>
                  <a:pt x="2296100" y="1246775"/>
                </a:lnTo>
                <a:lnTo>
                  <a:pt x="2299100" y="1198675"/>
                </a:lnTo>
                <a:lnTo>
                  <a:pt x="2300109" y="1150061"/>
                </a:lnTo>
                <a:lnTo>
                  <a:pt x="2299100" y="1101447"/>
                </a:lnTo>
                <a:lnTo>
                  <a:pt x="2296100" y="1053347"/>
                </a:lnTo>
                <a:lnTo>
                  <a:pt x="2291149" y="1005801"/>
                </a:lnTo>
                <a:lnTo>
                  <a:pt x="2284286" y="958850"/>
                </a:lnTo>
                <a:lnTo>
                  <a:pt x="2275551" y="912532"/>
                </a:lnTo>
                <a:lnTo>
                  <a:pt x="2264985" y="866889"/>
                </a:lnTo>
                <a:lnTo>
                  <a:pt x="2252628" y="821959"/>
                </a:lnTo>
                <a:lnTo>
                  <a:pt x="2238519" y="777783"/>
                </a:lnTo>
                <a:lnTo>
                  <a:pt x="2222697" y="734401"/>
                </a:lnTo>
                <a:lnTo>
                  <a:pt x="2205204" y="691852"/>
                </a:lnTo>
                <a:lnTo>
                  <a:pt x="2186079" y="650177"/>
                </a:lnTo>
                <a:lnTo>
                  <a:pt x="2165362" y="609415"/>
                </a:lnTo>
                <a:lnTo>
                  <a:pt x="2143093" y="569607"/>
                </a:lnTo>
                <a:lnTo>
                  <a:pt x="2119311" y="530792"/>
                </a:lnTo>
                <a:lnTo>
                  <a:pt x="2094058" y="493010"/>
                </a:lnTo>
                <a:lnTo>
                  <a:pt x="2067371" y="456301"/>
                </a:lnTo>
                <a:lnTo>
                  <a:pt x="2039293" y="420706"/>
                </a:lnTo>
                <a:lnTo>
                  <a:pt x="2009861" y="386263"/>
                </a:lnTo>
                <a:lnTo>
                  <a:pt x="1979117" y="353013"/>
                </a:lnTo>
                <a:lnTo>
                  <a:pt x="1947101" y="320996"/>
                </a:lnTo>
                <a:lnTo>
                  <a:pt x="1913851" y="290252"/>
                </a:lnTo>
                <a:lnTo>
                  <a:pt x="1879408" y="260820"/>
                </a:lnTo>
                <a:lnTo>
                  <a:pt x="1843813" y="232741"/>
                </a:lnTo>
                <a:lnTo>
                  <a:pt x="1807104" y="206055"/>
                </a:lnTo>
                <a:lnTo>
                  <a:pt x="1769323" y="180800"/>
                </a:lnTo>
                <a:lnTo>
                  <a:pt x="1730508" y="157019"/>
                </a:lnTo>
                <a:lnTo>
                  <a:pt x="1690699" y="134749"/>
                </a:lnTo>
                <a:lnTo>
                  <a:pt x="1649937" y="114032"/>
                </a:lnTo>
                <a:lnTo>
                  <a:pt x="1608262" y="94906"/>
                </a:lnTo>
                <a:lnTo>
                  <a:pt x="1565713" y="77413"/>
                </a:lnTo>
                <a:lnTo>
                  <a:pt x="1522331" y="61591"/>
                </a:lnTo>
                <a:lnTo>
                  <a:pt x="1478154" y="47482"/>
                </a:lnTo>
                <a:lnTo>
                  <a:pt x="1433224" y="35124"/>
                </a:lnTo>
                <a:lnTo>
                  <a:pt x="1387580" y="24558"/>
                </a:lnTo>
                <a:lnTo>
                  <a:pt x="1341262" y="15823"/>
                </a:lnTo>
                <a:lnTo>
                  <a:pt x="1294310" y="8960"/>
                </a:lnTo>
                <a:lnTo>
                  <a:pt x="1246764" y="4009"/>
                </a:lnTo>
                <a:lnTo>
                  <a:pt x="1198663" y="1008"/>
                </a:lnTo>
                <a:lnTo>
                  <a:pt x="1150048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 txBox="1"/>
          <p:nvPr/>
        </p:nvSpPr>
        <p:spPr>
          <a:xfrm>
            <a:off x="7579399" y="5255952"/>
            <a:ext cx="1412676" cy="38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496" spc="387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96" spc="253" dirty="0">
                <a:solidFill>
                  <a:srgbClr val="FFFFFF"/>
                </a:solidFill>
                <a:latin typeface="Calibri"/>
                <a:cs typeface="Calibri"/>
              </a:rPr>
              <a:t>acie</a:t>
            </a:r>
            <a:r>
              <a:rPr sz="2496" spc="31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96" spc="2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2496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4951" y="4330899"/>
            <a:ext cx="696516" cy="539353"/>
          </a:xfrm>
          <a:custGeom>
            <a:avLst/>
            <a:gdLst/>
            <a:ahLst/>
            <a:cxnLst/>
            <a:rect l="l" t="t" r="r" b="b"/>
            <a:pathLst>
              <a:path w="990600" h="767079">
                <a:moveTo>
                  <a:pt x="989977" y="317500"/>
                </a:moveTo>
                <a:lnTo>
                  <a:pt x="0" y="317500"/>
                </a:lnTo>
                <a:lnTo>
                  <a:pt x="494995" y="766597"/>
                </a:lnTo>
                <a:lnTo>
                  <a:pt x="989977" y="317500"/>
                </a:lnTo>
                <a:close/>
              </a:path>
              <a:path w="990600" h="767079">
                <a:moveTo>
                  <a:pt x="691413" y="0"/>
                </a:moveTo>
                <a:lnTo>
                  <a:pt x="310413" y="0"/>
                </a:lnTo>
                <a:lnTo>
                  <a:pt x="310413" y="317500"/>
                </a:lnTo>
                <a:lnTo>
                  <a:pt x="691413" y="317500"/>
                </a:lnTo>
                <a:lnTo>
                  <a:pt x="691413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5783505" y="4330899"/>
            <a:ext cx="696516" cy="539353"/>
          </a:xfrm>
          <a:custGeom>
            <a:avLst/>
            <a:gdLst/>
            <a:ahLst/>
            <a:cxnLst/>
            <a:rect l="l" t="t" r="r" b="b"/>
            <a:pathLst>
              <a:path w="990600" h="767079">
                <a:moveTo>
                  <a:pt x="989977" y="317500"/>
                </a:moveTo>
                <a:lnTo>
                  <a:pt x="0" y="317500"/>
                </a:lnTo>
                <a:lnTo>
                  <a:pt x="494995" y="766597"/>
                </a:lnTo>
                <a:lnTo>
                  <a:pt x="989977" y="317500"/>
                </a:lnTo>
                <a:close/>
              </a:path>
              <a:path w="990600" h="767079">
                <a:moveTo>
                  <a:pt x="685736" y="0"/>
                </a:moveTo>
                <a:lnTo>
                  <a:pt x="304736" y="0"/>
                </a:lnTo>
                <a:lnTo>
                  <a:pt x="304736" y="317500"/>
                </a:lnTo>
                <a:lnTo>
                  <a:pt x="685736" y="317500"/>
                </a:lnTo>
                <a:lnTo>
                  <a:pt x="685736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/>
          <p:nvPr/>
        </p:nvSpPr>
        <p:spPr>
          <a:xfrm>
            <a:off x="7950258" y="4330899"/>
            <a:ext cx="696516" cy="539353"/>
          </a:xfrm>
          <a:custGeom>
            <a:avLst/>
            <a:gdLst/>
            <a:ahLst/>
            <a:cxnLst/>
            <a:rect l="l" t="t" r="r" b="b"/>
            <a:pathLst>
              <a:path w="990600" h="767079">
                <a:moveTo>
                  <a:pt x="989977" y="317500"/>
                </a:moveTo>
                <a:lnTo>
                  <a:pt x="0" y="317500"/>
                </a:lnTo>
                <a:lnTo>
                  <a:pt x="494995" y="766597"/>
                </a:lnTo>
                <a:lnTo>
                  <a:pt x="989977" y="317500"/>
                </a:lnTo>
                <a:close/>
              </a:path>
              <a:path w="990600" h="767079">
                <a:moveTo>
                  <a:pt x="690232" y="0"/>
                </a:moveTo>
                <a:lnTo>
                  <a:pt x="309232" y="0"/>
                </a:lnTo>
                <a:lnTo>
                  <a:pt x="309232" y="317500"/>
                </a:lnTo>
                <a:lnTo>
                  <a:pt x="690232" y="317500"/>
                </a:lnTo>
                <a:lnTo>
                  <a:pt x="690232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1058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Archivos de configuración CAC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15297"/>
          </a:xfrm>
        </p:spPr>
        <p:txBody>
          <a:bodyPr/>
          <a:lstStyle/>
          <a:p>
            <a:pPr algn="ctr"/>
            <a:r>
              <a:rPr lang="es-CO" b="1" dirty="0" smtClean="0"/>
              <a:t>Validación Prioritarios</a:t>
            </a:r>
            <a:br>
              <a:rPr lang="es-CO" b="1" dirty="0" smtClean="0"/>
            </a:br>
            <a:r>
              <a:rPr lang="es-CO" dirty="0" smtClean="0"/>
              <a:t>1. Asociación </a:t>
            </a:r>
            <a:endParaRPr lang="es-CO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06" y="987425"/>
            <a:ext cx="3391060" cy="53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539" y="1172031"/>
            <a:ext cx="6748208" cy="454451"/>
          </a:xfrm>
        </p:spPr>
        <p:txBody>
          <a:bodyPr>
            <a:normAutofit fontScale="90000"/>
          </a:bodyPr>
          <a:lstStyle/>
          <a:p>
            <a:r>
              <a:rPr lang="es-CO" dirty="0"/>
              <a:t>Tecnologías seleccionadas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110" y="1905712"/>
            <a:ext cx="10665151" cy="4409630"/>
          </a:xfrm>
        </p:spPr>
        <p:txBody>
          <a:bodyPr>
            <a:noAutofit/>
          </a:bodyPr>
          <a:lstStyle/>
          <a:p>
            <a:pPr marL="321457" indent="-321457">
              <a:lnSpc>
                <a:spcPct val="150000"/>
              </a:lnSpc>
            </a:pPr>
            <a:r>
              <a:rPr lang="es-CO" sz="2000" b="1" dirty="0" err="1" smtClean="0"/>
              <a:t>Backend</a:t>
            </a:r>
            <a:r>
              <a:rPr lang="es-CO" sz="2000" dirty="0" smtClean="0"/>
              <a:t> </a:t>
            </a:r>
            <a:r>
              <a:rPr lang="es-CO" sz="2000" dirty="0"/>
              <a:t>web: WCF (Windows </a:t>
            </a:r>
            <a:r>
              <a:rPr lang="es-CO" sz="2000" dirty="0" err="1"/>
              <a:t>Comunication</a:t>
            </a:r>
            <a:r>
              <a:rPr lang="es-CO" sz="2000" dirty="0"/>
              <a:t> </a:t>
            </a:r>
            <a:r>
              <a:rPr lang="es-CO" sz="2000" dirty="0" err="1" smtClean="0"/>
              <a:t>Foundation</a:t>
            </a:r>
            <a:r>
              <a:rPr lang="es-CO" sz="2000" dirty="0" smtClean="0"/>
              <a:t>). 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b="1" dirty="0" err="1"/>
              <a:t>FrontEnd</a:t>
            </a:r>
            <a:r>
              <a:rPr lang="es-CO" sz="2000" dirty="0"/>
              <a:t> web: </a:t>
            </a:r>
            <a:r>
              <a:rPr lang="es-CO" sz="2000" dirty="0" smtClean="0"/>
              <a:t>MVC 5, </a:t>
            </a:r>
            <a:r>
              <a:rPr lang="es-CO" sz="2000" dirty="0" err="1"/>
              <a:t>html</a:t>
            </a:r>
            <a:r>
              <a:rPr lang="es-CO" sz="2000" dirty="0"/>
              <a:t>, </a:t>
            </a:r>
            <a:r>
              <a:rPr lang="es-CO" sz="2000" dirty="0" err="1"/>
              <a:t>javascript</a:t>
            </a:r>
            <a:r>
              <a:rPr lang="es-CO" sz="2000" dirty="0"/>
              <a:t> y ng2charts para gráficos</a:t>
            </a:r>
            <a:endParaRPr lang="es-CO" sz="2000" dirty="0" smtClean="0"/>
          </a:p>
          <a:p>
            <a:pPr marL="321457" indent="-321457">
              <a:lnSpc>
                <a:spcPct val="150000"/>
              </a:lnSpc>
            </a:pPr>
            <a:r>
              <a:rPr lang="es-CO" sz="2000" dirty="0"/>
              <a:t>Protocolos de comunicación: </a:t>
            </a:r>
            <a:r>
              <a:rPr lang="es-CO" sz="2000" dirty="0" smtClean="0"/>
              <a:t>API RESTFUL (JSON)</a:t>
            </a:r>
          </a:p>
          <a:p>
            <a:pPr marL="321457" indent="-321457">
              <a:lnSpc>
                <a:spcPct val="150000"/>
              </a:lnSpc>
            </a:pPr>
            <a:r>
              <a:rPr lang="es-CO" sz="2000" dirty="0" smtClean="0"/>
              <a:t>Repositorio código fuente: </a:t>
            </a:r>
            <a:r>
              <a:rPr lang="es-CO" sz="2000" dirty="0" err="1" smtClean="0"/>
              <a:t>Github</a:t>
            </a:r>
            <a:endParaRPr lang="es-CO" sz="2000" dirty="0" smtClean="0"/>
          </a:p>
          <a:p>
            <a:pPr marL="321457" indent="-321457">
              <a:lnSpc>
                <a:spcPct val="150000"/>
              </a:lnSpc>
            </a:pPr>
            <a:r>
              <a:rPr lang="es-CO" sz="2000" dirty="0" smtClean="0"/>
              <a:t>Despliegue:</a:t>
            </a:r>
          </a:p>
          <a:p>
            <a:pPr marL="778657" lvl="1" indent="-321457">
              <a:lnSpc>
                <a:spcPct val="150000"/>
              </a:lnSpc>
            </a:pPr>
            <a:r>
              <a:rPr lang="es-CO" sz="1600" dirty="0" smtClean="0"/>
              <a:t>ASP.NET en Windows Server</a:t>
            </a:r>
          </a:p>
          <a:p>
            <a:pPr marL="778657" lvl="1" indent="-321457">
              <a:lnSpc>
                <a:spcPct val="150000"/>
              </a:lnSpc>
            </a:pPr>
            <a:r>
              <a:rPr lang="es-CO" sz="1600" dirty="0" smtClean="0"/>
              <a:t>Framework .NET 4.5 o superior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O" sz="2000" dirty="0" smtClean="0"/>
              <a:t>Sugerencia:</a:t>
            </a:r>
            <a:r>
              <a:rPr lang="es-CO" sz="2000" dirty="0"/>
              <a:t> </a:t>
            </a:r>
            <a:r>
              <a:rPr lang="es-CO" sz="2000" dirty="0" smtClean="0"/>
              <a:t>Se puede migrar el software a ASP.NET Core2 para soportar despliegue en </a:t>
            </a:r>
            <a:r>
              <a:rPr lang="es-CO" sz="2000" dirty="0" err="1" smtClean="0"/>
              <a:t>Docker</a:t>
            </a:r>
            <a:r>
              <a:rPr lang="es-CO" sz="2000" dirty="0" smtClean="0"/>
              <a:t>-Linux</a:t>
            </a:r>
            <a:endParaRPr lang="es-CO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405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Tecnologías seleccionadas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1028" name="Picture 4" descr="Resultado de imagen para firebase 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Content Placeholder 34" descr="&lt;strong&gt;MySQL&lt;/strong&gt; Cluster - Wikipedia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60555"/>
            <a:ext cx="5181600" cy="2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Tecnologías </a:t>
            </a:r>
            <a:r>
              <a:rPr lang="es-CO" dirty="0" smtClean="0"/>
              <a:t>seleccionadas: </a:t>
            </a:r>
            <a:r>
              <a:rPr lang="es-CO" dirty="0" err="1" smtClean="0"/>
              <a:t>MySQL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06" y="1825625"/>
            <a:ext cx="5281588" cy="4351338"/>
          </a:xfrm>
        </p:spPr>
      </p:pic>
      <p:pic>
        <p:nvPicPr>
          <p:cNvPr id="5" name="Content Placeholder 34" descr="&lt;strong&gt;MySQL&lt;/strong&gt; Cluster - Wikipedia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5173019"/>
            <a:ext cx="2273442" cy="11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Tecnologías </a:t>
            </a:r>
            <a:r>
              <a:rPr lang="es-CO" dirty="0" smtClean="0"/>
              <a:t>seleccionadas: </a:t>
            </a:r>
            <a:r>
              <a:rPr lang="es-CO" dirty="0" err="1" smtClean="0"/>
              <a:t>Firebase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Storage</a:t>
            </a:r>
          </a:p>
          <a:p>
            <a:pPr lvl="1"/>
            <a:r>
              <a:rPr lang="es-CO" dirty="0" smtClean="0"/>
              <a:t>Archivos originales cargados</a:t>
            </a:r>
          </a:p>
          <a:p>
            <a:pPr lvl="1"/>
            <a:r>
              <a:rPr lang="es-CO" dirty="0" smtClean="0"/>
              <a:t>URL: &lt;</a:t>
            </a:r>
            <a:r>
              <a:rPr lang="es-CO" dirty="0" err="1" smtClean="0"/>
              <a:t>url_site</a:t>
            </a:r>
            <a:r>
              <a:rPr lang="es-CO" dirty="0" smtClean="0"/>
              <a:t>&gt;/&lt;</a:t>
            </a:r>
            <a:r>
              <a:rPr lang="es-CO" dirty="0" err="1" smtClean="0"/>
              <a:t>user_uuid</a:t>
            </a:r>
            <a:r>
              <a:rPr lang="es-CO" dirty="0" smtClean="0"/>
              <a:t>&gt;/&lt;</a:t>
            </a:r>
            <a:r>
              <a:rPr lang="es-CO" dirty="0" err="1" smtClean="0"/>
              <a:t>uuid_orginalfilename</a:t>
            </a:r>
            <a:r>
              <a:rPr lang="es-CO" dirty="0" smtClean="0"/>
              <a:t>&gt;</a:t>
            </a:r>
          </a:p>
          <a:p>
            <a:pPr lvl="1"/>
            <a:endParaRPr lang="es-CO" dirty="0"/>
          </a:p>
          <a:p>
            <a:r>
              <a:rPr lang="es-CO" dirty="0" err="1" smtClean="0"/>
              <a:t>Authentication</a:t>
            </a:r>
            <a:endParaRPr lang="es-CO" dirty="0" smtClean="0"/>
          </a:p>
          <a:p>
            <a:pPr lvl="1"/>
            <a:r>
              <a:rPr lang="es-CO" dirty="0" smtClean="0"/>
              <a:t>Es un servicio de administración de usuario</a:t>
            </a:r>
            <a:endParaRPr lang="es-CO" dirty="0"/>
          </a:p>
        </p:txBody>
      </p:sp>
      <p:pic>
        <p:nvPicPr>
          <p:cNvPr id="4" name="Picture 4" descr="Resultado de imagen para fire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088" y="2058194"/>
            <a:ext cx="2599712" cy="19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0E1989-4739-4FB9-87C2-C64E98B37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016" y="2196703"/>
            <a:ext cx="2035969" cy="10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437E5FC-5D05-4A5F-9637-61D0BF77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96" y="213804"/>
            <a:ext cx="1406426" cy="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D1FC8A-BEFA-4C85-9A49-1CAB5CE56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906" y="194221"/>
            <a:ext cx="1406426" cy="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4A787E-A602-4B86-B6B0-79FECBDD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328" y="194221"/>
            <a:ext cx="1406426" cy="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149578" y="207151"/>
            <a:ext cx="1512243" cy="482308"/>
            <a:chOff x="10473664" y="294614"/>
            <a:chExt cx="2150745" cy="685949"/>
          </a:xfrm>
        </p:grpSpPr>
        <p:sp>
          <p:nvSpPr>
            <p:cNvPr id="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427D29-8F67-4380-AA2B-C52F51F63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906" y="160735"/>
            <a:ext cx="1406426" cy="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2" name="object 2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" name="object 3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6212" y="904724"/>
            <a:ext cx="10171716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524">
              <a:lnSpc>
                <a:spcPct val="100000"/>
              </a:lnSpc>
            </a:pPr>
            <a:r>
              <a:rPr spc="366" dirty="0"/>
              <a:t>Necesidades</a:t>
            </a:r>
            <a:r>
              <a:rPr spc="109" dirty="0"/>
              <a:t> </a:t>
            </a:r>
            <a:r>
              <a:rPr spc="295" dirty="0"/>
              <a:t>para</a:t>
            </a:r>
            <a:r>
              <a:rPr spc="109" dirty="0"/>
              <a:t> </a:t>
            </a:r>
            <a:r>
              <a:rPr spc="362" dirty="0"/>
              <a:t>toma</a:t>
            </a:r>
            <a:r>
              <a:rPr spc="109" dirty="0"/>
              <a:t> </a:t>
            </a:r>
            <a:r>
              <a:rPr spc="376" dirty="0"/>
              <a:t>de</a:t>
            </a:r>
            <a:r>
              <a:rPr spc="109" dirty="0"/>
              <a:t> </a:t>
            </a:r>
            <a:r>
              <a:rPr spc="330" dirty="0"/>
              <a:t>decisiones</a:t>
            </a:r>
          </a:p>
        </p:txBody>
      </p:sp>
      <p:sp>
        <p:nvSpPr>
          <p:cNvPr id="22" name="object 22"/>
          <p:cNvSpPr/>
          <p:nvPr/>
        </p:nvSpPr>
        <p:spPr>
          <a:xfrm>
            <a:off x="2740545" y="2376368"/>
            <a:ext cx="3215134" cy="1579215"/>
          </a:xfrm>
          <a:custGeom>
            <a:avLst/>
            <a:gdLst/>
            <a:ahLst/>
            <a:cxnLst/>
            <a:rect l="l" t="t" r="r" b="b"/>
            <a:pathLst>
              <a:path w="4572635" h="2245995">
                <a:moveTo>
                  <a:pt x="4572546" y="2245448"/>
                </a:moveTo>
                <a:lnTo>
                  <a:pt x="0" y="2245448"/>
                </a:lnTo>
                <a:lnTo>
                  <a:pt x="0" y="0"/>
                </a:lnTo>
                <a:lnTo>
                  <a:pt x="4572546" y="0"/>
                </a:lnTo>
                <a:lnTo>
                  <a:pt x="4572546" y="224544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6703326" y="2376368"/>
            <a:ext cx="3205758" cy="1579215"/>
          </a:xfrm>
          <a:custGeom>
            <a:avLst/>
            <a:gdLst/>
            <a:ahLst/>
            <a:cxnLst/>
            <a:rect l="l" t="t" r="r" b="b"/>
            <a:pathLst>
              <a:path w="4559300" h="2245995">
                <a:moveTo>
                  <a:pt x="4558906" y="2245448"/>
                </a:moveTo>
                <a:lnTo>
                  <a:pt x="0" y="2245448"/>
                </a:lnTo>
                <a:lnTo>
                  <a:pt x="0" y="0"/>
                </a:lnTo>
                <a:lnTo>
                  <a:pt x="4558906" y="0"/>
                </a:lnTo>
                <a:lnTo>
                  <a:pt x="4558906" y="224544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/>
          <p:nvPr/>
        </p:nvSpPr>
        <p:spPr>
          <a:xfrm>
            <a:off x="2283193" y="1943939"/>
            <a:ext cx="901452" cy="901452"/>
          </a:xfrm>
          <a:custGeom>
            <a:avLst/>
            <a:gdLst/>
            <a:ahLst/>
            <a:cxnLst/>
            <a:rect l="l" t="t" r="r" b="b"/>
            <a:pathLst>
              <a:path w="1282064" h="1282064">
                <a:moveTo>
                  <a:pt x="640816" y="0"/>
                </a:moveTo>
                <a:lnTo>
                  <a:pt x="592991" y="1757"/>
                </a:lnTo>
                <a:lnTo>
                  <a:pt x="546121" y="6948"/>
                </a:lnTo>
                <a:lnTo>
                  <a:pt x="500330" y="15447"/>
                </a:lnTo>
                <a:lnTo>
                  <a:pt x="455741" y="27131"/>
                </a:lnTo>
                <a:lnTo>
                  <a:pt x="412478" y="41877"/>
                </a:lnTo>
                <a:lnTo>
                  <a:pt x="370665" y="59559"/>
                </a:lnTo>
                <a:lnTo>
                  <a:pt x="330426" y="80055"/>
                </a:lnTo>
                <a:lnTo>
                  <a:pt x="291886" y="103240"/>
                </a:lnTo>
                <a:lnTo>
                  <a:pt x="255167" y="128990"/>
                </a:lnTo>
                <a:lnTo>
                  <a:pt x="220394" y="157182"/>
                </a:lnTo>
                <a:lnTo>
                  <a:pt x="187691" y="187691"/>
                </a:lnTo>
                <a:lnTo>
                  <a:pt x="157182" y="220394"/>
                </a:lnTo>
                <a:lnTo>
                  <a:pt x="128990" y="255167"/>
                </a:lnTo>
                <a:lnTo>
                  <a:pt x="103240" y="291886"/>
                </a:lnTo>
                <a:lnTo>
                  <a:pt x="80055" y="330426"/>
                </a:lnTo>
                <a:lnTo>
                  <a:pt x="59559" y="370665"/>
                </a:lnTo>
                <a:lnTo>
                  <a:pt x="41877" y="412478"/>
                </a:lnTo>
                <a:lnTo>
                  <a:pt x="27131" y="455741"/>
                </a:lnTo>
                <a:lnTo>
                  <a:pt x="15447" y="500330"/>
                </a:lnTo>
                <a:lnTo>
                  <a:pt x="6948" y="546121"/>
                </a:lnTo>
                <a:lnTo>
                  <a:pt x="1757" y="592991"/>
                </a:lnTo>
                <a:lnTo>
                  <a:pt x="0" y="640816"/>
                </a:lnTo>
                <a:lnTo>
                  <a:pt x="1757" y="688641"/>
                </a:lnTo>
                <a:lnTo>
                  <a:pt x="6948" y="735511"/>
                </a:lnTo>
                <a:lnTo>
                  <a:pt x="15447" y="781302"/>
                </a:lnTo>
                <a:lnTo>
                  <a:pt x="27131" y="825892"/>
                </a:lnTo>
                <a:lnTo>
                  <a:pt x="41877" y="869154"/>
                </a:lnTo>
                <a:lnTo>
                  <a:pt x="59559" y="910967"/>
                </a:lnTo>
                <a:lnTo>
                  <a:pt x="80055" y="951206"/>
                </a:lnTo>
                <a:lnTo>
                  <a:pt x="103240" y="989746"/>
                </a:lnTo>
                <a:lnTo>
                  <a:pt x="128990" y="1026465"/>
                </a:lnTo>
                <a:lnTo>
                  <a:pt x="157182" y="1061238"/>
                </a:lnTo>
                <a:lnTo>
                  <a:pt x="187691" y="1093941"/>
                </a:lnTo>
                <a:lnTo>
                  <a:pt x="220394" y="1124450"/>
                </a:lnTo>
                <a:lnTo>
                  <a:pt x="255167" y="1152642"/>
                </a:lnTo>
                <a:lnTo>
                  <a:pt x="291886" y="1178393"/>
                </a:lnTo>
                <a:lnTo>
                  <a:pt x="330426" y="1201578"/>
                </a:lnTo>
                <a:lnTo>
                  <a:pt x="370665" y="1222073"/>
                </a:lnTo>
                <a:lnTo>
                  <a:pt x="412478" y="1239756"/>
                </a:lnTo>
                <a:lnTo>
                  <a:pt x="455741" y="1254501"/>
                </a:lnTo>
                <a:lnTo>
                  <a:pt x="500330" y="1266185"/>
                </a:lnTo>
                <a:lnTo>
                  <a:pt x="546121" y="1274685"/>
                </a:lnTo>
                <a:lnTo>
                  <a:pt x="592991" y="1279875"/>
                </a:lnTo>
                <a:lnTo>
                  <a:pt x="640816" y="1281633"/>
                </a:lnTo>
                <a:lnTo>
                  <a:pt x="688641" y="1279875"/>
                </a:lnTo>
                <a:lnTo>
                  <a:pt x="735511" y="1274685"/>
                </a:lnTo>
                <a:lnTo>
                  <a:pt x="781302" y="1266185"/>
                </a:lnTo>
                <a:lnTo>
                  <a:pt x="825892" y="1254501"/>
                </a:lnTo>
                <a:lnTo>
                  <a:pt x="869154" y="1239756"/>
                </a:lnTo>
                <a:lnTo>
                  <a:pt x="910967" y="1222073"/>
                </a:lnTo>
                <a:lnTo>
                  <a:pt x="951206" y="1201578"/>
                </a:lnTo>
                <a:lnTo>
                  <a:pt x="989746" y="1178393"/>
                </a:lnTo>
                <a:lnTo>
                  <a:pt x="1026465" y="1152642"/>
                </a:lnTo>
                <a:lnTo>
                  <a:pt x="1061238" y="1124450"/>
                </a:lnTo>
                <a:lnTo>
                  <a:pt x="1093941" y="1093941"/>
                </a:lnTo>
                <a:lnTo>
                  <a:pt x="1124450" y="1061238"/>
                </a:lnTo>
                <a:lnTo>
                  <a:pt x="1152642" y="1026465"/>
                </a:lnTo>
                <a:lnTo>
                  <a:pt x="1178393" y="989746"/>
                </a:lnTo>
                <a:lnTo>
                  <a:pt x="1201578" y="951206"/>
                </a:lnTo>
                <a:lnTo>
                  <a:pt x="1222073" y="910967"/>
                </a:lnTo>
                <a:lnTo>
                  <a:pt x="1239756" y="869154"/>
                </a:lnTo>
                <a:lnTo>
                  <a:pt x="1254501" y="825892"/>
                </a:lnTo>
                <a:lnTo>
                  <a:pt x="1266185" y="781302"/>
                </a:lnTo>
                <a:lnTo>
                  <a:pt x="1274685" y="735511"/>
                </a:lnTo>
                <a:lnTo>
                  <a:pt x="1279875" y="688641"/>
                </a:lnTo>
                <a:lnTo>
                  <a:pt x="1281633" y="640816"/>
                </a:lnTo>
                <a:lnTo>
                  <a:pt x="1279875" y="592991"/>
                </a:lnTo>
                <a:lnTo>
                  <a:pt x="1274685" y="546121"/>
                </a:lnTo>
                <a:lnTo>
                  <a:pt x="1266185" y="500330"/>
                </a:lnTo>
                <a:lnTo>
                  <a:pt x="1254501" y="455741"/>
                </a:lnTo>
                <a:lnTo>
                  <a:pt x="1239756" y="412478"/>
                </a:lnTo>
                <a:lnTo>
                  <a:pt x="1222073" y="370665"/>
                </a:lnTo>
                <a:lnTo>
                  <a:pt x="1201578" y="330426"/>
                </a:lnTo>
                <a:lnTo>
                  <a:pt x="1178393" y="291886"/>
                </a:lnTo>
                <a:lnTo>
                  <a:pt x="1152642" y="255167"/>
                </a:lnTo>
                <a:lnTo>
                  <a:pt x="1124450" y="220394"/>
                </a:lnTo>
                <a:lnTo>
                  <a:pt x="1093941" y="187691"/>
                </a:lnTo>
                <a:lnTo>
                  <a:pt x="1061238" y="157182"/>
                </a:lnTo>
                <a:lnTo>
                  <a:pt x="1026465" y="128990"/>
                </a:lnTo>
                <a:lnTo>
                  <a:pt x="989746" y="103240"/>
                </a:lnTo>
                <a:lnTo>
                  <a:pt x="951206" y="80055"/>
                </a:lnTo>
                <a:lnTo>
                  <a:pt x="910967" y="59559"/>
                </a:lnTo>
                <a:lnTo>
                  <a:pt x="869154" y="41877"/>
                </a:lnTo>
                <a:lnTo>
                  <a:pt x="825892" y="27131"/>
                </a:lnTo>
                <a:lnTo>
                  <a:pt x="781302" y="15447"/>
                </a:lnTo>
                <a:lnTo>
                  <a:pt x="735511" y="6948"/>
                </a:lnTo>
                <a:lnTo>
                  <a:pt x="688641" y="1757"/>
                </a:lnTo>
                <a:lnTo>
                  <a:pt x="640816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2529688" y="2264256"/>
            <a:ext cx="394246" cy="22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477" spc="264" dirty="0">
                <a:solidFill>
                  <a:srgbClr val="FFFFFF"/>
                </a:solidFill>
                <a:latin typeface="Calibri"/>
                <a:cs typeface="Calibri"/>
              </a:rPr>
              <a:t>EPS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5421" y="1945850"/>
            <a:ext cx="897434" cy="897434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086" y="0"/>
                </a:moveTo>
                <a:lnTo>
                  <a:pt x="590464" y="1750"/>
                </a:lnTo>
                <a:lnTo>
                  <a:pt x="543792" y="6918"/>
                </a:lnTo>
                <a:lnTo>
                  <a:pt x="498195" y="15381"/>
                </a:lnTo>
                <a:lnTo>
                  <a:pt x="453795" y="27016"/>
                </a:lnTo>
                <a:lnTo>
                  <a:pt x="410716" y="41699"/>
                </a:lnTo>
                <a:lnTo>
                  <a:pt x="369082" y="59306"/>
                </a:lnTo>
                <a:lnTo>
                  <a:pt x="329014" y="79715"/>
                </a:lnTo>
                <a:lnTo>
                  <a:pt x="290638" y="102801"/>
                </a:lnTo>
                <a:lnTo>
                  <a:pt x="254076" y="128442"/>
                </a:lnTo>
                <a:lnTo>
                  <a:pt x="219451" y="156514"/>
                </a:lnTo>
                <a:lnTo>
                  <a:pt x="186888" y="186894"/>
                </a:lnTo>
                <a:lnTo>
                  <a:pt x="156509" y="219459"/>
                </a:lnTo>
                <a:lnTo>
                  <a:pt x="128438" y="254084"/>
                </a:lnTo>
                <a:lnTo>
                  <a:pt x="102797" y="290647"/>
                </a:lnTo>
                <a:lnTo>
                  <a:pt x="79712" y="329024"/>
                </a:lnTo>
                <a:lnTo>
                  <a:pt x="59304" y="369092"/>
                </a:lnTo>
                <a:lnTo>
                  <a:pt x="41697" y="410727"/>
                </a:lnTo>
                <a:lnTo>
                  <a:pt x="27015" y="453807"/>
                </a:lnTo>
                <a:lnTo>
                  <a:pt x="15381" y="498207"/>
                </a:lnTo>
                <a:lnTo>
                  <a:pt x="6918" y="543805"/>
                </a:lnTo>
                <a:lnTo>
                  <a:pt x="1750" y="590476"/>
                </a:lnTo>
                <a:lnTo>
                  <a:pt x="0" y="638098"/>
                </a:lnTo>
                <a:lnTo>
                  <a:pt x="1750" y="685720"/>
                </a:lnTo>
                <a:lnTo>
                  <a:pt x="6918" y="732392"/>
                </a:lnTo>
                <a:lnTo>
                  <a:pt x="15381" y="777989"/>
                </a:lnTo>
                <a:lnTo>
                  <a:pt x="27015" y="822390"/>
                </a:lnTo>
                <a:lnTo>
                  <a:pt x="41697" y="865469"/>
                </a:lnTo>
                <a:lnTo>
                  <a:pt x="59304" y="907105"/>
                </a:lnTo>
                <a:lnTo>
                  <a:pt x="79712" y="947173"/>
                </a:lnTo>
                <a:lnTo>
                  <a:pt x="102797" y="985550"/>
                </a:lnTo>
                <a:lnTo>
                  <a:pt x="128438" y="1022113"/>
                </a:lnTo>
                <a:lnTo>
                  <a:pt x="156509" y="1056738"/>
                </a:lnTo>
                <a:lnTo>
                  <a:pt x="186888" y="1089302"/>
                </a:lnTo>
                <a:lnTo>
                  <a:pt x="219451" y="1119682"/>
                </a:lnTo>
                <a:lnTo>
                  <a:pt x="254076" y="1147754"/>
                </a:lnTo>
                <a:lnTo>
                  <a:pt x="290638" y="1173395"/>
                </a:lnTo>
                <a:lnTo>
                  <a:pt x="329014" y="1196482"/>
                </a:lnTo>
                <a:lnTo>
                  <a:pt x="369082" y="1216891"/>
                </a:lnTo>
                <a:lnTo>
                  <a:pt x="410716" y="1234498"/>
                </a:lnTo>
                <a:lnTo>
                  <a:pt x="453795" y="1249181"/>
                </a:lnTo>
                <a:lnTo>
                  <a:pt x="498195" y="1260815"/>
                </a:lnTo>
                <a:lnTo>
                  <a:pt x="543792" y="1269278"/>
                </a:lnTo>
                <a:lnTo>
                  <a:pt x="590464" y="1274447"/>
                </a:lnTo>
                <a:lnTo>
                  <a:pt x="638086" y="1276197"/>
                </a:lnTo>
                <a:lnTo>
                  <a:pt x="685708" y="1274447"/>
                </a:lnTo>
                <a:lnTo>
                  <a:pt x="732379" y="1269278"/>
                </a:lnTo>
                <a:lnTo>
                  <a:pt x="777977" y="1260815"/>
                </a:lnTo>
                <a:lnTo>
                  <a:pt x="822377" y="1249181"/>
                </a:lnTo>
                <a:lnTo>
                  <a:pt x="865457" y="1234498"/>
                </a:lnTo>
                <a:lnTo>
                  <a:pt x="907092" y="1216891"/>
                </a:lnTo>
                <a:lnTo>
                  <a:pt x="947160" y="1196482"/>
                </a:lnTo>
                <a:lnTo>
                  <a:pt x="985537" y="1173395"/>
                </a:lnTo>
                <a:lnTo>
                  <a:pt x="1022100" y="1147754"/>
                </a:lnTo>
                <a:lnTo>
                  <a:pt x="1056725" y="1119682"/>
                </a:lnTo>
                <a:lnTo>
                  <a:pt x="1089290" y="1089302"/>
                </a:lnTo>
                <a:lnTo>
                  <a:pt x="1119670" y="1056738"/>
                </a:lnTo>
                <a:lnTo>
                  <a:pt x="1147742" y="1022113"/>
                </a:lnTo>
                <a:lnTo>
                  <a:pt x="1173383" y="985550"/>
                </a:lnTo>
                <a:lnTo>
                  <a:pt x="1196469" y="947173"/>
                </a:lnTo>
                <a:lnTo>
                  <a:pt x="1216878" y="907105"/>
                </a:lnTo>
                <a:lnTo>
                  <a:pt x="1234485" y="865469"/>
                </a:lnTo>
                <a:lnTo>
                  <a:pt x="1249168" y="822390"/>
                </a:lnTo>
                <a:lnTo>
                  <a:pt x="1260803" y="777989"/>
                </a:lnTo>
                <a:lnTo>
                  <a:pt x="1269266" y="732392"/>
                </a:lnTo>
                <a:lnTo>
                  <a:pt x="1274434" y="685720"/>
                </a:lnTo>
                <a:lnTo>
                  <a:pt x="1276184" y="638098"/>
                </a:lnTo>
                <a:lnTo>
                  <a:pt x="1274434" y="590476"/>
                </a:lnTo>
                <a:lnTo>
                  <a:pt x="1269266" y="543805"/>
                </a:lnTo>
                <a:lnTo>
                  <a:pt x="1260803" y="498207"/>
                </a:lnTo>
                <a:lnTo>
                  <a:pt x="1249168" y="453807"/>
                </a:lnTo>
                <a:lnTo>
                  <a:pt x="1234485" y="410727"/>
                </a:lnTo>
                <a:lnTo>
                  <a:pt x="1216878" y="369092"/>
                </a:lnTo>
                <a:lnTo>
                  <a:pt x="1196469" y="329024"/>
                </a:lnTo>
                <a:lnTo>
                  <a:pt x="1173383" y="290647"/>
                </a:lnTo>
                <a:lnTo>
                  <a:pt x="1147742" y="254084"/>
                </a:lnTo>
                <a:lnTo>
                  <a:pt x="1119670" y="219459"/>
                </a:lnTo>
                <a:lnTo>
                  <a:pt x="1089290" y="186894"/>
                </a:lnTo>
                <a:lnTo>
                  <a:pt x="1056725" y="156514"/>
                </a:lnTo>
                <a:lnTo>
                  <a:pt x="1022100" y="128442"/>
                </a:lnTo>
                <a:lnTo>
                  <a:pt x="985537" y="102801"/>
                </a:lnTo>
                <a:lnTo>
                  <a:pt x="947160" y="79715"/>
                </a:lnTo>
                <a:lnTo>
                  <a:pt x="907092" y="59306"/>
                </a:lnTo>
                <a:lnTo>
                  <a:pt x="865457" y="41699"/>
                </a:lnTo>
                <a:lnTo>
                  <a:pt x="822377" y="27016"/>
                </a:lnTo>
                <a:lnTo>
                  <a:pt x="777977" y="15381"/>
                </a:lnTo>
                <a:lnTo>
                  <a:pt x="732379" y="6918"/>
                </a:lnTo>
                <a:lnTo>
                  <a:pt x="685708" y="1750"/>
                </a:lnTo>
                <a:lnTo>
                  <a:pt x="638086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/>
          <p:cNvSpPr txBox="1"/>
          <p:nvPr/>
        </p:nvSpPr>
        <p:spPr>
          <a:xfrm>
            <a:off x="6334860" y="2264256"/>
            <a:ext cx="737146" cy="22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477" spc="197" dirty="0">
                <a:solidFill>
                  <a:srgbClr val="FFFFFF"/>
                </a:solidFill>
                <a:latin typeface="Calibri"/>
                <a:cs typeface="Calibri"/>
              </a:rPr>
              <a:t>Médi</a:t>
            </a:r>
            <a:r>
              <a:rPr sz="1477" spc="14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77" spc="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77031" y="4658154"/>
            <a:ext cx="3205758" cy="1579215"/>
          </a:xfrm>
          <a:custGeom>
            <a:avLst/>
            <a:gdLst/>
            <a:ahLst/>
            <a:cxnLst/>
            <a:rect l="l" t="t" r="r" b="b"/>
            <a:pathLst>
              <a:path w="4559300" h="2245995">
                <a:moveTo>
                  <a:pt x="4558906" y="2245448"/>
                </a:moveTo>
                <a:lnTo>
                  <a:pt x="0" y="2245448"/>
                </a:lnTo>
                <a:lnTo>
                  <a:pt x="0" y="0"/>
                </a:lnTo>
                <a:lnTo>
                  <a:pt x="4558906" y="0"/>
                </a:lnTo>
                <a:lnTo>
                  <a:pt x="4558906" y="224544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 txBox="1"/>
          <p:nvPr/>
        </p:nvSpPr>
        <p:spPr>
          <a:xfrm>
            <a:off x="7072559" y="2507197"/>
            <a:ext cx="2531566" cy="129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387" marR="325476" algn="ctr"/>
            <a:r>
              <a:rPr sz="1477" spc="183" dirty="0">
                <a:solidFill>
                  <a:srgbClr val="5B5B5B"/>
                </a:solidFill>
                <a:latin typeface="Calibri"/>
                <a:cs typeface="Calibri"/>
              </a:rPr>
              <a:t>Toma</a:t>
            </a:r>
            <a:r>
              <a:rPr sz="1477" spc="46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46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1" dirty="0">
                <a:solidFill>
                  <a:srgbClr val="5B5B5B"/>
                </a:solidFill>
                <a:latin typeface="Calibri"/>
                <a:cs typeface="Calibri"/>
              </a:rPr>
              <a:t>decisiones </a:t>
            </a:r>
            <a:r>
              <a:rPr sz="1477" spc="84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en </a:t>
            </a:r>
            <a:r>
              <a:rPr sz="1477" spc="141" dirty="0">
                <a:solidFill>
                  <a:srgbClr val="5B5B5B"/>
                </a:solidFill>
                <a:latin typeface="Calibri"/>
                <a:cs typeface="Calibri"/>
              </a:rPr>
              <a:t>cita</a:t>
            </a:r>
            <a:r>
              <a:rPr sz="1477" spc="-77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9" dirty="0">
                <a:solidFill>
                  <a:srgbClr val="5B5B5B"/>
                </a:solidFill>
                <a:latin typeface="Calibri"/>
                <a:cs typeface="Calibri"/>
              </a:rPr>
              <a:t>médica.</a:t>
            </a:r>
            <a:endParaRPr sz="1477">
              <a:latin typeface="Calibri"/>
              <a:cs typeface="Calibri"/>
            </a:endParaRPr>
          </a:p>
          <a:p>
            <a:pPr marL="8929" marR="3572" algn="ctr">
              <a:spcBef>
                <a:spcPts val="468"/>
              </a:spcBef>
            </a:pPr>
            <a:r>
              <a:rPr sz="1477" spc="179" dirty="0">
                <a:solidFill>
                  <a:srgbClr val="5B5B5B"/>
                </a:solidFill>
                <a:latin typeface="Calibri"/>
                <a:cs typeface="Calibri"/>
              </a:rPr>
              <a:t>Seguimiento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-84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avance</a:t>
            </a:r>
            <a:r>
              <a:rPr sz="1477" spc="46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 </a:t>
            </a:r>
            <a:r>
              <a:rPr sz="1477" spc="84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12" dirty="0">
                <a:solidFill>
                  <a:srgbClr val="5B5B5B"/>
                </a:solidFill>
                <a:latin typeface="Calibri"/>
                <a:cs typeface="Calibri"/>
              </a:rPr>
              <a:t>la</a:t>
            </a:r>
            <a:r>
              <a:rPr sz="1477" spc="25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enfermedad.</a:t>
            </a:r>
            <a:endParaRPr sz="1477">
              <a:latin typeface="Calibri"/>
              <a:cs typeface="Calibri"/>
            </a:endParaRPr>
          </a:p>
          <a:p>
            <a:pPr marR="43754" algn="ctr">
              <a:spcBef>
                <a:spcPts val="689"/>
              </a:spcBef>
            </a:pPr>
            <a:r>
              <a:rPr sz="1477" b="1" spc="158" dirty="0">
                <a:solidFill>
                  <a:srgbClr val="5B5B5B"/>
                </a:solidFill>
                <a:latin typeface="Calibri"/>
                <a:cs typeface="Calibri"/>
              </a:rPr>
              <a:t>Captura </a:t>
            </a:r>
            <a:r>
              <a:rPr sz="1477" b="1" spc="169" dirty="0">
                <a:solidFill>
                  <a:srgbClr val="5B5B5B"/>
                </a:solidFill>
                <a:latin typeface="Calibri"/>
                <a:cs typeface="Calibri"/>
              </a:rPr>
              <a:t>y</a:t>
            </a:r>
            <a:r>
              <a:rPr sz="1477" b="1" spc="-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b="1" spc="148" dirty="0">
                <a:solidFill>
                  <a:srgbClr val="5B5B5B"/>
                </a:solidFill>
                <a:latin typeface="Calibri"/>
                <a:cs typeface="Calibri"/>
              </a:rPr>
              <a:t>procesamiento.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0615" y="2507010"/>
            <a:ext cx="2603004" cy="129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45" marR="102688" indent="258059"/>
            <a:r>
              <a:rPr sz="1477" spc="183" dirty="0">
                <a:solidFill>
                  <a:srgbClr val="5B5B5B"/>
                </a:solidFill>
                <a:latin typeface="Calibri"/>
                <a:cs typeface="Calibri"/>
              </a:rPr>
              <a:t>Toma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 </a:t>
            </a:r>
            <a:r>
              <a:rPr sz="1477" spc="161" dirty="0">
                <a:solidFill>
                  <a:srgbClr val="5B5B5B"/>
                </a:solidFill>
                <a:latin typeface="Calibri"/>
                <a:cs typeface="Calibri"/>
              </a:rPr>
              <a:t>decisiones  </a:t>
            </a:r>
            <a:r>
              <a:rPr sz="1477" spc="190" dirty="0">
                <a:solidFill>
                  <a:srgbClr val="5B5B5B"/>
                </a:solidFill>
                <a:latin typeface="Calibri"/>
                <a:cs typeface="Calibri"/>
              </a:rPr>
              <a:t>con</a:t>
            </a:r>
            <a:r>
              <a:rPr sz="1477" spc="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9" dirty="0">
                <a:solidFill>
                  <a:srgbClr val="5B5B5B"/>
                </a:solidFill>
                <a:latin typeface="Calibri"/>
                <a:cs typeface="Calibri"/>
              </a:rPr>
              <a:t>cuenta</a:t>
            </a:r>
            <a:r>
              <a:rPr sz="1477" spc="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30" dirty="0">
                <a:solidFill>
                  <a:srgbClr val="5B5B5B"/>
                </a:solidFill>
                <a:latin typeface="Calibri"/>
                <a:cs typeface="Calibri"/>
              </a:rPr>
              <a:t>alto</a:t>
            </a:r>
            <a:r>
              <a:rPr sz="1477" spc="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8" dirty="0">
                <a:solidFill>
                  <a:srgbClr val="5B5B5B"/>
                </a:solidFill>
                <a:latin typeface="Calibri"/>
                <a:cs typeface="Calibri"/>
              </a:rPr>
              <a:t>costo.</a:t>
            </a:r>
            <a:endParaRPr sz="1477">
              <a:latin typeface="Calibri"/>
              <a:cs typeface="Calibri"/>
            </a:endParaRPr>
          </a:p>
          <a:p>
            <a:pPr marL="8483" marR="3572" algn="ctr">
              <a:spcBef>
                <a:spcPts val="468"/>
              </a:spcBef>
            </a:pPr>
            <a:r>
              <a:rPr sz="1477" spc="155" dirty="0">
                <a:solidFill>
                  <a:srgbClr val="5B5B5B"/>
                </a:solidFill>
                <a:latin typeface="Calibri"/>
                <a:cs typeface="Calibri"/>
              </a:rPr>
              <a:t>Manejo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-35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34" dirty="0">
                <a:solidFill>
                  <a:srgbClr val="5B5B5B"/>
                </a:solidFill>
                <a:latin typeface="Calibri"/>
                <a:cs typeface="Calibri"/>
              </a:rPr>
              <a:t>altas</a:t>
            </a:r>
            <a:r>
              <a:rPr sz="1477" spc="60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cantidades </a:t>
            </a:r>
            <a:r>
              <a:rPr sz="1477" spc="84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28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3" dirty="0">
                <a:solidFill>
                  <a:srgbClr val="5B5B5B"/>
                </a:solidFill>
                <a:latin typeface="Calibri"/>
                <a:cs typeface="Calibri"/>
              </a:rPr>
              <a:t>información.</a:t>
            </a:r>
            <a:endParaRPr sz="1477">
              <a:latin typeface="Calibri"/>
              <a:cs typeface="Calibri"/>
            </a:endParaRPr>
          </a:p>
          <a:p>
            <a:pPr algn="ctr">
              <a:spcBef>
                <a:spcPts val="689"/>
              </a:spcBef>
            </a:pPr>
            <a:r>
              <a:rPr sz="1477" b="1" spc="130" dirty="0">
                <a:solidFill>
                  <a:srgbClr val="5B5B5B"/>
                </a:solidFill>
                <a:latin typeface="Calibri"/>
                <a:cs typeface="Calibri"/>
              </a:rPr>
              <a:t>Visualización.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31118" y="4227635"/>
            <a:ext cx="897434" cy="897434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098" y="0"/>
                </a:moveTo>
                <a:lnTo>
                  <a:pt x="590476" y="1750"/>
                </a:lnTo>
                <a:lnTo>
                  <a:pt x="543805" y="6918"/>
                </a:lnTo>
                <a:lnTo>
                  <a:pt x="498207" y="15381"/>
                </a:lnTo>
                <a:lnTo>
                  <a:pt x="453807" y="27016"/>
                </a:lnTo>
                <a:lnTo>
                  <a:pt x="410727" y="41699"/>
                </a:lnTo>
                <a:lnTo>
                  <a:pt x="369092" y="59306"/>
                </a:lnTo>
                <a:lnTo>
                  <a:pt x="329024" y="79715"/>
                </a:lnTo>
                <a:lnTo>
                  <a:pt x="290647" y="102801"/>
                </a:lnTo>
                <a:lnTo>
                  <a:pt x="254084" y="128442"/>
                </a:lnTo>
                <a:lnTo>
                  <a:pt x="219459" y="156514"/>
                </a:lnTo>
                <a:lnTo>
                  <a:pt x="186894" y="186894"/>
                </a:lnTo>
                <a:lnTo>
                  <a:pt x="156514" y="219459"/>
                </a:lnTo>
                <a:lnTo>
                  <a:pt x="128442" y="254084"/>
                </a:lnTo>
                <a:lnTo>
                  <a:pt x="102801" y="290647"/>
                </a:lnTo>
                <a:lnTo>
                  <a:pt x="79715" y="329024"/>
                </a:lnTo>
                <a:lnTo>
                  <a:pt x="59306" y="369092"/>
                </a:lnTo>
                <a:lnTo>
                  <a:pt x="41699" y="410727"/>
                </a:lnTo>
                <a:lnTo>
                  <a:pt x="27016" y="453807"/>
                </a:lnTo>
                <a:lnTo>
                  <a:pt x="15381" y="498207"/>
                </a:lnTo>
                <a:lnTo>
                  <a:pt x="6918" y="543805"/>
                </a:lnTo>
                <a:lnTo>
                  <a:pt x="1750" y="590476"/>
                </a:lnTo>
                <a:lnTo>
                  <a:pt x="0" y="638098"/>
                </a:lnTo>
                <a:lnTo>
                  <a:pt x="1750" y="685720"/>
                </a:lnTo>
                <a:lnTo>
                  <a:pt x="6918" y="732392"/>
                </a:lnTo>
                <a:lnTo>
                  <a:pt x="15381" y="777989"/>
                </a:lnTo>
                <a:lnTo>
                  <a:pt x="27016" y="822390"/>
                </a:lnTo>
                <a:lnTo>
                  <a:pt x="41699" y="865469"/>
                </a:lnTo>
                <a:lnTo>
                  <a:pt x="59306" y="907105"/>
                </a:lnTo>
                <a:lnTo>
                  <a:pt x="79715" y="947173"/>
                </a:lnTo>
                <a:lnTo>
                  <a:pt x="102801" y="985550"/>
                </a:lnTo>
                <a:lnTo>
                  <a:pt x="128442" y="1022113"/>
                </a:lnTo>
                <a:lnTo>
                  <a:pt x="156514" y="1056738"/>
                </a:lnTo>
                <a:lnTo>
                  <a:pt x="186894" y="1089302"/>
                </a:lnTo>
                <a:lnTo>
                  <a:pt x="219459" y="1119682"/>
                </a:lnTo>
                <a:lnTo>
                  <a:pt x="254084" y="1147754"/>
                </a:lnTo>
                <a:lnTo>
                  <a:pt x="290647" y="1173395"/>
                </a:lnTo>
                <a:lnTo>
                  <a:pt x="329024" y="1196482"/>
                </a:lnTo>
                <a:lnTo>
                  <a:pt x="369092" y="1216891"/>
                </a:lnTo>
                <a:lnTo>
                  <a:pt x="410727" y="1234498"/>
                </a:lnTo>
                <a:lnTo>
                  <a:pt x="453807" y="1249181"/>
                </a:lnTo>
                <a:lnTo>
                  <a:pt x="498207" y="1260815"/>
                </a:lnTo>
                <a:lnTo>
                  <a:pt x="543805" y="1269278"/>
                </a:lnTo>
                <a:lnTo>
                  <a:pt x="590476" y="1274447"/>
                </a:lnTo>
                <a:lnTo>
                  <a:pt x="638098" y="1276197"/>
                </a:lnTo>
                <a:lnTo>
                  <a:pt x="685720" y="1274447"/>
                </a:lnTo>
                <a:lnTo>
                  <a:pt x="732392" y="1269278"/>
                </a:lnTo>
                <a:lnTo>
                  <a:pt x="777989" y="1260815"/>
                </a:lnTo>
                <a:lnTo>
                  <a:pt x="822390" y="1249181"/>
                </a:lnTo>
                <a:lnTo>
                  <a:pt x="865469" y="1234498"/>
                </a:lnTo>
                <a:lnTo>
                  <a:pt x="907105" y="1216891"/>
                </a:lnTo>
                <a:lnTo>
                  <a:pt x="947173" y="1196482"/>
                </a:lnTo>
                <a:lnTo>
                  <a:pt x="985550" y="1173395"/>
                </a:lnTo>
                <a:lnTo>
                  <a:pt x="1022113" y="1147754"/>
                </a:lnTo>
                <a:lnTo>
                  <a:pt x="1056738" y="1119682"/>
                </a:lnTo>
                <a:lnTo>
                  <a:pt x="1089302" y="1089302"/>
                </a:lnTo>
                <a:lnTo>
                  <a:pt x="1119682" y="1056738"/>
                </a:lnTo>
                <a:lnTo>
                  <a:pt x="1147754" y="1022113"/>
                </a:lnTo>
                <a:lnTo>
                  <a:pt x="1173395" y="985550"/>
                </a:lnTo>
                <a:lnTo>
                  <a:pt x="1196482" y="947173"/>
                </a:lnTo>
                <a:lnTo>
                  <a:pt x="1216891" y="907105"/>
                </a:lnTo>
                <a:lnTo>
                  <a:pt x="1234498" y="865469"/>
                </a:lnTo>
                <a:lnTo>
                  <a:pt x="1249181" y="822390"/>
                </a:lnTo>
                <a:lnTo>
                  <a:pt x="1260815" y="777989"/>
                </a:lnTo>
                <a:lnTo>
                  <a:pt x="1269278" y="732392"/>
                </a:lnTo>
                <a:lnTo>
                  <a:pt x="1274447" y="685720"/>
                </a:lnTo>
                <a:lnTo>
                  <a:pt x="1276197" y="638098"/>
                </a:lnTo>
                <a:lnTo>
                  <a:pt x="1274447" y="590476"/>
                </a:lnTo>
                <a:lnTo>
                  <a:pt x="1269278" y="543805"/>
                </a:lnTo>
                <a:lnTo>
                  <a:pt x="1260815" y="498207"/>
                </a:lnTo>
                <a:lnTo>
                  <a:pt x="1249181" y="453807"/>
                </a:lnTo>
                <a:lnTo>
                  <a:pt x="1234498" y="410727"/>
                </a:lnTo>
                <a:lnTo>
                  <a:pt x="1216891" y="369092"/>
                </a:lnTo>
                <a:lnTo>
                  <a:pt x="1196482" y="329024"/>
                </a:lnTo>
                <a:lnTo>
                  <a:pt x="1173395" y="290647"/>
                </a:lnTo>
                <a:lnTo>
                  <a:pt x="1147754" y="254084"/>
                </a:lnTo>
                <a:lnTo>
                  <a:pt x="1119682" y="219459"/>
                </a:lnTo>
                <a:lnTo>
                  <a:pt x="1089302" y="186894"/>
                </a:lnTo>
                <a:lnTo>
                  <a:pt x="1056738" y="156514"/>
                </a:lnTo>
                <a:lnTo>
                  <a:pt x="1022113" y="128442"/>
                </a:lnTo>
                <a:lnTo>
                  <a:pt x="985550" y="102801"/>
                </a:lnTo>
                <a:lnTo>
                  <a:pt x="947173" y="79715"/>
                </a:lnTo>
                <a:lnTo>
                  <a:pt x="907105" y="59306"/>
                </a:lnTo>
                <a:lnTo>
                  <a:pt x="865469" y="41699"/>
                </a:lnTo>
                <a:lnTo>
                  <a:pt x="822390" y="27016"/>
                </a:lnTo>
                <a:lnTo>
                  <a:pt x="777989" y="15381"/>
                </a:lnTo>
                <a:lnTo>
                  <a:pt x="732392" y="6918"/>
                </a:lnTo>
                <a:lnTo>
                  <a:pt x="685720" y="1750"/>
                </a:lnTo>
                <a:lnTo>
                  <a:pt x="638098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 txBox="1"/>
          <p:nvPr/>
        </p:nvSpPr>
        <p:spPr>
          <a:xfrm>
            <a:off x="4377562" y="4554837"/>
            <a:ext cx="3115568" cy="1565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371" spc="158" dirty="0">
                <a:solidFill>
                  <a:srgbClr val="FFFFFF"/>
                </a:solidFill>
                <a:latin typeface="Calibri"/>
                <a:cs typeface="Calibri"/>
              </a:rPr>
              <a:t>Paciente</a:t>
            </a:r>
            <a:endParaRPr sz="1371">
              <a:latin typeface="Calibri"/>
              <a:cs typeface="Calibri"/>
            </a:endParaRPr>
          </a:p>
          <a:p>
            <a:pPr marL="1128672" marR="249129" algn="ctr">
              <a:spcBef>
                <a:spcPts val="28"/>
              </a:spcBef>
            </a:pPr>
            <a:r>
              <a:rPr sz="1477" spc="155" dirty="0">
                <a:solidFill>
                  <a:srgbClr val="5B5B5B"/>
                </a:solidFill>
                <a:latin typeface="Calibri"/>
                <a:cs typeface="Calibri"/>
              </a:rPr>
              <a:t>Información</a:t>
            </a:r>
            <a:r>
              <a:rPr sz="1477" spc="39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1" dirty="0">
                <a:solidFill>
                  <a:srgbClr val="5B5B5B"/>
                </a:solidFill>
                <a:latin typeface="Calibri"/>
                <a:cs typeface="Calibri"/>
              </a:rPr>
              <a:t>sobre  </a:t>
            </a:r>
            <a:r>
              <a:rPr sz="1477" spc="112" dirty="0">
                <a:solidFill>
                  <a:srgbClr val="5B5B5B"/>
                </a:solidFill>
                <a:latin typeface="Calibri"/>
                <a:cs typeface="Calibri"/>
              </a:rPr>
              <a:t>la</a:t>
            </a:r>
            <a:r>
              <a:rPr sz="1477" spc="25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enfermedad.</a:t>
            </a:r>
            <a:endParaRPr sz="1477">
              <a:latin typeface="Calibri"/>
              <a:cs typeface="Calibri"/>
            </a:endParaRPr>
          </a:p>
          <a:p>
            <a:pPr marL="934012" marR="3572" algn="ctr">
              <a:spcBef>
                <a:spcPts val="935"/>
              </a:spcBef>
            </a:pPr>
            <a:r>
              <a:rPr sz="1477" spc="190" dirty="0">
                <a:solidFill>
                  <a:srgbClr val="5B5B5B"/>
                </a:solidFill>
                <a:latin typeface="Calibri"/>
                <a:cs typeface="Calibri"/>
              </a:rPr>
              <a:t>Acompañamiento</a:t>
            </a:r>
            <a:r>
              <a:rPr sz="1477" spc="39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8" dirty="0">
                <a:solidFill>
                  <a:srgbClr val="5B5B5B"/>
                </a:solidFill>
                <a:latin typeface="Calibri"/>
                <a:cs typeface="Calibri"/>
              </a:rPr>
              <a:t>para </a:t>
            </a:r>
            <a:r>
              <a:rPr sz="1477" spc="74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auto</a:t>
            </a:r>
            <a:r>
              <a:rPr sz="1477" spc="25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cuidado.</a:t>
            </a:r>
            <a:endParaRPr sz="1477">
              <a:latin typeface="Calibri"/>
              <a:cs typeface="Calibri"/>
            </a:endParaRPr>
          </a:p>
          <a:p>
            <a:pPr marL="925083" algn="ctr">
              <a:spcBef>
                <a:spcPts val="809"/>
              </a:spcBef>
            </a:pPr>
            <a:r>
              <a:rPr sz="1477" b="1" spc="176" dirty="0">
                <a:solidFill>
                  <a:srgbClr val="5B5B5B"/>
                </a:solidFill>
                <a:latin typeface="Calibri"/>
                <a:cs typeface="Calibri"/>
              </a:rPr>
              <a:t>Acceso.</a:t>
            </a:r>
            <a:endParaRPr sz="14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91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5" y="0"/>
            <a:ext cx="9142571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49578" y="207151"/>
            <a:ext cx="1512243" cy="482308"/>
            <a:chOff x="10473664" y="294614"/>
            <a:chExt cx="2150745" cy="685949"/>
          </a:xfrm>
        </p:grpSpPr>
        <p:sp>
          <p:nvSpPr>
            <p:cNvPr id="25" name="object 61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62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63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64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65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66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67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68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69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70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71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72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73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74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75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76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77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2" name="object 78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3" name="object 79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D3EAB5-0DB9-480A-8B53-07462DC2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512" y="170013"/>
            <a:ext cx="1406426" cy="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62C-C4D8-4BDD-B90A-6BD8001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gracias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BE0F-BC8C-45DC-AE6B-E8306901E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Juan David Arango Paredes</a:t>
            </a:r>
          </a:p>
          <a:p>
            <a:r>
              <a:rPr lang="es-CO" dirty="0"/>
              <a:t>Ing. Sistemas</a:t>
            </a:r>
          </a:p>
          <a:p>
            <a:r>
              <a:rPr lang="es-CO" dirty="0"/>
              <a:t>Grupo i2t y Grupo </a:t>
            </a:r>
            <a:r>
              <a:rPr lang="es-CO" dirty="0" err="1"/>
              <a:t>Biómedica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090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413205" y="384192"/>
            <a:ext cx="1512243" cy="482308"/>
            <a:chOff x="10473664" y="294614"/>
            <a:chExt cx="2150745" cy="685949"/>
          </a:xfrm>
        </p:grpSpPr>
        <p:sp>
          <p:nvSpPr>
            <p:cNvPr id="2" name="object 2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" name="object 3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62" y="85802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51" y="60256"/>
                  </a:lnTo>
                  <a:lnTo>
                    <a:pt x="85139" y="60256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39" y="60256"/>
                  </a:moveTo>
                  <a:lnTo>
                    <a:pt x="83451" y="60256"/>
                  </a:lnTo>
                  <a:lnTo>
                    <a:pt x="85001" y="61107"/>
                  </a:lnTo>
                  <a:lnTo>
                    <a:pt x="85139" y="60256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66552" y="384192"/>
            <a:ext cx="924058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1737">
              <a:lnSpc>
                <a:spcPct val="100000"/>
              </a:lnSpc>
            </a:pPr>
            <a:r>
              <a:rPr spc="366" dirty="0"/>
              <a:t>Alcances </a:t>
            </a:r>
            <a:r>
              <a:rPr spc="376" dirty="0"/>
              <a:t>de</a:t>
            </a:r>
            <a:r>
              <a:rPr spc="-285" dirty="0"/>
              <a:t> </a:t>
            </a:r>
            <a:r>
              <a:rPr spc="229" dirty="0"/>
              <a:t>la </a:t>
            </a:r>
            <a:r>
              <a:rPr spc="309" dirty="0"/>
              <a:t>solución</a:t>
            </a:r>
          </a:p>
        </p:txBody>
      </p:sp>
      <p:sp>
        <p:nvSpPr>
          <p:cNvPr id="22" name="object 22"/>
          <p:cNvSpPr/>
          <p:nvPr/>
        </p:nvSpPr>
        <p:spPr>
          <a:xfrm>
            <a:off x="2740545" y="2376377"/>
            <a:ext cx="3215134" cy="1744414"/>
          </a:xfrm>
          <a:custGeom>
            <a:avLst/>
            <a:gdLst/>
            <a:ahLst/>
            <a:cxnLst/>
            <a:rect l="l" t="t" r="r" b="b"/>
            <a:pathLst>
              <a:path w="4572635" h="2480945">
                <a:moveTo>
                  <a:pt x="4572546" y="2480602"/>
                </a:moveTo>
                <a:lnTo>
                  <a:pt x="0" y="2480602"/>
                </a:lnTo>
                <a:lnTo>
                  <a:pt x="0" y="0"/>
                </a:lnTo>
                <a:lnTo>
                  <a:pt x="4572546" y="0"/>
                </a:lnTo>
                <a:lnTo>
                  <a:pt x="4572546" y="2480602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/>
          <p:cNvSpPr/>
          <p:nvPr/>
        </p:nvSpPr>
        <p:spPr>
          <a:xfrm>
            <a:off x="6703326" y="2376377"/>
            <a:ext cx="3205758" cy="1744414"/>
          </a:xfrm>
          <a:custGeom>
            <a:avLst/>
            <a:gdLst/>
            <a:ahLst/>
            <a:cxnLst/>
            <a:rect l="l" t="t" r="r" b="b"/>
            <a:pathLst>
              <a:path w="4559300" h="2480945">
                <a:moveTo>
                  <a:pt x="4558906" y="2480602"/>
                </a:moveTo>
                <a:lnTo>
                  <a:pt x="0" y="2480602"/>
                </a:lnTo>
                <a:lnTo>
                  <a:pt x="0" y="0"/>
                </a:lnTo>
                <a:lnTo>
                  <a:pt x="4558906" y="0"/>
                </a:lnTo>
                <a:lnTo>
                  <a:pt x="4558906" y="2480602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/>
          <p:nvPr/>
        </p:nvSpPr>
        <p:spPr>
          <a:xfrm>
            <a:off x="2283193" y="1943939"/>
            <a:ext cx="901452" cy="901452"/>
          </a:xfrm>
          <a:custGeom>
            <a:avLst/>
            <a:gdLst/>
            <a:ahLst/>
            <a:cxnLst/>
            <a:rect l="l" t="t" r="r" b="b"/>
            <a:pathLst>
              <a:path w="1282064" h="1282064">
                <a:moveTo>
                  <a:pt x="640816" y="0"/>
                </a:moveTo>
                <a:lnTo>
                  <a:pt x="592991" y="1757"/>
                </a:lnTo>
                <a:lnTo>
                  <a:pt x="546121" y="6948"/>
                </a:lnTo>
                <a:lnTo>
                  <a:pt x="500330" y="15447"/>
                </a:lnTo>
                <a:lnTo>
                  <a:pt x="455741" y="27131"/>
                </a:lnTo>
                <a:lnTo>
                  <a:pt x="412478" y="41877"/>
                </a:lnTo>
                <a:lnTo>
                  <a:pt x="370665" y="59559"/>
                </a:lnTo>
                <a:lnTo>
                  <a:pt x="330426" y="80055"/>
                </a:lnTo>
                <a:lnTo>
                  <a:pt x="291886" y="103240"/>
                </a:lnTo>
                <a:lnTo>
                  <a:pt x="255167" y="128990"/>
                </a:lnTo>
                <a:lnTo>
                  <a:pt x="220394" y="157182"/>
                </a:lnTo>
                <a:lnTo>
                  <a:pt x="187691" y="187691"/>
                </a:lnTo>
                <a:lnTo>
                  <a:pt x="157182" y="220394"/>
                </a:lnTo>
                <a:lnTo>
                  <a:pt x="128990" y="255167"/>
                </a:lnTo>
                <a:lnTo>
                  <a:pt x="103240" y="291886"/>
                </a:lnTo>
                <a:lnTo>
                  <a:pt x="80055" y="330426"/>
                </a:lnTo>
                <a:lnTo>
                  <a:pt x="59559" y="370665"/>
                </a:lnTo>
                <a:lnTo>
                  <a:pt x="41877" y="412478"/>
                </a:lnTo>
                <a:lnTo>
                  <a:pt x="27131" y="455741"/>
                </a:lnTo>
                <a:lnTo>
                  <a:pt x="15447" y="500330"/>
                </a:lnTo>
                <a:lnTo>
                  <a:pt x="6948" y="546121"/>
                </a:lnTo>
                <a:lnTo>
                  <a:pt x="1757" y="592991"/>
                </a:lnTo>
                <a:lnTo>
                  <a:pt x="0" y="640816"/>
                </a:lnTo>
                <a:lnTo>
                  <a:pt x="1757" y="688641"/>
                </a:lnTo>
                <a:lnTo>
                  <a:pt x="6948" y="735511"/>
                </a:lnTo>
                <a:lnTo>
                  <a:pt x="15447" y="781302"/>
                </a:lnTo>
                <a:lnTo>
                  <a:pt x="27131" y="825892"/>
                </a:lnTo>
                <a:lnTo>
                  <a:pt x="41877" y="869154"/>
                </a:lnTo>
                <a:lnTo>
                  <a:pt x="59559" y="910967"/>
                </a:lnTo>
                <a:lnTo>
                  <a:pt x="80055" y="951206"/>
                </a:lnTo>
                <a:lnTo>
                  <a:pt x="103240" y="989746"/>
                </a:lnTo>
                <a:lnTo>
                  <a:pt x="128990" y="1026465"/>
                </a:lnTo>
                <a:lnTo>
                  <a:pt x="157182" y="1061238"/>
                </a:lnTo>
                <a:lnTo>
                  <a:pt x="187691" y="1093941"/>
                </a:lnTo>
                <a:lnTo>
                  <a:pt x="220394" y="1124450"/>
                </a:lnTo>
                <a:lnTo>
                  <a:pt x="255167" y="1152642"/>
                </a:lnTo>
                <a:lnTo>
                  <a:pt x="291886" y="1178393"/>
                </a:lnTo>
                <a:lnTo>
                  <a:pt x="330426" y="1201578"/>
                </a:lnTo>
                <a:lnTo>
                  <a:pt x="370665" y="1222073"/>
                </a:lnTo>
                <a:lnTo>
                  <a:pt x="412478" y="1239756"/>
                </a:lnTo>
                <a:lnTo>
                  <a:pt x="455741" y="1254501"/>
                </a:lnTo>
                <a:lnTo>
                  <a:pt x="500330" y="1266185"/>
                </a:lnTo>
                <a:lnTo>
                  <a:pt x="546121" y="1274685"/>
                </a:lnTo>
                <a:lnTo>
                  <a:pt x="592991" y="1279875"/>
                </a:lnTo>
                <a:lnTo>
                  <a:pt x="640816" y="1281633"/>
                </a:lnTo>
                <a:lnTo>
                  <a:pt x="688641" y="1279875"/>
                </a:lnTo>
                <a:lnTo>
                  <a:pt x="735511" y="1274685"/>
                </a:lnTo>
                <a:lnTo>
                  <a:pt x="781302" y="1266185"/>
                </a:lnTo>
                <a:lnTo>
                  <a:pt x="825892" y="1254501"/>
                </a:lnTo>
                <a:lnTo>
                  <a:pt x="869154" y="1239756"/>
                </a:lnTo>
                <a:lnTo>
                  <a:pt x="910967" y="1222073"/>
                </a:lnTo>
                <a:lnTo>
                  <a:pt x="951206" y="1201578"/>
                </a:lnTo>
                <a:lnTo>
                  <a:pt x="989746" y="1178393"/>
                </a:lnTo>
                <a:lnTo>
                  <a:pt x="1026465" y="1152642"/>
                </a:lnTo>
                <a:lnTo>
                  <a:pt x="1061238" y="1124450"/>
                </a:lnTo>
                <a:lnTo>
                  <a:pt x="1093941" y="1093941"/>
                </a:lnTo>
                <a:lnTo>
                  <a:pt x="1124450" y="1061238"/>
                </a:lnTo>
                <a:lnTo>
                  <a:pt x="1152642" y="1026465"/>
                </a:lnTo>
                <a:lnTo>
                  <a:pt x="1178393" y="989746"/>
                </a:lnTo>
                <a:lnTo>
                  <a:pt x="1201578" y="951206"/>
                </a:lnTo>
                <a:lnTo>
                  <a:pt x="1222073" y="910967"/>
                </a:lnTo>
                <a:lnTo>
                  <a:pt x="1239756" y="869154"/>
                </a:lnTo>
                <a:lnTo>
                  <a:pt x="1254501" y="825892"/>
                </a:lnTo>
                <a:lnTo>
                  <a:pt x="1266185" y="781302"/>
                </a:lnTo>
                <a:lnTo>
                  <a:pt x="1274685" y="735511"/>
                </a:lnTo>
                <a:lnTo>
                  <a:pt x="1279875" y="688641"/>
                </a:lnTo>
                <a:lnTo>
                  <a:pt x="1281633" y="640816"/>
                </a:lnTo>
                <a:lnTo>
                  <a:pt x="1279875" y="592991"/>
                </a:lnTo>
                <a:lnTo>
                  <a:pt x="1274685" y="546121"/>
                </a:lnTo>
                <a:lnTo>
                  <a:pt x="1266185" y="500330"/>
                </a:lnTo>
                <a:lnTo>
                  <a:pt x="1254501" y="455741"/>
                </a:lnTo>
                <a:lnTo>
                  <a:pt x="1239756" y="412478"/>
                </a:lnTo>
                <a:lnTo>
                  <a:pt x="1222073" y="370665"/>
                </a:lnTo>
                <a:lnTo>
                  <a:pt x="1201578" y="330426"/>
                </a:lnTo>
                <a:lnTo>
                  <a:pt x="1178393" y="291886"/>
                </a:lnTo>
                <a:lnTo>
                  <a:pt x="1152642" y="255167"/>
                </a:lnTo>
                <a:lnTo>
                  <a:pt x="1124450" y="220394"/>
                </a:lnTo>
                <a:lnTo>
                  <a:pt x="1093941" y="187691"/>
                </a:lnTo>
                <a:lnTo>
                  <a:pt x="1061238" y="157182"/>
                </a:lnTo>
                <a:lnTo>
                  <a:pt x="1026465" y="128990"/>
                </a:lnTo>
                <a:lnTo>
                  <a:pt x="989746" y="103240"/>
                </a:lnTo>
                <a:lnTo>
                  <a:pt x="951206" y="80055"/>
                </a:lnTo>
                <a:lnTo>
                  <a:pt x="910967" y="59559"/>
                </a:lnTo>
                <a:lnTo>
                  <a:pt x="869154" y="41877"/>
                </a:lnTo>
                <a:lnTo>
                  <a:pt x="825892" y="27131"/>
                </a:lnTo>
                <a:lnTo>
                  <a:pt x="781302" y="15447"/>
                </a:lnTo>
                <a:lnTo>
                  <a:pt x="735511" y="6948"/>
                </a:lnTo>
                <a:lnTo>
                  <a:pt x="688641" y="1757"/>
                </a:lnTo>
                <a:lnTo>
                  <a:pt x="640816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2529688" y="2264256"/>
            <a:ext cx="394246" cy="22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477" spc="264" dirty="0">
                <a:solidFill>
                  <a:srgbClr val="FFFFFF"/>
                </a:solidFill>
                <a:latin typeface="Calibri"/>
                <a:cs typeface="Calibri"/>
              </a:rPr>
              <a:t>EPS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5421" y="1945850"/>
            <a:ext cx="897434" cy="897434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086" y="0"/>
                </a:moveTo>
                <a:lnTo>
                  <a:pt x="590464" y="1750"/>
                </a:lnTo>
                <a:lnTo>
                  <a:pt x="543792" y="6918"/>
                </a:lnTo>
                <a:lnTo>
                  <a:pt x="498195" y="15381"/>
                </a:lnTo>
                <a:lnTo>
                  <a:pt x="453795" y="27016"/>
                </a:lnTo>
                <a:lnTo>
                  <a:pt x="410716" y="41699"/>
                </a:lnTo>
                <a:lnTo>
                  <a:pt x="369082" y="59306"/>
                </a:lnTo>
                <a:lnTo>
                  <a:pt x="329014" y="79715"/>
                </a:lnTo>
                <a:lnTo>
                  <a:pt x="290638" y="102801"/>
                </a:lnTo>
                <a:lnTo>
                  <a:pt x="254076" y="128442"/>
                </a:lnTo>
                <a:lnTo>
                  <a:pt x="219451" y="156514"/>
                </a:lnTo>
                <a:lnTo>
                  <a:pt x="186888" y="186894"/>
                </a:lnTo>
                <a:lnTo>
                  <a:pt x="156509" y="219459"/>
                </a:lnTo>
                <a:lnTo>
                  <a:pt x="128438" y="254084"/>
                </a:lnTo>
                <a:lnTo>
                  <a:pt x="102797" y="290647"/>
                </a:lnTo>
                <a:lnTo>
                  <a:pt x="79712" y="329024"/>
                </a:lnTo>
                <a:lnTo>
                  <a:pt x="59304" y="369092"/>
                </a:lnTo>
                <a:lnTo>
                  <a:pt x="41697" y="410727"/>
                </a:lnTo>
                <a:lnTo>
                  <a:pt x="27015" y="453807"/>
                </a:lnTo>
                <a:lnTo>
                  <a:pt x="15381" y="498207"/>
                </a:lnTo>
                <a:lnTo>
                  <a:pt x="6918" y="543805"/>
                </a:lnTo>
                <a:lnTo>
                  <a:pt x="1750" y="590476"/>
                </a:lnTo>
                <a:lnTo>
                  <a:pt x="0" y="638098"/>
                </a:lnTo>
                <a:lnTo>
                  <a:pt x="1750" y="685720"/>
                </a:lnTo>
                <a:lnTo>
                  <a:pt x="6918" y="732392"/>
                </a:lnTo>
                <a:lnTo>
                  <a:pt x="15381" y="777989"/>
                </a:lnTo>
                <a:lnTo>
                  <a:pt x="27015" y="822390"/>
                </a:lnTo>
                <a:lnTo>
                  <a:pt x="41697" y="865469"/>
                </a:lnTo>
                <a:lnTo>
                  <a:pt x="59304" y="907105"/>
                </a:lnTo>
                <a:lnTo>
                  <a:pt x="79712" y="947173"/>
                </a:lnTo>
                <a:lnTo>
                  <a:pt x="102797" y="985550"/>
                </a:lnTo>
                <a:lnTo>
                  <a:pt x="128438" y="1022113"/>
                </a:lnTo>
                <a:lnTo>
                  <a:pt x="156509" y="1056738"/>
                </a:lnTo>
                <a:lnTo>
                  <a:pt x="186888" y="1089302"/>
                </a:lnTo>
                <a:lnTo>
                  <a:pt x="219451" y="1119682"/>
                </a:lnTo>
                <a:lnTo>
                  <a:pt x="254076" y="1147754"/>
                </a:lnTo>
                <a:lnTo>
                  <a:pt x="290638" y="1173395"/>
                </a:lnTo>
                <a:lnTo>
                  <a:pt x="329014" y="1196482"/>
                </a:lnTo>
                <a:lnTo>
                  <a:pt x="369082" y="1216891"/>
                </a:lnTo>
                <a:lnTo>
                  <a:pt x="410716" y="1234498"/>
                </a:lnTo>
                <a:lnTo>
                  <a:pt x="453795" y="1249181"/>
                </a:lnTo>
                <a:lnTo>
                  <a:pt x="498195" y="1260815"/>
                </a:lnTo>
                <a:lnTo>
                  <a:pt x="543792" y="1269278"/>
                </a:lnTo>
                <a:lnTo>
                  <a:pt x="590464" y="1274447"/>
                </a:lnTo>
                <a:lnTo>
                  <a:pt x="638086" y="1276197"/>
                </a:lnTo>
                <a:lnTo>
                  <a:pt x="685708" y="1274447"/>
                </a:lnTo>
                <a:lnTo>
                  <a:pt x="732379" y="1269278"/>
                </a:lnTo>
                <a:lnTo>
                  <a:pt x="777977" y="1260815"/>
                </a:lnTo>
                <a:lnTo>
                  <a:pt x="822377" y="1249181"/>
                </a:lnTo>
                <a:lnTo>
                  <a:pt x="865457" y="1234498"/>
                </a:lnTo>
                <a:lnTo>
                  <a:pt x="907092" y="1216891"/>
                </a:lnTo>
                <a:lnTo>
                  <a:pt x="947160" y="1196482"/>
                </a:lnTo>
                <a:lnTo>
                  <a:pt x="985537" y="1173395"/>
                </a:lnTo>
                <a:lnTo>
                  <a:pt x="1022100" y="1147754"/>
                </a:lnTo>
                <a:lnTo>
                  <a:pt x="1056725" y="1119682"/>
                </a:lnTo>
                <a:lnTo>
                  <a:pt x="1089290" y="1089302"/>
                </a:lnTo>
                <a:lnTo>
                  <a:pt x="1119670" y="1056738"/>
                </a:lnTo>
                <a:lnTo>
                  <a:pt x="1147742" y="1022113"/>
                </a:lnTo>
                <a:lnTo>
                  <a:pt x="1173383" y="985550"/>
                </a:lnTo>
                <a:lnTo>
                  <a:pt x="1196469" y="947173"/>
                </a:lnTo>
                <a:lnTo>
                  <a:pt x="1216878" y="907105"/>
                </a:lnTo>
                <a:lnTo>
                  <a:pt x="1234485" y="865469"/>
                </a:lnTo>
                <a:lnTo>
                  <a:pt x="1249168" y="822390"/>
                </a:lnTo>
                <a:lnTo>
                  <a:pt x="1260803" y="777989"/>
                </a:lnTo>
                <a:lnTo>
                  <a:pt x="1269266" y="732392"/>
                </a:lnTo>
                <a:lnTo>
                  <a:pt x="1274434" y="685720"/>
                </a:lnTo>
                <a:lnTo>
                  <a:pt x="1276184" y="638098"/>
                </a:lnTo>
                <a:lnTo>
                  <a:pt x="1274434" y="590476"/>
                </a:lnTo>
                <a:lnTo>
                  <a:pt x="1269266" y="543805"/>
                </a:lnTo>
                <a:lnTo>
                  <a:pt x="1260803" y="498207"/>
                </a:lnTo>
                <a:lnTo>
                  <a:pt x="1249168" y="453807"/>
                </a:lnTo>
                <a:lnTo>
                  <a:pt x="1234485" y="410727"/>
                </a:lnTo>
                <a:lnTo>
                  <a:pt x="1216878" y="369092"/>
                </a:lnTo>
                <a:lnTo>
                  <a:pt x="1196469" y="329024"/>
                </a:lnTo>
                <a:lnTo>
                  <a:pt x="1173383" y="290647"/>
                </a:lnTo>
                <a:lnTo>
                  <a:pt x="1147742" y="254084"/>
                </a:lnTo>
                <a:lnTo>
                  <a:pt x="1119670" y="219459"/>
                </a:lnTo>
                <a:lnTo>
                  <a:pt x="1089290" y="186894"/>
                </a:lnTo>
                <a:lnTo>
                  <a:pt x="1056725" y="156514"/>
                </a:lnTo>
                <a:lnTo>
                  <a:pt x="1022100" y="128442"/>
                </a:lnTo>
                <a:lnTo>
                  <a:pt x="985537" y="102801"/>
                </a:lnTo>
                <a:lnTo>
                  <a:pt x="947160" y="79715"/>
                </a:lnTo>
                <a:lnTo>
                  <a:pt x="907092" y="59306"/>
                </a:lnTo>
                <a:lnTo>
                  <a:pt x="865457" y="41699"/>
                </a:lnTo>
                <a:lnTo>
                  <a:pt x="822377" y="27016"/>
                </a:lnTo>
                <a:lnTo>
                  <a:pt x="777977" y="15381"/>
                </a:lnTo>
                <a:lnTo>
                  <a:pt x="732379" y="6918"/>
                </a:lnTo>
                <a:lnTo>
                  <a:pt x="685708" y="1750"/>
                </a:lnTo>
                <a:lnTo>
                  <a:pt x="638086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/>
          <p:cNvSpPr txBox="1"/>
          <p:nvPr/>
        </p:nvSpPr>
        <p:spPr>
          <a:xfrm>
            <a:off x="6334860" y="2264256"/>
            <a:ext cx="737146" cy="22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477" spc="197" dirty="0">
                <a:solidFill>
                  <a:srgbClr val="FFFFFF"/>
                </a:solidFill>
                <a:latin typeface="Calibri"/>
                <a:cs typeface="Calibri"/>
              </a:rPr>
              <a:t>Médi</a:t>
            </a:r>
            <a:r>
              <a:rPr sz="1477" spc="14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77" spc="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77031" y="4658163"/>
            <a:ext cx="3205758" cy="1744414"/>
          </a:xfrm>
          <a:custGeom>
            <a:avLst/>
            <a:gdLst/>
            <a:ahLst/>
            <a:cxnLst/>
            <a:rect l="l" t="t" r="r" b="b"/>
            <a:pathLst>
              <a:path w="4559300" h="2480945">
                <a:moveTo>
                  <a:pt x="4558906" y="2480602"/>
                </a:moveTo>
                <a:lnTo>
                  <a:pt x="0" y="2480602"/>
                </a:lnTo>
                <a:lnTo>
                  <a:pt x="0" y="0"/>
                </a:lnTo>
                <a:lnTo>
                  <a:pt x="4558906" y="0"/>
                </a:lnTo>
                <a:lnTo>
                  <a:pt x="4558906" y="2480602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 txBox="1"/>
          <p:nvPr/>
        </p:nvSpPr>
        <p:spPr>
          <a:xfrm>
            <a:off x="6940588" y="2596503"/>
            <a:ext cx="2795439" cy="131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542" marR="261184" indent="-446" algn="ctr"/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Recolectar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y </a:t>
            </a:r>
            <a:r>
              <a:rPr sz="1477" spc="151" dirty="0">
                <a:solidFill>
                  <a:srgbClr val="5B5B5B"/>
                </a:solidFill>
                <a:latin typeface="Calibri"/>
                <a:cs typeface="Calibri"/>
              </a:rPr>
              <a:t>ordenar  </a:t>
            </a:r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datos </a:t>
            </a:r>
            <a:r>
              <a:rPr sz="1477" spc="161" dirty="0">
                <a:solidFill>
                  <a:srgbClr val="5B5B5B"/>
                </a:solidFill>
                <a:latin typeface="Calibri"/>
                <a:cs typeface="Calibri"/>
              </a:rPr>
              <a:t>sobre </a:t>
            </a:r>
            <a:r>
              <a:rPr sz="1477" spc="120" dirty="0">
                <a:solidFill>
                  <a:srgbClr val="5B5B5B"/>
                </a:solidFill>
                <a:latin typeface="Calibri"/>
                <a:cs typeface="Calibri"/>
              </a:rPr>
              <a:t>el</a:t>
            </a:r>
            <a:r>
              <a:rPr sz="1477" spc="-137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8" dirty="0">
                <a:solidFill>
                  <a:srgbClr val="5B5B5B"/>
                </a:solidFill>
                <a:latin typeface="Calibri"/>
                <a:cs typeface="Calibri"/>
              </a:rPr>
              <a:t>paciente.</a:t>
            </a:r>
            <a:endParaRPr sz="1477">
              <a:latin typeface="Calibri"/>
              <a:cs typeface="Calibri"/>
            </a:endParaRPr>
          </a:p>
          <a:p>
            <a:pPr marL="8929" marR="3572" indent="-446" algn="ctr">
              <a:spcBef>
                <a:spcPts val="541"/>
              </a:spcBef>
            </a:pP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Capturar </a:t>
            </a:r>
            <a:r>
              <a:rPr sz="1477" spc="155" dirty="0">
                <a:solidFill>
                  <a:srgbClr val="5B5B5B"/>
                </a:solidFill>
                <a:latin typeface="Calibri"/>
                <a:cs typeface="Calibri"/>
              </a:rPr>
              <a:t>información  </a:t>
            </a:r>
            <a:r>
              <a:rPr sz="1477" spc="143" dirty="0">
                <a:solidFill>
                  <a:srgbClr val="5B5B5B"/>
                </a:solidFill>
                <a:latin typeface="Calibri"/>
                <a:cs typeface="Calibri"/>
              </a:rPr>
              <a:t>inexistente </a:t>
            </a:r>
            <a:r>
              <a:rPr sz="1477" spc="161" dirty="0">
                <a:solidFill>
                  <a:srgbClr val="5B5B5B"/>
                </a:solidFill>
                <a:latin typeface="Calibri"/>
                <a:cs typeface="Calibri"/>
              </a:rPr>
              <a:t>sobre </a:t>
            </a:r>
            <a:r>
              <a:rPr sz="1477" spc="120" dirty="0">
                <a:solidFill>
                  <a:srgbClr val="5B5B5B"/>
                </a:solidFill>
                <a:latin typeface="Calibri"/>
                <a:cs typeface="Calibri"/>
              </a:rPr>
              <a:t>el</a:t>
            </a:r>
            <a:r>
              <a:rPr sz="1477" spc="-120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8" dirty="0">
                <a:solidFill>
                  <a:srgbClr val="5B5B5B"/>
                </a:solidFill>
                <a:latin typeface="Calibri"/>
                <a:cs typeface="Calibri"/>
              </a:rPr>
              <a:t>paciente.</a:t>
            </a:r>
            <a:endParaRPr sz="1477">
              <a:latin typeface="Calibri"/>
              <a:cs typeface="Calibri"/>
            </a:endParaRPr>
          </a:p>
          <a:p>
            <a:pPr marR="44200" algn="ctr">
              <a:spcBef>
                <a:spcPts val="865"/>
              </a:spcBef>
            </a:pPr>
            <a:r>
              <a:rPr sz="1477" b="1" spc="158" dirty="0">
                <a:solidFill>
                  <a:srgbClr val="5B5B5B"/>
                </a:solidFill>
                <a:latin typeface="Calibri"/>
                <a:cs typeface="Calibri"/>
              </a:rPr>
              <a:t>Captura </a:t>
            </a:r>
            <a:r>
              <a:rPr sz="1477" b="1" spc="169" dirty="0">
                <a:solidFill>
                  <a:srgbClr val="5B5B5B"/>
                </a:solidFill>
                <a:latin typeface="Calibri"/>
                <a:cs typeface="Calibri"/>
              </a:rPr>
              <a:t>y</a:t>
            </a:r>
            <a:r>
              <a:rPr sz="1477" b="1" spc="-6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b="1" spc="148" dirty="0">
                <a:solidFill>
                  <a:srgbClr val="5B5B5B"/>
                </a:solidFill>
                <a:latin typeface="Calibri"/>
                <a:cs typeface="Calibri"/>
              </a:rPr>
              <a:t>procesamiento.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31118" y="4227635"/>
            <a:ext cx="897434" cy="897434"/>
          </a:xfrm>
          <a:custGeom>
            <a:avLst/>
            <a:gdLst/>
            <a:ahLst/>
            <a:cxnLst/>
            <a:rect l="l" t="t" r="r" b="b"/>
            <a:pathLst>
              <a:path w="1276350" h="1276350">
                <a:moveTo>
                  <a:pt x="638098" y="0"/>
                </a:moveTo>
                <a:lnTo>
                  <a:pt x="590476" y="1750"/>
                </a:lnTo>
                <a:lnTo>
                  <a:pt x="543805" y="6918"/>
                </a:lnTo>
                <a:lnTo>
                  <a:pt x="498207" y="15381"/>
                </a:lnTo>
                <a:lnTo>
                  <a:pt x="453807" y="27016"/>
                </a:lnTo>
                <a:lnTo>
                  <a:pt x="410727" y="41699"/>
                </a:lnTo>
                <a:lnTo>
                  <a:pt x="369092" y="59306"/>
                </a:lnTo>
                <a:lnTo>
                  <a:pt x="329024" y="79715"/>
                </a:lnTo>
                <a:lnTo>
                  <a:pt x="290647" y="102801"/>
                </a:lnTo>
                <a:lnTo>
                  <a:pt x="254084" y="128442"/>
                </a:lnTo>
                <a:lnTo>
                  <a:pt x="219459" y="156514"/>
                </a:lnTo>
                <a:lnTo>
                  <a:pt x="186894" y="186894"/>
                </a:lnTo>
                <a:lnTo>
                  <a:pt x="156514" y="219459"/>
                </a:lnTo>
                <a:lnTo>
                  <a:pt x="128442" y="254084"/>
                </a:lnTo>
                <a:lnTo>
                  <a:pt x="102801" y="290647"/>
                </a:lnTo>
                <a:lnTo>
                  <a:pt x="79715" y="329024"/>
                </a:lnTo>
                <a:lnTo>
                  <a:pt x="59306" y="369092"/>
                </a:lnTo>
                <a:lnTo>
                  <a:pt x="41699" y="410727"/>
                </a:lnTo>
                <a:lnTo>
                  <a:pt x="27016" y="453807"/>
                </a:lnTo>
                <a:lnTo>
                  <a:pt x="15381" y="498207"/>
                </a:lnTo>
                <a:lnTo>
                  <a:pt x="6918" y="543805"/>
                </a:lnTo>
                <a:lnTo>
                  <a:pt x="1750" y="590476"/>
                </a:lnTo>
                <a:lnTo>
                  <a:pt x="0" y="638098"/>
                </a:lnTo>
                <a:lnTo>
                  <a:pt x="1750" y="685720"/>
                </a:lnTo>
                <a:lnTo>
                  <a:pt x="6918" y="732392"/>
                </a:lnTo>
                <a:lnTo>
                  <a:pt x="15381" y="777989"/>
                </a:lnTo>
                <a:lnTo>
                  <a:pt x="27016" y="822390"/>
                </a:lnTo>
                <a:lnTo>
                  <a:pt x="41699" y="865469"/>
                </a:lnTo>
                <a:lnTo>
                  <a:pt x="59306" y="907105"/>
                </a:lnTo>
                <a:lnTo>
                  <a:pt x="79715" y="947173"/>
                </a:lnTo>
                <a:lnTo>
                  <a:pt x="102801" y="985550"/>
                </a:lnTo>
                <a:lnTo>
                  <a:pt x="128442" y="1022113"/>
                </a:lnTo>
                <a:lnTo>
                  <a:pt x="156514" y="1056738"/>
                </a:lnTo>
                <a:lnTo>
                  <a:pt x="186894" y="1089302"/>
                </a:lnTo>
                <a:lnTo>
                  <a:pt x="219459" y="1119682"/>
                </a:lnTo>
                <a:lnTo>
                  <a:pt x="254084" y="1147754"/>
                </a:lnTo>
                <a:lnTo>
                  <a:pt x="290647" y="1173395"/>
                </a:lnTo>
                <a:lnTo>
                  <a:pt x="329024" y="1196482"/>
                </a:lnTo>
                <a:lnTo>
                  <a:pt x="369092" y="1216891"/>
                </a:lnTo>
                <a:lnTo>
                  <a:pt x="410727" y="1234498"/>
                </a:lnTo>
                <a:lnTo>
                  <a:pt x="453807" y="1249181"/>
                </a:lnTo>
                <a:lnTo>
                  <a:pt x="498207" y="1260815"/>
                </a:lnTo>
                <a:lnTo>
                  <a:pt x="543805" y="1269278"/>
                </a:lnTo>
                <a:lnTo>
                  <a:pt x="590476" y="1274447"/>
                </a:lnTo>
                <a:lnTo>
                  <a:pt x="638098" y="1276197"/>
                </a:lnTo>
                <a:lnTo>
                  <a:pt x="685720" y="1274447"/>
                </a:lnTo>
                <a:lnTo>
                  <a:pt x="732392" y="1269278"/>
                </a:lnTo>
                <a:lnTo>
                  <a:pt x="777989" y="1260815"/>
                </a:lnTo>
                <a:lnTo>
                  <a:pt x="822390" y="1249181"/>
                </a:lnTo>
                <a:lnTo>
                  <a:pt x="865469" y="1234498"/>
                </a:lnTo>
                <a:lnTo>
                  <a:pt x="907105" y="1216891"/>
                </a:lnTo>
                <a:lnTo>
                  <a:pt x="947173" y="1196482"/>
                </a:lnTo>
                <a:lnTo>
                  <a:pt x="985550" y="1173395"/>
                </a:lnTo>
                <a:lnTo>
                  <a:pt x="1022113" y="1147754"/>
                </a:lnTo>
                <a:lnTo>
                  <a:pt x="1056738" y="1119682"/>
                </a:lnTo>
                <a:lnTo>
                  <a:pt x="1089302" y="1089302"/>
                </a:lnTo>
                <a:lnTo>
                  <a:pt x="1119682" y="1056738"/>
                </a:lnTo>
                <a:lnTo>
                  <a:pt x="1147754" y="1022113"/>
                </a:lnTo>
                <a:lnTo>
                  <a:pt x="1173395" y="985550"/>
                </a:lnTo>
                <a:lnTo>
                  <a:pt x="1196482" y="947173"/>
                </a:lnTo>
                <a:lnTo>
                  <a:pt x="1216891" y="907105"/>
                </a:lnTo>
                <a:lnTo>
                  <a:pt x="1234498" y="865469"/>
                </a:lnTo>
                <a:lnTo>
                  <a:pt x="1249181" y="822390"/>
                </a:lnTo>
                <a:lnTo>
                  <a:pt x="1260815" y="777989"/>
                </a:lnTo>
                <a:lnTo>
                  <a:pt x="1269278" y="732392"/>
                </a:lnTo>
                <a:lnTo>
                  <a:pt x="1274447" y="685720"/>
                </a:lnTo>
                <a:lnTo>
                  <a:pt x="1276197" y="638098"/>
                </a:lnTo>
                <a:lnTo>
                  <a:pt x="1274447" y="590476"/>
                </a:lnTo>
                <a:lnTo>
                  <a:pt x="1269278" y="543805"/>
                </a:lnTo>
                <a:lnTo>
                  <a:pt x="1260815" y="498207"/>
                </a:lnTo>
                <a:lnTo>
                  <a:pt x="1249181" y="453807"/>
                </a:lnTo>
                <a:lnTo>
                  <a:pt x="1234498" y="410727"/>
                </a:lnTo>
                <a:lnTo>
                  <a:pt x="1216891" y="369092"/>
                </a:lnTo>
                <a:lnTo>
                  <a:pt x="1196482" y="329024"/>
                </a:lnTo>
                <a:lnTo>
                  <a:pt x="1173395" y="290647"/>
                </a:lnTo>
                <a:lnTo>
                  <a:pt x="1147754" y="254084"/>
                </a:lnTo>
                <a:lnTo>
                  <a:pt x="1119682" y="219459"/>
                </a:lnTo>
                <a:lnTo>
                  <a:pt x="1089302" y="186894"/>
                </a:lnTo>
                <a:lnTo>
                  <a:pt x="1056738" y="156514"/>
                </a:lnTo>
                <a:lnTo>
                  <a:pt x="1022113" y="128442"/>
                </a:lnTo>
                <a:lnTo>
                  <a:pt x="985550" y="102801"/>
                </a:lnTo>
                <a:lnTo>
                  <a:pt x="947173" y="79715"/>
                </a:lnTo>
                <a:lnTo>
                  <a:pt x="907105" y="59306"/>
                </a:lnTo>
                <a:lnTo>
                  <a:pt x="865469" y="41699"/>
                </a:lnTo>
                <a:lnTo>
                  <a:pt x="822390" y="27016"/>
                </a:lnTo>
                <a:lnTo>
                  <a:pt x="777989" y="15381"/>
                </a:lnTo>
                <a:lnTo>
                  <a:pt x="732392" y="6918"/>
                </a:lnTo>
                <a:lnTo>
                  <a:pt x="685720" y="1750"/>
                </a:lnTo>
                <a:lnTo>
                  <a:pt x="638098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 txBox="1"/>
          <p:nvPr/>
        </p:nvSpPr>
        <p:spPr>
          <a:xfrm>
            <a:off x="4377562" y="4554837"/>
            <a:ext cx="3399086" cy="1680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371" spc="158" dirty="0">
                <a:solidFill>
                  <a:srgbClr val="FFFFFF"/>
                </a:solidFill>
                <a:latin typeface="Calibri"/>
                <a:cs typeface="Calibri"/>
              </a:rPr>
              <a:t>Paciente</a:t>
            </a:r>
            <a:endParaRPr sz="1371">
              <a:latin typeface="Calibri"/>
              <a:cs typeface="Calibri"/>
            </a:endParaRPr>
          </a:p>
          <a:p>
            <a:pPr marL="650951" marR="3572" indent="-446" algn="ctr">
              <a:spcBef>
                <a:spcPts val="872"/>
              </a:spcBef>
            </a:pPr>
            <a:r>
              <a:rPr sz="1477" spc="151" dirty="0">
                <a:solidFill>
                  <a:srgbClr val="5B5B5B"/>
                </a:solidFill>
                <a:latin typeface="Calibri"/>
                <a:cs typeface="Calibri"/>
              </a:rPr>
              <a:t>Proveer </a:t>
            </a:r>
            <a:r>
              <a:rPr sz="1477" spc="155" dirty="0">
                <a:solidFill>
                  <a:srgbClr val="5B5B5B"/>
                </a:solidFill>
                <a:latin typeface="Calibri"/>
                <a:cs typeface="Calibri"/>
              </a:rPr>
              <a:t>información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y 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proponer </a:t>
            </a:r>
            <a:r>
              <a:rPr sz="1477" spc="193" dirty="0">
                <a:solidFill>
                  <a:srgbClr val="5B5B5B"/>
                </a:solidFill>
                <a:latin typeface="Calibri"/>
                <a:cs typeface="Calibri"/>
              </a:rPr>
              <a:t>cambio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-190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1" dirty="0">
                <a:solidFill>
                  <a:srgbClr val="5B5B5B"/>
                </a:solidFill>
                <a:latin typeface="Calibri"/>
                <a:cs typeface="Calibri"/>
              </a:rPr>
              <a:t>hábitos.</a:t>
            </a:r>
            <a:endParaRPr sz="1477">
              <a:latin typeface="Calibri"/>
              <a:cs typeface="Calibri"/>
            </a:endParaRPr>
          </a:p>
          <a:p>
            <a:pPr marL="694259" marR="46433" algn="ctr">
              <a:spcBef>
                <a:spcPts val="809"/>
              </a:spcBef>
            </a:pPr>
            <a:r>
              <a:rPr sz="1477" spc="190" dirty="0">
                <a:solidFill>
                  <a:srgbClr val="5B5B5B"/>
                </a:solidFill>
                <a:latin typeface="Calibri"/>
                <a:cs typeface="Calibri"/>
              </a:rPr>
              <a:t>Acompañamiento</a:t>
            </a:r>
            <a:r>
              <a:rPr sz="1477" spc="53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79" dirty="0">
                <a:solidFill>
                  <a:srgbClr val="5B5B5B"/>
                </a:solidFill>
                <a:latin typeface="Calibri"/>
                <a:cs typeface="Calibri"/>
              </a:rPr>
              <a:t>empático </a:t>
            </a:r>
            <a:r>
              <a:rPr sz="1477" spc="77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48" dirty="0">
                <a:solidFill>
                  <a:srgbClr val="5B5B5B"/>
                </a:solidFill>
                <a:latin typeface="Calibri"/>
                <a:cs typeface="Calibri"/>
              </a:rPr>
              <a:t>para</a:t>
            </a:r>
            <a:r>
              <a:rPr sz="1477" spc="28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autocuidado.</a:t>
            </a:r>
            <a:endParaRPr sz="1477">
              <a:latin typeface="Calibri"/>
              <a:cs typeface="Calibri"/>
            </a:endParaRPr>
          </a:p>
          <a:p>
            <a:pPr marL="641575" algn="ctr">
              <a:spcBef>
                <a:spcPts val="939"/>
              </a:spcBef>
            </a:pPr>
            <a:r>
              <a:rPr sz="1477" b="1" spc="176" dirty="0">
                <a:solidFill>
                  <a:srgbClr val="5B5B5B"/>
                </a:solidFill>
                <a:latin typeface="Calibri"/>
                <a:cs typeface="Calibri"/>
              </a:rPr>
              <a:t>Acceso.</a:t>
            </a:r>
            <a:endParaRPr sz="1477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7347" y="2651992"/>
            <a:ext cx="2418159" cy="126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algn="ctr"/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Transformación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y 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presentación </a:t>
            </a:r>
            <a:r>
              <a:rPr sz="1477" spc="197" dirty="0">
                <a:solidFill>
                  <a:srgbClr val="5B5B5B"/>
                </a:solidFill>
                <a:latin typeface="Calibri"/>
                <a:cs typeface="Calibri"/>
              </a:rPr>
              <a:t>de</a:t>
            </a:r>
            <a:r>
              <a:rPr sz="1477" spc="-46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65" dirty="0">
                <a:solidFill>
                  <a:srgbClr val="5B5B5B"/>
                </a:solidFill>
                <a:latin typeface="Calibri"/>
                <a:cs typeface="Calibri"/>
              </a:rPr>
              <a:t>datos</a:t>
            </a:r>
            <a:r>
              <a:rPr sz="1477" spc="56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76" dirty="0">
                <a:solidFill>
                  <a:srgbClr val="5B5B5B"/>
                </a:solidFill>
                <a:latin typeface="Calibri"/>
                <a:cs typeface="Calibri"/>
              </a:rPr>
              <a:t>en </a:t>
            </a:r>
            <a:r>
              <a:rPr sz="1477" spc="77" dirty="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formato</a:t>
            </a:r>
            <a:endParaRPr sz="1477">
              <a:latin typeface="Calibri"/>
              <a:cs typeface="Calibri"/>
            </a:endParaRPr>
          </a:p>
          <a:p>
            <a:pPr marL="51344" algn="ctr"/>
            <a:r>
              <a:rPr sz="1477" spc="158" dirty="0">
                <a:solidFill>
                  <a:srgbClr val="5B5B5B"/>
                </a:solidFill>
                <a:latin typeface="Calibri"/>
                <a:cs typeface="Calibri"/>
              </a:rPr>
              <a:t>comprensible.</a:t>
            </a:r>
            <a:endParaRPr sz="1477">
              <a:latin typeface="Calibri"/>
              <a:cs typeface="Calibri"/>
            </a:endParaRPr>
          </a:p>
          <a:p>
            <a:pPr marL="50451" algn="ctr">
              <a:spcBef>
                <a:spcPts val="967"/>
              </a:spcBef>
            </a:pPr>
            <a:r>
              <a:rPr sz="1477" b="1" spc="130" dirty="0">
                <a:solidFill>
                  <a:srgbClr val="5B5B5B"/>
                </a:solidFill>
                <a:latin typeface="Calibri"/>
                <a:cs typeface="Calibri"/>
              </a:rPr>
              <a:t>Visualización.</a:t>
            </a:r>
            <a:endParaRPr sz="147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72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70" name="Group 69"/>
          <p:cNvGrpSpPr/>
          <p:nvPr/>
        </p:nvGrpSpPr>
        <p:grpSpPr>
          <a:xfrm>
            <a:off x="8888295" y="207151"/>
            <a:ext cx="1512243" cy="482308"/>
            <a:chOff x="10473664" y="294614"/>
            <a:chExt cx="2150745" cy="685949"/>
          </a:xfrm>
        </p:grpSpPr>
        <p:sp>
          <p:nvSpPr>
            <p:cNvPr id="3" name="object 3"/>
            <p:cNvSpPr/>
            <p:nvPr/>
          </p:nvSpPr>
          <p:spPr>
            <a:xfrm>
              <a:off x="10506532" y="294614"/>
              <a:ext cx="561325" cy="561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12168916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5" y="347329"/>
                  </a:moveTo>
                  <a:lnTo>
                    <a:pt x="30271" y="347329"/>
                  </a:lnTo>
                  <a:lnTo>
                    <a:pt x="38187" y="348794"/>
                  </a:lnTo>
                  <a:lnTo>
                    <a:pt x="46337" y="351140"/>
                  </a:lnTo>
                  <a:lnTo>
                    <a:pt x="69377" y="358302"/>
                  </a:lnTo>
                  <a:lnTo>
                    <a:pt x="76696" y="360386"/>
                  </a:lnTo>
                  <a:lnTo>
                    <a:pt x="83497" y="362012"/>
                  </a:lnTo>
                  <a:lnTo>
                    <a:pt x="134065" y="363984"/>
                  </a:lnTo>
                  <a:lnTo>
                    <a:pt x="171241" y="351814"/>
                  </a:lnTo>
                  <a:lnTo>
                    <a:pt x="95982" y="351814"/>
                  </a:lnTo>
                  <a:lnTo>
                    <a:pt x="77985" y="347329"/>
                  </a:lnTo>
                  <a:close/>
                </a:path>
                <a:path w="229234" h="364490">
                  <a:moveTo>
                    <a:pt x="11742" y="266089"/>
                  </a:moveTo>
                  <a:lnTo>
                    <a:pt x="58" y="266089"/>
                  </a:lnTo>
                  <a:lnTo>
                    <a:pt x="125" y="297304"/>
                  </a:lnTo>
                  <a:lnTo>
                    <a:pt x="0" y="338223"/>
                  </a:lnTo>
                  <a:lnTo>
                    <a:pt x="1608" y="360310"/>
                  </a:lnTo>
                  <a:lnTo>
                    <a:pt x="10088" y="359404"/>
                  </a:lnTo>
                  <a:lnTo>
                    <a:pt x="14344" y="355549"/>
                  </a:lnTo>
                  <a:lnTo>
                    <a:pt x="17694" y="350896"/>
                  </a:lnTo>
                  <a:lnTo>
                    <a:pt x="23452" y="347597"/>
                  </a:lnTo>
                  <a:lnTo>
                    <a:pt x="30271" y="347329"/>
                  </a:lnTo>
                  <a:lnTo>
                    <a:pt x="77985" y="347329"/>
                  </a:lnTo>
                  <a:lnTo>
                    <a:pt x="64447" y="343955"/>
                  </a:lnTo>
                  <a:lnTo>
                    <a:pt x="37465" y="326582"/>
                  </a:lnTo>
                  <a:lnTo>
                    <a:pt x="18681" y="300393"/>
                  </a:lnTo>
                  <a:lnTo>
                    <a:pt x="11742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8" y="11185"/>
                  </a:lnTo>
                  <a:lnTo>
                    <a:pt x="17952" y="37570"/>
                  </a:lnTo>
                  <a:lnTo>
                    <a:pt x="2383" y="80211"/>
                  </a:lnTo>
                  <a:lnTo>
                    <a:pt x="2537" y="100074"/>
                  </a:lnTo>
                  <a:lnTo>
                    <a:pt x="19566" y="145566"/>
                  </a:lnTo>
                  <a:lnTo>
                    <a:pt x="53151" y="176321"/>
                  </a:lnTo>
                  <a:lnTo>
                    <a:pt x="94723" y="200128"/>
                  </a:lnTo>
                  <a:lnTo>
                    <a:pt x="136339" y="222968"/>
                  </a:lnTo>
                  <a:lnTo>
                    <a:pt x="170061" y="250823"/>
                  </a:lnTo>
                  <a:lnTo>
                    <a:pt x="178739" y="264239"/>
                  </a:lnTo>
                  <a:lnTo>
                    <a:pt x="184245" y="280147"/>
                  </a:lnTo>
                  <a:lnTo>
                    <a:pt x="185386" y="297304"/>
                  </a:lnTo>
                  <a:lnTo>
                    <a:pt x="180970" y="314463"/>
                  </a:lnTo>
                  <a:lnTo>
                    <a:pt x="167833" y="332184"/>
                  </a:lnTo>
                  <a:lnTo>
                    <a:pt x="148058" y="344535"/>
                  </a:lnTo>
                  <a:lnTo>
                    <a:pt x="123491" y="351187"/>
                  </a:lnTo>
                  <a:lnTo>
                    <a:pt x="95982" y="351814"/>
                  </a:lnTo>
                  <a:lnTo>
                    <a:pt x="171241" y="351814"/>
                  </a:lnTo>
                  <a:lnTo>
                    <a:pt x="177924" y="349626"/>
                  </a:lnTo>
                  <a:lnTo>
                    <a:pt x="210640" y="320871"/>
                  </a:lnTo>
                  <a:lnTo>
                    <a:pt x="227782" y="279652"/>
                  </a:lnTo>
                  <a:lnTo>
                    <a:pt x="228768" y="259357"/>
                  </a:lnTo>
                  <a:lnTo>
                    <a:pt x="225361" y="241106"/>
                  </a:lnTo>
                  <a:lnTo>
                    <a:pt x="193297" y="194813"/>
                  </a:lnTo>
                  <a:lnTo>
                    <a:pt x="152642" y="167522"/>
                  </a:lnTo>
                  <a:lnTo>
                    <a:pt x="109053" y="144256"/>
                  </a:lnTo>
                  <a:lnTo>
                    <a:pt x="87271" y="132194"/>
                  </a:lnTo>
                  <a:lnTo>
                    <a:pt x="50719" y="101446"/>
                  </a:lnTo>
                  <a:lnTo>
                    <a:pt x="37460" y="64095"/>
                  </a:lnTo>
                  <a:lnTo>
                    <a:pt x="53740" y="28117"/>
                  </a:lnTo>
                  <a:lnTo>
                    <a:pt x="91157" y="12895"/>
                  </a:lnTo>
                  <a:lnTo>
                    <a:pt x="179556" y="12895"/>
                  </a:lnTo>
                  <a:lnTo>
                    <a:pt x="172524" y="9841"/>
                  </a:lnTo>
                  <a:lnTo>
                    <a:pt x="158783" y="5993"/>
                  </a:lnTo>
                  <a:lnTo>
                    <a:pt x="151646" y="4291"/>
                  </a:lnTo>
                  <a:lnTo>
                    <a:pt x="145092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6" y="12895"/>
                  </a:moveTo>
                  <a:lnTo>
                    <a:pt x="91157" y="12895"/>
                  </a:lnTo>
                  <a:lnTo>
                    <a:pt x="135063" y="15417"/>
                  </a:lnTo>
                  <a:lnTo>
                    <a:pt x="170810" y="32675"/>
                  </a:lnTo>
                  <a:lnTo>
                    <a:pt x="180300" y="43185"/>
                  </a:lnTo>
                  <a:lnTo>
                    <a:pt x="187420" y="55405"/>
                  </a:lnTo>
                  <a:lnTo>
                    <a:pt x="192861" y="69201"/>
                  </a:lnTo>
                  <a:lnTo>
                    <a:pt x="197315" y="84440"/>
                  </a:lnTo>
                  <a:lnTo>
                    <a:pt x="200261" y="83920"/>
                  </a:lnTo>
                  <a:lnTo>
                    <a:pt x="206704" y="83920"/>
                  </a:lnTo>
                  <a:lnTo>
                    <a:pt x="207340" y="64095"/>
                  </a:lnTo>
                  <a:lnTo>
                    <a:pt x="207746" y="43185"/>
                  </a:lnTo>
                  <a:lnTo>
                    <a:pt x="207443" y="21842"/>
                  </a:lnTo>
                  <a:lnTo>
                    <a:pt x="206777" y="13625"/>
                  </a:lnTo>
                  <a:lnTo>
                    <a:pt x="181237" y="13625"/>
                  </a:lnTo>
                  <a:lnTo>
                    <a:pt x="179556" y="12895"/>
                  </a:lnTo>
                  <a:close/>
                </a:path>
                <a:path w="229234" h="364490">
                  <a:moveTo>
                    <a:pt x="206704" y="83920"/>
                  </a:moveTo>
                  <a:lnTo>
                    <a:pt x="200261" y="83920"/>
                  </a:lnTo>
                  <a:lnTo>
                    <a:pt x="203335" y="83996"/>
                  </a:lnTo>
                  <a:lnTo>
                    <a:pt x="206687" y="84440"/>
                  </a:lnTo>
                  <a:lnTo>
                    <a:pt x="206704" y="83920"/>
                  </a:lnTo>
                  <a:close/>
                </a:path>
                <a:path w="229234" h="364490">
                  <a:moveTo>
                    <a:pt x="200096" y="862"/>
                  </a:moveTo>
                  <a:lnTo>
                    <a:pt x="197315" y="2957"/>
                  </a:lnTo>
                  <a:lnTo>
                    <a:pt x="193213" y="6094"/>
                  </a:lnTo>
                  <a:lnTo>
                    <a:pt x="194419" y="11034"/>
                  </a:lnTo>
                  <a:lnTo>
                    <a:pt x="181237" y="13625"/>
                  </a:lnTo>
                  <a:lnTo>
                    <a:pt x="206777" y="13625"/>
                  </a:lnTo>
                  <a:lnTo>
                    <a:pt x="205930" y="3173"/>
                  </a:lnTo>
                  <a:lnTo>
                    <a:pt x="202433" y="3173"/>
                  </a:lnTo>
                  <a:lnTo>
                    <a:pt x="200096" y="862"/>
                  </a:lnTo>
                  <a:close/>
                </a:path>
                <a:path w="229234" h="364490">
                  <a:moveTo>
                    <a:pt x="205913" y="2957"/>
                  </a:moveTo>
                  <a:lnTo>
                    <a:pt x="202433" y="3173"/>
                  </a:lnTo>
                  <a:lnTo>
                    <a:pt x="205930" y="3173"/>
                  </a:lnTo>
                  <a:lnTo>
                    <a:pt x="205913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1372786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41" y="202232"/>
                  </a:lnTo>
                  <a:lnTo>
                    <a:pt x="51635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2" y="334400"/>
                  </a:lnTo>
                  <a:lnTo>
                    <a:pt x="342521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81" y="100136"/>
                  </a:lnTo>
                  <a:lnTo>
                    <a:pt x="333782" y="78600"/>
                  </a:lnTo>
                  <a:lnTo>
                    <a:pt x="333786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1794540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1" y="124039"/>
                  </a:lnTo>
                  <a:lnTo>
                    <a:pt x="92041" y="91574"/>
                  </a:lnTo>
                  <a:lnTo>
                    <a:pt x="92124" y="52717"/>
                  </a:lnTo>
                  <a:lnTo>
                    <a:pt x="92913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4" y="142601"/>
                  </a:lnTo>
                  <a:lnTo>
                    <a:pt x="232525" y="150421"/>
                  </a:lnTo>
                  <a:lnTo>
                    <a:pt x="228989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094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2483185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56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174565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1" y="270504"/>
                  </a:lnTo>
                  <a:lnTo>
                    <a:pt x="92865" y="240984"/>
                  </a:lnTo>
                  <a:lnTo>
                    <a:pt x="93402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12005550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5" y="93600"/>
                  </a:lnTo>
                  <a:lnTo>
                    <a:pt x="52634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62" y="85802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34" y="88850"/>
                  </a:lnTo>
                  <a:lnTo>
                    <a:pt x="53735" y="87593"/>
                  </a:lnTo>
                  <a:lnTo>
                    <a:pt x="55003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5003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77" y="6872"/>
                  </a:lnTo>
                  <a:lnTo>
                    <a:pt x="9433" y="11467"/>
                  </a:lnTo>
                  <a:lnTo>
                    <a:pt x="5672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60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35371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31319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0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33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7" y="459"/>
                  </a:lnTo>
                  <a:lnTo>
                    <a:pt x="30200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26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51" y="60256"/>
                  </a:lnTo>
                  <a:lnTo>
                    <a:pt x="85139" y="60256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39" y="60256"/>
                  </a:moveTo>
                  <a:lnTo>
                    <a:pt x="83451" y="60256"/>
                  </a:lnTo>
                  <a:lnTo>
                    <a:pt x="85001" y="61107"/>
                  </a:lnTo>
                  <a:lnTo>
                    <a:pt x="85139" y="60256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26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1" y="29920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1" y="29920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33" y="11895"/>
                  </a:lnTo>
                  <a:lnTo>
                    <a:pt x="28227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36220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2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700" y="85630"/>
                  </a:lnTo>
                  <a:lnTo>
                    <a:pt x="72963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8" y="11628"/>
                  </a:lnTo>
                  <a:lnTo>
                    <a:pt x="59488" y="4976"/>
                  </a:lnTo>
                  <a:lnTo>
                    <a:pt x="35722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8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63" y="83252"/>
                  </a:lnTo>
                  <a:lnTo>
                    <a:pt x="78397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8" y="15967"/>
                  </a:lnTo>
                  <a:lnTo>
                    <a:pt x="68378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73664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72329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102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8" y="36250"/>
                  </a:lnTo>
                  <a:lnTo>
                    <a:pt x="80839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8" y="29463"/>
                  </a:lnTo>
                  <a:lnTo>
                    <a:pt x="80811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86" y="35940"/>
                  </a:lnTo>
                  <a:lnTo>
                    <a:pt x="81103" y="36301"/>
                  </a:lnTo>
                  <a:lnTo>
                    <a:pt x="81902" y="36931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9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8" y="29463"/>
                  </a:lnTo>
                  <a:lnTo>
                    <a:pt x="81902" y="30137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11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30635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61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14" y="32410"/>
                  </a:lnTo>
                  <a:lnTo>
                    <a:pt x="34806" y="27268"/>
                  </a:lnTo>
                  <a:lnTo>
                    <a:pt x="29161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61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82" y="58162"/>
                  </a:lnTo>
                  <a:lnTo>
                    <a:pt x="73329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99075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0177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405" y="25476"/>
                  </a:lnTo>
                  <a:lnTo>
                    <a:pt x="13265" y="32808"/>
                  </a:lnTo>
                  <a:lnTo>
                    <a:pt x="16505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40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80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40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71832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7" y="54651"/>
                  </a:lnTo>
                  <a:lnTo>
                    <a:pt x="33427" y="61834"/>
                  </a:lnTo>
                  <a:lnTo>
                    <a:pt x="39945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36970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4574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77" y="95275"/>
                  </a:moveTo>
                  <a:lnTo>
                    <a:pt x="0" y="95503"/>
                  </a:lnTo>
                  <a:lnTo>
                    <a:pt x="241" y="97015"/>
                  </a:lnTo>
                  <a:lnTo>
                    <a:pt x="13487" y="97015"/>
                  </a:lnTo>
                  <a:lnTo>
                    <a:pt x="13591" y="96164"/>
                  </a:lnTo>
                  <a:lnTo>
                    <a:pt x="1003" y="96164"/>
                  </a:lnTo>
                  <a:lnTo>
                    <a:pt x="977" y="95275"/>
                  </a:lnTo>
                  <a:close/>
                </a:path>
                <a:path w="90804" h="97154">
                  <a:moveTo>
                    <a:pt x="87145" y="86829"/>
                  </a:moveTo>
                  <a:lnTo>
                    <a:pt x="75107" y="86829"/>
                  </a:lnTo>
                  <a:lnTo>
                    <a:pt x="73571" y="91566"/>
                  </a:lnTo>
                  <a:lnTo>
                    <a:pt x="77355" y="92201"/>
                  </a:lnTo>
                  <a:lnTo>
                    <a:pt x="77444" y="97002"/>
                  </a:lnTo>
                  <a:lnTo>
                    <a:pt x="90703" y="97002"/>
                  </a:lnTo>
                  <a:lnTo>
                    <a:pt x="88379" y="90893"/>
                  </a:lnTo>
                  <a:lnTo>
                    <a:pt x="87145" y="86829"/>
                  </a:lnTo>
                  <a:close/>
                </a:path>
                <a:path w="90804" h="97154">
                  <a:moveTo>
                    <a:pt x="9766" y="69722"/>
                  </a:moveTo>
                  <a:lnTo>
                    <a:pt x="9931" y="74790"/>
                  </a:lnTo>
                  <a:lnTo>
                    <a:pt x="6883" y="82207"/>
                  </a:lnTo>
                  <a:lnTo>
                    <a:pt x="1676" y="90195"/>
                  </a:lnTo>
                  <a:lnTo>
                    <a:pt x="1003" y="96164"/>
                  </a:lnTo>
                  <a:lnTo>
                    <a:pt x="13591" y="96164"/>
                  </a:lnTo>
                  <a:lnTo>
                    <a:pt x="13728" y="95034"/>
                  </a:lnTo>
                  <a:lnTo>
                    <a:pt x="15011" y="93510"/>
                  </a:lnTo>
                  <a:lnTo>
                    <a:pt x="13487" y="91922"/>
                  </a:lnTo>
                  <a:lnTo>
                    <a:pt x="16657" y="91922"/>
                  </a:lnTo>
                  <a:lnTo>
                    <a:pt x="16723" y="86829"/>
                  </a:lnTo>
                  <a:lnTo>
                    <a:pt x="18719" y="81800"/>
                  </a:lnTo>
                  <a:lnTo>
                    <a:pt x="22589" y="70700"/>
                  </a:lnTo>
                  <a:lnTo>
                    <a:pt x="12725" y="70700"/>
                  </a:lnTo>
                  <a:lnTo>
                    <a:pt x="9766" y="69722"/>
                  </a:lnTo>
                  <a:close/>
                </a:path>
                <a:path w="90804" h="97154">
                  <a:moveTo>
                    <a:pt x="16657" y="91922"/>
                  </a:moveTo>
                  <a:lnTo>
                    <a:pt x="13487" y="91922"/>
                  </a:lnTo>
                  <a:lnTo>
                    <a:pt x="16649" y="93217"/>
                  </a:lnTo>
                  <a:lnTo>
                    <a:pt x="16657" y="91922"/>
                  </a:lnTo>
                  <a:close/>
                </a:path>
                <a:path w="90804" h="97154">
                  <a:moveTo>
                    <a:pt x="70319" y="79743"/>
                  </a:moveTo>
                  <a:lnTo>
                    <a:pt x="73240" y="87833"/>
                  </a:lnTo>
                  <a:lnTo>
                    <a:pt x="75107" y="86829"/>
                  </a:lnTo>
                  <a:lnTo>
                    <a:pt x="87145" y="86829"/>
                  </a:lnTo>
                  <a:lnTo>
                    <a:pt x="85340" y="80886"/>
                  </a:lnTo>
                  <a:lnTo>
                    <a:pt x="71208" y="80886"/>
                  </a:lnTo>
                  <a:lnTo>
                    <a:pt x="70319" y="79743"/>
                  </a:lnTo>
                  <a:close/>
                </a:path>
                <a:path w="90804" h="97154">
                  <a:moveTo>
                    <a:pt x="79642" y="68148"/>
                  </a:moveTo>
                  <a:lnTo>
                    <a:pt x="67297" y="68148"/>
                  </a:lnTo>
                  <a:lnTo>
                    <a:pt x="67043" y="71958"/>
                  </a:lnTo>
                  <a:lnTo>
                    <a:pt x="69011" y="78041"/>
                  </a:lnTo>
                  <a:lnTo>
                    <a:pt x="71208" y="80886"/>
                  </a:lnTo>
                  <a:lnTo>
                    <a:pt x="85340" y="80886"/>
                  </a:lnTo>
                  <a:lnTo>
                    <a:pt x="85217" y="80479"/>
                  </a:lnTo>
                  <a:lnTo>
                    <a:pt x="82130" y="79184"/>
                  </a:lnTo>
                  <a:lnTo>
                    <a:pt x="80924" y="73469"/>
                  </a:lnTo>
                  <a:lnTo>
                    <a:pt x="79642" y="68148"/>
                  </a:lnTo>
                  <a:close/>
                </a:path>
                <a:path w="90804" h="97154">
                  <a:moveTo>
                    <a:pt x="28117" y="26352"/>
                  </a:moveTo>
                  <a:lnTo>
                    <a:pt x="28654" y="29121"/>
                  </a:lnTo>
                  <a:lnTo>
                    <a:pt x="28780" y="30238"/>
                  </a:lnTo>
                  <a:lnTo>
                    <a:pt x="27520" y="33350"/>
                  </a:lnTo>
                  <a:lnTo>
                    <a:pt x="23380" y="42663"/>
                  </a:lnTo>
                  <a:lnTo>
                    <a:pt x="19046" y="51887"/>
                  </a:lnTo>
                  <a:lnTo>
                    <a:pt x="15251" y="61180"/>
                  </a:lnTo>
                  <a:lnTo>
                    <a:pt x="12725" y="70700"/>
                  </a:lnTo>
                  <a:lnTo>
                    <a:pt x="22589" y="70700"/>
                  </a:lnTo>
                  <a:lnTo>
                    <a:pt x="23533" y="67995"/>
                  </a:lnTo>
                  <a:lnTo>
                    <a:pt x="79605" y="67995"/>
                  </a:lnTo>
                  <a:lnTo>
                    <a:pt x="78066" y="61607"/>
                  </a:lnTo>
                  <a:lnTo>
                    <a:pt x="73748" y="56541"/>
                  </a:lnTo>
                  <a:lnTo>
                    <a:pt x="38417" y="56541"/>
                  </a:lnTo>
                  <a:lnTo>
                    <a:pt x="30657" y="56273"/>
                  </a:lnTo>
                  <a:lnTo>
                    <a:pt x="30353" y="53352"/>
                  </a:lnTo>
                  <a:lnTo>
                    <a:pt x="34569" y="50977"/>
                  </a:lnTo>
                  <a:lnTo>
                    <a:pt x="32194" y="48628"/>
                  </a:lnTo>
                  <a:lnTo>
                    <a:pt x="33856" y="48628"/>
                  </a:lnTo>
                  <a:lnTo>
                    <a:pt x="36042" y="44691"/>
                  </a:lnTo>
                  <a:lnTo>
                    <a:pt x="35331" y="41846"/>
                  </a:lnTo>
                  <a:lnTo>
                    <a:pt x="39382" y="35928"/>
                  </a:lnTo>
                  <a:lnTo>
                    <a:pt x="42354" y="28041"/>
                  </a:lnTo>
                  <a:lnTo>
                    <a:pt x="42592" y="26568"/>
                  </a:lnTo>
                  <a:lnTo>
                    <a:pt x="31445" y="26568"/>
                  </a:lnTo>
                  <a:lnTo>
                    <a:pt x="28117" y="26352"/>
                  </a:lnTo>
                  <a:close/>
                </a:path>
                <a:path w="90804" h="97154">
                  <a:moveTo>
                    <a:pt x="79605" y="67995"/>
                  </a:moveTo>
                  <a:lnTo>
                    <a:pt x="23533" y="67995"/>
                  </a:lnTo>
                  <a:lnTo>
                    <a:pt x="37000" y="68435"/>
                  </a:lnTo>
                  <a:lnTo>
                    <a:pt x="47259" y="68648"/>
                  </a:lnTo>
                  <a:lnTo>
                    <a:pt x="57790" y="68610"/>
                  </a:lnTo>
                  <a:lnTo>
                    <a:pt x="67297" y="68148"/>
                  </a:lnTo>
                  <a:lnTo>
                    <a:pt x="79642" y="68148"/>
                  </a:lnTo>
                  <a:lnTo>
                    <a:pt x="79605" y="67995"/>
                  </a:lnTo>
                  <a:close/>
                </a:path>
                <a:path w="90804" h="97154">
                  <a:moveTo>
                    <a:pt x="62951" y="29121"/>
                  </a:moveTo>
                  <a:lnTo>
                    <a:pt x="49339" y="29121"/>
                  </a:lnTo>
                  <a:lnTo>
                    <a:pt x="49580" y="29476"/>
                  </a:lnTo>
                  <a:lnTo>
                    <a:pt x="52108" y="35501"/>
                  </a:lnTo>
                  <a:lnTo>
                    <a:pt x="54557" y="42663"/>
                  </a:lnTo>
                  <a:lnTo>
                    <a:pt x="57276" y="49700"/>
                  </a:lnTo>
                  <a:lnTo>
                    <a:pt x="61074" y="56273"/>
                  </a:lnTo>
                  <a:lnTo>
                    <a:pt x="53799" y="56534"/>
                  </a:lnTo>
                  <a:lnTo>
                    <a:pt x="38417" y="56541"/>
                  </a:lnTo>
                  <a:lnTo>
                    <a:pt x="73748" y="56541"/>
                  </a:lnTo>
                  <a:lnTo>
                    <a:pt x="70523" y="52666"/>
                  </a:lnTo>
                  <a:lnTo>
                    <a:pt x="68275" y="39636"/>
                  </a:lnTo>
                  <a:lnTo>
                    <a:pt x="64173" y="34213"/>
                  </a:lnTo>
                  <a:lnTo>
                    <a:pt x="64561" y="34213"/>
                  </a:lnTo>
                  <a:lnTo>
                    <a:pt x="62951" y="29121"/>
                  </a:lnTo>
                  <a:close/>
                </a:path>
                <a:path w="90804" h="97154">
                  <a:moveTo>
                    <a:pt x="33856" y="48628"/>
                  </a:moveTo>
                  <a:lnTo>
                    <a:pt x="32194" y="48628"/>
                  </a:lnTo>
                  <a:lnTo>
                    <a:pt x="33807" y="48717"/>
                  </a:lnTo>
                  <a:close/>
                </a:path>
                <a:path w="90804" h="97154">
                  <a:moveTo>
                    <a:pt x="64839" y="35095"/>
                  </a:moveTo>
                  <a:close/>
                </a:path>
                <a:path w="90804" h="97154">
                  <a:moveTo>
                    <a:pt x="64561" y="34213"/>
                  </a:moveTo>
                  <a:lnTo>
                    <a:pt x="64173" y="34213"/>
                  </a:lnTo>
                  <a:lnTo>
                    <a:pt x="64839" y="35095"/>
                  </a:lnTo>
                  <a:lnTo>
                    <a:pt x="64561" y="34213"/>
                  </a:lnTo>
                  <a:close/>
                </a:path>
                <a:path w="90804" h="97154">
                  <a:moveTo>
                    <a:pt x="58943" y="22326"/>
                  </a:moveTo>
                  <a:lnTo>
                    <a:pt x="47015" y="22326"/>
                  </a:lnTo>
                  <a:lnTo>
                    <a:pt x="45135" y="24790"/>
                  </a:lnTo>
                  <a:lnTo>
                    <a:pt x="48958" y="26492"/>
                  </a:lnTo>
                  <a:lnTo>
                    <a:pt x="48590" y="29971"/>
                  </a:lnTo>
                  <a:lnTo>
                    <a:pt x="49047" y="30238"/>
                  </a:lnTo>
                  <a:lnTo>
                    <a:pt x="49527" y="29553"/>
                  </a:lnTo>
                  <a:lnTo>
                    <a:pt x="49339" y="29121"/>
                  </a:lnTo>
                  <a:lnTo>
                    <a:pt x="62951" y="29121"/>
                  </a:lnTo>
                  <a:lnTo>
                    <a:pt x="62678" y="28257"/>
                  </a:lnTo>
                  <a:lnTo>
                    <a:pt x="60299" y="28257"/>
                  </a:lnTo>
                  <a:lnTo>
                    <a:pt x="58943" y="22326"/>
                  </a:lnTo>
                  <a:close/>
                </a:path>
                <a:path w="90804" h="97154">
                  <a:moveTo>
                    <a:pt x="62445" y="27520"/>
                  </a:moveTo>
                  <a:lnTo>
                    <a:pt x="60299" y="28257"/>
                  </a:lnTo>
                  <a:lnTo>
                    <a:pt x="62678" y="28257"/>
                  </a:lnTo>
                  <a:lnTo>
                    <a:pt x="62445" y="27520"/>
                  </a:lnTo>
                  <a:close/>
                </a:path>
                <a:path w="90804" h="97154">
                  <a:moveTo>
                    <a:pt x="41846" y="0"/>
                  </a:moveTo>
                  <a:lnTo>
                    <a:pt x="39992" y="1955"/>
                  </a:lnTo>
                  <a:lnTo>
                    <a:pt x="38244" y="7691"/>
                  </a:lnTo>
                  <a:lnTo>
                    <a:pt x="35447" y="13309"/>
                  </a:lnTo>
                  <a:lnTo>
                    <a:pt x="32786" y="19404"/>
                  </a:lnTo>
                  <a:lnTo>
                    <a:pt x="31445" y="26568"/>
                  </a:lnTo>
                  <a:lnTo>
                    <a:pt x="42592" y="26568"/>
                  </a:lnTo>
                  <a:lnTo>
                    <a:pt x="43141" y="23164"/>
                  </a:lnTo>
                  <a:lnTo>
                    <a:pt x="43268" y="22212"/>
                  </a:lnTo>
                  <a:lnTo>
                    <a:pt x="44649" y="22212"/>
                  </a:lnTo>
                  <a:lnTo>
                    <a:pt x="44678" y="20637"/>
                  </a:lnTo>
                  <a:lnTo>
                    <a:pt x="58557" y="20637"/>
                  </a:lnTo>
                  <a:lnTo>
                    <a:pt x="58485" y="20321"/>
                  </a:lnTo>
                  <a:lnTo>
                    <a:pt x="55270" y="12823"/>
                  </a:lnTo>
                  <a:lnTo>
                    <a:pt x="52027" y="6254"/>
                  </a:lnTo>
                  <a:lnTo>
                    <a:pt x="50323" y="1638"/>
                  </a:lnTo>
                  <a:lnTo>
                    <a:pt x="46977" y="1638"/>
                  </a:lnTo>
                  <a:lnTo>
                    <a:pt x="41846" y="0"/>
                  </a:lnTo>
                  <a:close/>
                </a:path>
                <a:path w="90804" h="97154">
                  <a:moveTo>
                    <a:pt x="44649" y="22212"/>
                  </a:moveTo>
                  <a:lnTo>
                    <a:pt x="43268" y="22212"/>
                  </a:lnTo>
                  <a:lnTo>
                    <a:pt x="43916" y="22682"/>
                  </a:lnTo>
                  <a:lnTo>
                    <a:pt x="43916" y="23164"/>
                  </a:lnTo>
                  <a:lnTo>
                    <a:pt x="44805" y="23037"/>
                  </a:lnTo>
                  <a:lnTo>
                    <a:pt x="44649" y="22212"/>
                  </a:lnTo>
                  <a:close/>
                </a:path>
                <a:path w="90804" h="97154">
                  <a:moveTo>
                    <a:pt x="58557" y="20637"/>
                  </a:moveTo>
                  <a:lnTo>
                    <a:pt x="44678" y="20637"/>
                  </a:lnTo>
                  <a:lnTo>
                    <a:pt x="45491" y="21183"/>
                  </a:lnTo>
                  <a:lnTo>
                    <a:pt x="45504" y="22567"/>
                  </a:lnTo>
                  <a:lnTo>
                    <a:pt x="47015" y="22326"/>
                  </a:lnTo>
                  <a:lnTo>
                    <a:pt x="58943" y="22326"/>
                  </a:lnTo>
                  <a:lnTo>
                    <a:pt x="58557" y="20637"/>
                  </a:lnTo>
                  <a:close/>
                </a:path>
                <a:path w="90804" h="97154">
                  <a:moveTo>
                    <a:pt x="50126" y="1104"/>
                  </a:moveTo>
                  <a:lnTo>
                    <a:pt x="46977" y="1638"/>
                  </a:lnTo>
                  <a:lnTo>
                    <a:pt x="50323" y="1638"/>
                  </a:lnTo>
                  <a:lnTo>
                    <a:pt x="5012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14545" y="304076"/>
              <a:ext cx="330961" cy="543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113360" y="495536"/>
            <a:ext cx="7393781" cy="4544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1737">
              <a:lnSpc>
                <a:spcPct val="100000"/>
              </a:lnSpc>
            </a:pPr>
            <a:r>
              <a:rPr spc="366" dirty="0"/>
              <a:t>Alcances </a:t>
            </a:r>
            <a:r>
              <a:rPr spc="376" dirty="0"/>
              <a:t>de</a:t>
            </a:r>
            <a:r>
              <a:rPr spc="-285" dirty="0"/>
              <a:t> </a:t>
            </a:r>
            <a:r>
              <a:rPr spc="229" dirty="0"/>
              <a:t>la </a:t>
            </a:r>
            <a:r>
              <a:rPr spc="309" dirty="0"/>
              <a:t>solución</a:t>
            </a:r>
          </a:p>
        </p:txBody>
      </p:sp>
      <p:sp>
        <p:nvSpPr>
          <p:cNvPr id="23" name="object 23"/>
          <p:cNvSpPr/>
          <p:nvPr/>
        </p:nvSpPr>
        <p:spPr>
          <a:xfrm>
            <a:off x="2600938" y="4929188"/>
            <a:ext cx="2816423" cy="455414"/>
          </a:xfrm>
          <a:custGeom>
            <a:avLst/>
            <a:gdLst/>
            <a:ahLst/>
            <a:cxnLst/>
            <a:rect l="l" t="t" r="r" b="b"/>
            <a:pathLst>
              <a:path w="4005579" h="647700">
                <a:moveTo>
                  <a:pt x="1790" y="145313"/>
                </a:moveTo>
                <a:lnTo>
                  <a:pt x="0" y="647700"/>
                </a:lnTo>
                <a:lnTo>
                  <a:pt x="4005554" y="647700"/>
                </a:lnTo>
                <a:lnTo>
                  <a:pt x="4005554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4"/>
          <p:cNvSpPr/>
          <p:nvPr/>
        </p:nvSpPr>
        <p:spPr>
          <a:xfrm>
            <a:off x="2534787" y="4926240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4" h="223520">
                <a:moveTo>
                  <a:pt x="94056" y="0"/>
                </a:moveTo>
                <a:lnTo>
                  <a:pt x="0" y="222973"/>
                </a:lnTo>
                <a:lnTo>
                  <a:pt x="94056" y="183006"/>
                </a:lnTo>
                <a:lnTo>
                  <a:pt x="171268" y="183006"/>
                </a:lnTo>
                <a:lnTo>
                  <a:pt x="94056" y="0"/>
                </a:lnTo>
                <a:close/>
              </a:path>
              <a:path w="188594" h="223520">
                <a:moveTo>
                  <a:pt x="171268" y="183006"/>
                </a:moveTo>
                <a:lnTo>
                  <a:pt x="94056" y="183006"/>
                </a:lnTo>
                <a:lnTo>
                  <a:pt x="188125" y="222961"/>
                </a:lnTo>
                <a:lnTo>
                  <a:pt x="171268" y="1830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/>
          <p:nvPr/>
        </p:nvSpPr>
        <p:spPr>
          <a:xfrm>
            <a:off x="5590526" y="4929188"/>
            <a:ext cx="2818655" cy="455414"/>
          </a:xfrm>
          <a:custGeom>
            <a:avLst/>
            <a:gdLst/>
            <a:ahLst/>
            <a:cxnLst/>
            <a:rect l="l" t="t" r="r" b="b"/>
            <a:pathLst>
              <a:path w="4008754" h="647700">
                <a:moveTo>
                  <a:pt x="3098" y="145313"/>
                </a:moveTo>
                <a:lnTo>
                  <a:pt x="0" y="647700"/>
                </a:lnTo>
                <a:lnTo>
                  <a:pt x="4008196" y="647700"/>
                </a:lnTo>
                <a:lnTo>
                  <a:pt x="4008196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/>
          <p:cNvSpPr/>
          <p:nvPr/>
        </p:nvSpPr>
        <p:spPr>
          <a:xfrm>
            <a:off x="5524375" y="4926240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94043" y="0"/>
                </a:moveTo>
                <a:lnTo>
                  <a:pt x="0" y="222973"/>
                </a:lnTo>
                <a:lnTo>
                  <a:pt x="94056" y="183006"/>
                </a:lnTo>
                <a:lnTo>
                  <a:pt x="171265" y="183006"/>
                </a:lnTo>
                <a:lnTo>
                  <a:pt x="94043" y="0"/>
                </a:lnTo>
                <a:close/>
              </a:path>
              <a:path w="188595" h="223520">
                <a:moveTo>
                  <a:pt x="171265" y="183006"/>
                </a:moveTo>
                <a:lnTo>
                  <a:pt x="94056" y="183006"/>
                </a:lnTo>
                <a:lnTo>
                  <a:pt x="188125" y="222961"/>
                </a:lnTo>
                <a:lnTo>
                  <a:pt x="171265" y="1830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/>
          <p:cNvSpPr/>
          <p:nvPr/>
        </p:nvSpPr>
        <p:spPr>
          <a:xfrm>
            <a:off x="5587008" y="2705695"/>
            <a:ext cx="2817763" cy="544711"/>
          </a:xfrm>
          <a:custGeom>
            <a:avLst/>
            <a:gdLst/>
            <a:ahLst/>
            <a:cxnLst/>
            <a:rect l="l" t="t" r="r" b="b"/>
            <a:pathLst>
              <a:path w="4007484" h="774700">
                <a:moveTo>
                  <a:pt x="4004437" y="633082"/>
                </a:moveTo>
                <a:lnTo>
                  <a:pt x="4006900" y="0"/>
                </a:lnTo>
                <a:lnTo>
                  <a:pt x="0" y="0"/>
                </a:lnTo>
                <a:lnTo>
                  <a:pt x="0" y="774699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/>
          <p:cNvSpPr/>
          <p:nvPr/>
        </p:nvSpPr>
        <p:spPr>
          <a:xfrm>
            <a:off x="8338236" y="3102557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0" y="12"/>
                </a:moveTo>
                <a:lnTo>
                  <a:pt x="94081" y="222973"/>
                </a:lnTo>
                <a:lnTo>
                  <a:pt x="171268" y="39966"/>
                </a:lnTo>
                <a:lnTo>
                  <a:pt x="94068" y="39966"/>
                </a:lnTo>
                <a:lnTo>
                  <a:pt x="0" y="12"/>
                </a:lnTo>
                <a:close/>
              </a:path>
              <a:path w="188595" h="223520">
                <a:moveTo>
                  <a:pt x="188125" y="0"/>
                </a:moveTo>
                <a:lnTo>
                  <a:pt x="94068" y="39966"/>
                </a:lnTo>
                <a:lnTo>
                  <a:pt x="171268" y="39966"/>
                </a:lnTo>
                <a:lnTo>
                  <a:pt x="18812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/>
          <p:nvPr/>
        </p:nvSpPr>
        <p:spPr>
          <a:xfrm>
            <a:off x="2604493" y="2705695"/>
            <a:ext cx="2812405" cy="544711"/>
          </a:xfrm>
          <a:custGeom>
            <a:avLst/>
            <a:gdLst/>
            <a:ahLst/>
            <a:cxnLst/>
            <a:rect l="l" t="t" r="r" b="b"/>
            <a:pathLst>
              <a:path w="3999865" h="774700">
                <a:moveTo>
                  <a:pt x="3999420" y="633082"/>
                </a:moveTo>
                <a:lnTo>
                  <a:pt x="3996842" y="0"/>
                </a:lnTo>
                <a:lnTo>
                  <a:pt x="0" y="0"/>
                </a:lnTo>
                <a:lnTo>
                  <a:pt x="0" y="774699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5348647" y="3102557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0" y="12"/>
                </a:moveTo>
                <a:lnTo>
                  <a:pt x="94081" y="222973"/>
                </a:lnTo>
                <a:lnTo>
                  <a:pt x="171268" y="39966"/>
                </a:lnTo>
                <a:lnTo>
                  <a:pt x="94068" y="39966"/>
                </a:lnTo>
                <a:lnTo>
                  <a:pt x="0" y="12"/>
                </a:lnTo>
                <a:close/>
              </a:path>
              <a:path w="188595" h="223520">
                <a:moveTo>
                  <a:pt x="188125" y="0"/>
                </a:moveTo>
                <a:lnTo>
                  <a:pt x="94068" y="39966"/>
                </a:lnTo>
                <a:lnTo>
                  <a:pt x="171268" y="39966"/>
                </a:lnTo>
                <a:lnTo>
                  <a:pt x="18812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/>
          <p:nvPr/>
        </p:nvSpPr>
        <p:spPr>
          <a:xfrm>
            <a:off x="5608930" y="2093511"/>
            <a:ext cx="1673870" cy="476399"/>
          </a:xfrm>
          <a:custGeom>
            <a:avLst/>
            <a:gdLst/>
            <a:ahLst/>
            <a:cxnLst/>
            <a:rect l="l" t="t" r="r" b="b"/>
            <a:pathLst>
              <a:path w="2380615" h="677545">
                <a:moveTo>
                  <a:pt x="2228011" y="0"/>
                </a:move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24840"/>
                </a:lnTo>
                <a:lnTo>
                  <a:pt x="7802" y="572876"/>
                </a:lnTo>
                <a:lnTo>
                  <a:pt x="29504" y="614695"/>
                </a:lnTo>
                <a:lnTo>
                  <a:pt x="62544" y="647735"/>
                </a:lnTo>
                <a:lnTo>
                  <a:pt x="104363" y="669437"/>
                </a:lnTo>
                <a:lnTo>
                  <a:pt x="152399" y="677240"/>
                </a:lnTo>
                <a:lnTo>
                  <a:pt x="2228011" y="677240"/>
                </a:lnTo>
                <a:lnTo>
                  <a:pt x="2276048" y="669437"/>
                </a:lnTo>
                <a:lnTo>
                  <a:pt x="2317866" y="647735"/>
                </a:lnTo>
                <a:lnTo>
                  <a:pt x="2350907" y="614695"/>
                </a:lnTo>
                <a:lnTo>
                  <a:pt x="2372608" y="572876"/>
                </a:lnTo>
                <a:lnTo>
                  <a:pt x="2380411" y="524840"/>
                </a:lnTo>
                <a:lnTo>
                  <a:pt x="2380411" y="152400"/>
                </a:lnTo>
                <a:lnTo>
                  <a:pt x="2372608" y="104363"/>
                </a:lnTo>
                <a:lnTo>
                  <a:pt x="2350907" y="62544"/>
                </a:lnTo>
                <a:lnTo>
                  <a:pt x="2317866" y="29504"/>
                </a:lnTo>
                <a:lnTo>
                  <a:pt x="2276048" y="7802"/>
                </a:lnTo>
                <a:lnTo>
                  <a:pt x="222801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 txBox="1"/>
          <p:nvPr/>
        </p:nvSpPr>
        <p:spPr>
          <a:xfrm>
            <a:off x="5887911" y="2144370"/>
            <a:ext cx="1153269" cy="36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ct val="100800"/>
              </a:lnSpc>
            </a:pPr>
            <a:r>
              <a:rPr sz="773" b="1" spc="84" dirty="0">
                <a:solidFill>
                  <a:srgbClr val="8B8B8B"/>
                </a:solidFill>
                <a:latin typeface="Calibri"/>
                <a:cs typeface="Calibri"/>
              </a:rPr>
              <a:t>Provee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información</a:t>
            </a:r>
            <a:r>
              <a:rPr sz="773" b="1" spc="-7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95" dirty="0">
                <a:solidFill>
                  <a:srgbClr val="8B8B8B"/>
                </a:solidFill>
                <a:latin typeface="Calibri"/>
                <a:cs typeface="Calibri"/>
              </a:rPr>
              <a:t>de  </a:t>
            </a:r>
            <a:r>
              <a:rPr sz="773" b="1" spc="74" dirty="0">
                <a:solidFill>
                  <a:srgbClr val="8B8B8B"/>
                </a:solidFill>
                <a:latin typeface="Calibri"/>
                <a:cs typeface="Calibri"/>
              </a:rPr>
              <a:t>tratamiento </a:t>
            </a:r>
            <a:r>
              <a:rPr sz="773" b="1" spc="84" dirty="0">
                <a:solidFill>
                  <a:srgbClr val="8B8B8B"/>
                </a:solidFill>
                <a:latin typeface="Calibri"/>
                <a:cs typeface="Calibri"/>
              </a:rPr>
              <a:t>sobre </a:t>
            </a:r>
            <a:r>
              <a:rPr sz="773" b="1" spc="56" dirty="0">
                <a:solidFill>
                  <a:srgbClr val="8B8B8B"/>
                </a:solidFill>
                <a:latin typeface="Calibri"/>
                <a:cs typeface="Calibri"/>
              </a:rPr>
              <a:t>la  </a:t>
            </a:r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enfermedad.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51870" y="2413954"/>
            <a:ext cx="1673870" cy="476399"/>
          </a:xfrm>
          <a:custGeom>
            <a:avLst/>
            <a:gdLst/>
            <a:ahLst/>
            <a:cxnLst/>
            <a:rect l="l" t="t" r="r" b="b"/>
            <a:pathLst>
              <a:path w="2380615" h="677545">
                <a:moveTo>
                  <a:pt x="2228011" y="0"/>
                </a:move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24840"/>
                </a:lnTo>
                <a:lnTo>
                  <a:pt x="7802" y="572876"/>
                </a:lnTo>
                <a:lnTo>
                  <a:pt x="29504" y="614695"/>
                </a:lnTo>
                <a:lnTo>
                  <a:pt x="62544" y="647735"/>
                </a:lnTo>
                <a:lnTo>
                  <a:pt x="104363" y="669437"/>
                </a:lnTo>
                <a:lnTo>
                  <a:pt x="152399" y="677240"/>
                </a:lnTo>
                <a:lnTo>
                  <a:pt x="2228011" y="677240"/>
                </a:lnTo>
                <a:lnTo>
                  <a:pt x="2276048" y="669437"/>
                </a:lnTo>
                <a:lnTo>
                  <a:pt x="2317866" y="647735"/>
                </a:lnTo>
                <a:lnTo>
                  <a:pt x="2350907" y="614695"/>
                </a:lnTo>
                <a:lnTo>
                  <a:pt x="2372608" y="572876"/>
                </a:lnTo>
                <a:lnTo>
                  <a:pt x="2380411" y="524840"/>
                </a:lnTo>
                <a:lnTo>
                  <a:pt x="2380411" y="152400"/>
                </a:lnTo>
                <a:lnTo>
                  <a:pt x="2372608" y="104363"/>
                </a:lnTo>
                <a:lnTo>
                  <a:pt x="2350907" y="62544"/>
                </a:lnTo>
                <a:lnTo>
                  <a:pt x="2317866" y="29504"/>
                </a:lnTo>
                <a:lnTo>
                  <a:pt x="2276048" y="7802"/>
                </a:lnTo>
                <a:lnTo>
                  <a:pt x="222801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/>
          <p:cNvSpPr txBox="1"/>
          <p:nvPr/>
        </p:nvSpPr>
        <p:spPr>
          <a:xfrm>
            <a:off x="8792890" y="2464820"/>
            <a:ext cx="1256854" cy="36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25895" algn="ctr">
              <a:lnSpc>
                <a:spcPct val="100800"/>
              </a:lnSpc>
            </a:pP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Acompañamiento</a:t>
            </a:r>
            <a:r>
              <a:rPr sz="773" b="1" spc="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84" dirty="0">
                <a:solidFill>
                  <a:srgbClr val="8B8B8B"/>
                </a:solidFill>
                <a:latin typeface="Calibri"/>
                <a:cs typeface="Calibri"/>
              </a:rPr>
              <a:t>sobre  </a:t>
            </a:r>
            <a:r>
              <a:rPr sz="773" b="1" spc="63" dirty="0">
                <a:solidFill>
                  <a:srgbClr val="8B8B8B"/>
                </a:solidFill>
                <a:latin typeface="Calibri"/>
                <a:cs typeface="Calibri"/>
              </a:rPr>
              <a:t>el </a:t>
            </a:r>
            <a:r>
              <a:rPr sz="773" b="1" spc="74" dirty="0">
                <a:solidFill>
                  <a:srgbClr val="8B8B8B"/>
                </a:solidFill>
                <a:latin typeface="Calibri"/>
                <a:cs typeface="Calibri"/>
              </a:rPr>
              <a:t>tratamiento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y </a:t>
            </a:r>
            <a:r>
              <a:rPr sz="773" b="1" spc="84" dirty="0">
                <a:solidFill>
                  <a:srgbClr val="8B8B8B"/>
                </a:solidFill>
                <a:latin typeface="Calibri"/>
                <a:cs typeface="Calibri"/>
              </a:rPr>
              <a:t>sobre  modificación </a:t>
            </a:r>
            <a:r>
              <a:rPr sz="773" b="1" spc="95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773" b="1" spc="-7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hábitos.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71202" y="4919820"/>
            <a:ext cx="1652885" cy="470595"/>
          </a:xfrm>
          <a:custGeom>
            <a:avLst/>
            <a:gdLst/>
            <a:ahLst/>
            <a:cxnLst/>
            <a:rect l="l" t="t" r="r" b="b"/>
            <a:pathLst>
              <a:path w="2350770" h="669290">
                <a:moveTo>
                  <a:pt x="2198052" y="0"/>
                </a:move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0" y="516318"/>
                </a:lnTo>
                <a:lnTo>
                  <a:pt x="7802" y="564354"/>
                </a:lnTo>
                <a:lnTo>
                  <a:pt x="29504" y="606173"/>
                </a:lnTo>
                <a:lnTo>
                  <a:pt x="62544" y="639213"/>
                </a:lnTo>
                <a:lnTo>
                  <a:pt x="104363" y="660915"/>
                </a:lnTo>
                <a:lnTo>
                  <a:pt x="152399" y="668718"/>
                </a:lnTo>
                <a:lnTo>
                  <a:pt x="2198052" y="668718"/>
                </a:lnTo>
                <a:lnTo>
                  <a:pt x="2246088" y="660915"/>
                </a:lnTo>
                <a:lnTo>
                  <a:pt x="2287907" y="639213"/>
                </a:lnTo>
                <a:lnTo>
                  <a:pt x="2320947" y="606173"/>
                </a:lnTo>
                <a:lnTo>
                  <a:pt x="2342649" y="564354"/>
                </a:lnTo>
                <a:lnTo>
                  <a:pt x="2350452" y="516318"/>
                </a:lnTo>
                <a:lnTo>
                  <a:pt x="2350452" y="152399"/>
                </a:lnTo>
                <a:lnTo>
                  <a:pt x="2342649" y="104363"/>
                </a:lnTo>
                <a:lnTo>
                  <a:pt x="2320947" y="62544"/>
                </a:lnTo>
                <a:lnTo>
                  <a:pt x="2287907" y="29504"/>
                </a:lnTo>
                <a:lnTo>
                  <a:pt x="2246088" y="7802"/>
                </a:lnTo>
                <a:lnTo>
                  <a:pt x="219805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/>
          <p:cNvSpPr txBox="1"/>
          <p:nvPr/>
        </p:nvSpPr>
        <p:spPr>
          <a:xfrm>
            <a:off x="8794310" y="4969746"/>
            <a:ext cx="1296144" cy="356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indent="-446" algn="ctr"/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Captura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información 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sobre</a:t>
            </a:r>
            <a:r>
              <a:rPr sz="773" b="1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60" dirty="0">
                <a:solidFill>
                  <a:srgbClr val="8B8B8B"/>
                </a:solidFill>
                <a:latin typeface="Calibri"/>
                <a:cs typeface="Calibri"/>
              </a:rPr>
              <a:t>el</a:t>
            </a:r>
            <a:r>
              <a:rPr sz="773" b="1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tratamiento</a:t>
            </a:r>
            <a:r>
              <a:rPr sz="773" b="1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773" b="1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53" dirty="0">
                <a:solidFill>
                  <a:srgbClr val="8B8B8B"/>
                </a:solidFill>
                <a:latin typeface="Calibri"/>
                <a:cs typeface="Calibri"/>
              </a:rPr>
              <a:t>la  </a:t>
            </a:r>
            <a:r>
              <a:rPr sz="773" b="1" spc="74" dirty="0">
                <a:solidFill>
                  <a:srgbClr val="8B8B8B"/>
                </a:solidFill>
                <a:latin typeface="Calibri"/>
                <a:cs typeface="Calibri"/>
              </a:rPr>
              <a:t>enfermedad.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34808" y="5526474"/>
            <a:ext cx="1652885" cy="470595"/>
          </a:xfrm>
          <a:custGeom>
            <a:avLst/>
            <a:gdLst/>
            <a:ahLst/>
            <a:cxnLst/>
            <a:rect l="l" t="t" r="r" b="b"/>
            <a:pathLst>
              <a:path w="2350770" h="669290">
                <a:moveTo>
                  <a:pt x="2198052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16318"/>
                </a:lnTo>
                <a:lnTo>
                  <a:pt x="7802" y="564354"/>
                </a:lnTo>
                <a:lnTo>
                  <a:pt x="29504" y="606173"/>
                </a:lnTo>
                <a:lnTo>
                  <a:pt x="62544" y="639213"/>
                </a:lnTo>
                <a:lnTo>
                  <a:pt x="104363" y="660915"/>
                </a:lnTo>
                <a:lnTo>
                  <a:pt x="152400" y="668718"/>
                </a:lnTo>
                <a:lnTo>
                  <a:pt x="2198052" y="668718"/>
                </a:lnTo>
                <a:lnTo>
                  <a:pt x="2246088" y="660915"/>
                </a:lnTo>
                <a:lnTo>
                  <a:pt x="2287907" y="639213"/>
                </a:lnTo>
                <a:lnTo>
                  <a:pt x="2320947" y="606173"/>
                </a:lnTo>
                <a:lnTo>
                  <a:pt x="2342649" y="564354"/>
                </a:lnTo>
                <a:lnTo>
                  <a:pt x="2350452" y="516318"/>
                </a:lnTo>
                <a:lnTo>
                  <a:pt x="2350452" y="152400"/>
                </a:lnTo>
                <a:lnTo>
                  <a:pt x="2342649" y="104363"/>
                </a:lnTo>
                <a:lnTo>
                  <a:pt x="2320947" y="62544"/>
                </a:lnTo>
                <a:lnTo>
                  <a:pt x="2287907" y="29504"/>
                </a:lnTo>
                <a:lnTo>
                  <a:pt x="2246088" y="7802"/>
                </a:lnTo>
                <a:lnTo>
                  <a:pt x="219805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/>
          <p:cNvSpPr txBox="1"/>
          <p:nvPr/>
        </p:nvSpPr>
        <p:spPr>
          <a:xfrm>
            <a:off x="6034483" y="5576394"/>
            <a:ext cx="932259" cy="356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15180" algn="ctr"/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Procesamiento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 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información</a:t>
            </a:r>
            <a:r>
              <a:rPr sz="773" b="1" spc="7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sobre 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cada</a:t>
            </a:r>
            <a:r>
              <a:rPr sz="773" b="1" spc="-1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paciente.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86177" y="5526474"/>
            <a:ext cx="1652885" cy="470595"/>
          </a:xfrm>
          <a:custGeom>
            <a:avLst/>
            <a:gdLst/>
            <a:ahLst/>
            <a:cxnLst/>
            <a:rect l="l" t="t" r="r" b="b"/>
            <a:pathLst>
              <a:path w="2350770" h="669290">
                <a:moveTo>
                  <a:pt x="2198052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16318"/>
                </a:lnTo>
                <a:lnTo>
                  <a:pt x="7802" y="564354"/>
                </a:lnTo>
                <a:lnTo>
                  <a:pt x="29504" y="606173"/>
                </a:lnTo>
                <a:lnTo>
                  <a:pt x="62544" y="639213"/>
                </a:lnTo>
                <a:lnTo>
                  <a:pt x="104363" y="660915"/>
                </a:lnTo>
                <a:lnTo>
                  <a:pt x="152400" y="668718"/>
                </a:lnTo>
                <a:lnTo>
                  <a:pt x="2198052" y="668718"/>
                </a:lnTo>
                <a:lnTo>
                  <a:pt x="2246088" y="660915"/>
                </a:lnTo>
                <a:lnTo>
                  <a:pt x="2287907" y="639213"/>
                </a:lnTo>
                <a:lnTo>
                  <a:pt x="2320947" y="606173"/>
                </a:lnTo>
                <a:lnTo>
                  <a:pt x="2342649" y="564354"/>
                </a:lnTo>
                <a:lnTo>
                  <a:pt x="2350452" y="516318"/>
                </a:lnTo>
                <a:lnTo>
                  <a:pt x="2350452" y="152400"/>
                </a:lnTo>
                <a:lnTo>
                  <a:pt x="2342649" y="104363"/>
                </a:lnTo>
                <a:lnTo>
                  <a:pt x="2320947" y="62544"/>
                </a:lnTo>
                <a:lnTo>
                  <a:pt x="2287907" y="29504"/>
                </a:lnTo>
                <a:lnTo>
                  <a:pt x="2246088" y="7802"/>
                </a:lnTo>
                <a:lnTo>
                  <a:pt x="219805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40"/>
          <p:cNvSpPr txBox="1"/>
          <p:nvPr/>
        </p:nvSpPr>
        <p:spPr>
          <a:xfrm>
            <a:off x="2695066" y="5576394"/>
            <a:ext cx="1427411" cy="356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algn="ctr"/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Visualización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datos</a:t>
            </a:r>
            <a:r>
              <a:rPr sz="773" b="1" spc="-102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sobre  </a:t>
            </a:r>
            <a:r>
              <a:rPr sz="773" b="1" spc="53" dirty="0">
                <a:solidFill>
                  <a:srgbClr val="8B8B8B"/>
                </a:solidFill>
                <a:latin typeface="Calibri"/>
                <a:cs typeface="Calibri"/>
              </a:rPr>
              <a:t>la </a:t>
            </a:r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cuenta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773" b="1" spc="63" dirty="0">
                <a:solidFill>
                  <a:srgbClr val="8B8B8B"/>
                </a:solidFill>
                <a:latin typeface="Calibri"/>
                <a:cs typeface="Calibri"/>
              </a:rPr>
              <a:t>alto </a:t>
            </a:r>
            <a:r>
              <a:rPr sz="773" b="1" spc="84" dirty="0">
                <a:solidFill>
                  <a:srgbClr val="8B8B8B"/>
                </a:solidFill>
                <a:latin typeface="Calibri"/>
                <a:cs typeface="Calibri"/>
              </a:rPr>
              <a:t>costo </a:t>
            </a:r>
            <a:r>
              <a:rPr sz="773" b="1" spc="88" dirty="0">
                <a:solidFill>
                  <a:srgbClr val="8B8B8B"/>
                </a:solidFill>
                <a:latin typeface="Calibri"/>
                <a:cs typeface="Calibri"/>
              </a:rPr>
              <a:t>y 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tratamiento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773" b="1" spc="-6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4" dirty="0">
                <a:solidFill>
                  <a:srgbClr val="8B8B8B"/>
                </a:solidFill>
                <a:latin typeface="Calibri"/>
                <a:cs typeface="Calibri"/>
              </a:rPr>
              <a:t>pacientes.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86177" y="2096511"/>
            <a:ext cx="1652885" cy="470595"/>
          </a:xfrm>
          <a:custGeom>
            <a:avLst/>
            <a:gdLst/>
            <a:ahLst/>
            <a:cxnLst/>
            <a:rect l="l" t="t" r="r" b="b"/>
            <a:pathLst>
              <a:path w="2350770" h="669289">
                <a:moveTo>
                  <a:pt x="2198052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16318"/>
                </a:lnTo>
                <a:lnTo>
                  <a:pt x="7802" y="564354"/>
                </a:lnTo>
                <a:lnTo>
                  <a:pt x="29504" y="606173"/>
                </a:lnTo>
                <a:lnTo>
                  <a:pt x="62544" y="639213"/>
                </a:lnTo>
                <a:lnTo>
                  <a:pt x="104363" y="660915"/>
                </a:lnTo>
                <a:lnTo>
                  <a:pt x="152400" y="668718"/>
                </a:lnTo>
                <a:lnTo>
                  <a:pt x="2198052" y="668718"/>
                </a:lnTo>
                <a:lnTo>
                  <a:pt x="2246088" y="660915"/>
                </a:lnTo>
                <a:lnTo>
                  <a:pt x="2287907" y="639213"/>
                </a:lnTo>
                <a:lnTo>
                  <a:pt x="2320947" y="606173"/>
                </a:lnTo>
                <a:lnTo>
                  <a:pt x="2342649" y="564354"/>
                </a:lnTo>
                <a:lnTo>
                  <a:pt x="2350452" y="516318"/>
                </a:lnTo>
                <a:lnTo>
                  <a:pt x="2350452" y="152400"/>
                </a:lnTo>
                <a:lnTo>
                  <a:pt x="2342649" y="104363"/>
                </a:lnTo>
                <a:lnTo>
                  <a:pt x="2320947" y="62544"/>
                </a:lnTo>
                <a:lnTo>
                  <a:pt x="2287907" y="29504"/>
                </a:lnTo>
                <a:lnTo>
                  <a:pt x="2246088" y="7802"/>
                </a:lnTo>
                <a:lnTo>
                  <a:pt x="219805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42"/>
          <p:cNvSpPr txBox="1"/>
          <p:nvPr/>
        </p:nvSpPr>
        <p:spPr>
          <a:xfrm>
            <a:off x="2759003" y="2146438"/>
            <a:ext cx="1299716" cy="356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/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Toma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773" b="1" spc="-49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decisiones</a:t>
            </a:r>
            <a:r>
              <a:rPr sz="773" b="1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sobre </a:t>
            </a:r>
            <a:r>
              <a:rPr sz="773" b="1" spc="39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0" dirty="0">
                <a:solidFill>
                  <a:srgbClr val="8B8B8B"/>
                </a:solidFill>
                <a:latin typeface="Calibri"/>
                <a:cs typeface="Calibri"/>
              </a:rPr>
              <a:t>tratamiento </a:t>
            </a:r>
            <a:r>
              <a:rPr sz="773" b="1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773" b="1" spc="77" dirty="0">
                <a:solidFill>
                  <a:srgbClr val="8B8B8B"/>
                </a:solidFill>
                <a:latin typeface="Calibri"/>
                <a:cs typeface="Calibri"/>
              </a:rPr>
              <a:t>diabetes  </a:t>
            </a:r>
            <a:r>
              <a:rPr sz="773" b="1" spc="80" dirty="0">
                <a:solidFill>
                  <a:srgbClr val="8B8B8B"/>
                </a:solidFill>
                <a:latin typeface="Calibri"/>
                <a:cs typeface="Calibri"/>
              </a:rPr>
              <a:t>en </a:t>
            </a:r>
            <a:r>
              <a:rPr sz="773" b="1" spc="60" dirty="0">
                <a:solidFill>
                  <a:srgbClr val="8B8B8B"/>
                </a:solidFill>
                <a:latin typeface="Calibri"/>
                <a:cs typeface="Calibri"/>
              </a:rPr>
              <a:t>el</a:t>
            </a:r>
            <a:r>
              <a:rPr sz="773" b="1" spc="-67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773" b="1" spc="74" dirty="0">
                <a:solidFill>
                  <a:srgbClr val="8B8B8B"/>
                </a:solidFill>
                <a:latin typeface="Calibri"/>
                <a:cs typeface="Calibri"/>
              </a:rPr>
              <a:t>programa.</a:t>
            </a:r>
            <a:endParaRPr sz="773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10216" y="3064525"/>
            <a:ext cx="584448" cy="614808"/>
          </a:xfrm>
          <a:custGeom>
            <a:avLst/>
            <a:gdLst/>
            <a:ahLst/>
            <a:cxnLst/>
            <a:rect l="l" t="t" r="r" b="b"/>
            <a:pathLst>
              <a:path w="831215" h="874395">
                <a:moveTo>
                  <a:pt x="831126" y="0"/>
                </a:moveTo>
                <a:lnTo>
                  <a:pt x="782923" y="3127"/>
                </a:lnTo>
                <a:lnTo>
                  <a:pt x="735575" y="8756"/>
                </a:lnTo>
                <a:lnTo>
                  <a:pt x="689142" y="16818"/>
                </a:lnTo>
                <a:lnTo>
                  <a:pt x="643687" y="27245"/>
                </a:lnTo>
                <a:lnTo>
                  <a:pt x="599269" y="39971"/>
                </a:lnTo>
                <a:lnTo>
                  <a:pt x="555950" y="54927"/>
                </a:lnTo>
                <a:lnTo>
                  <a:pt x="513790" y="72045"/>
                </a:lnTo>
                <a:lnTo>
                  <a:pt x="472849" y="91260"/>
                </a:lnTo>
                <a:lnTo>
                  <a:pt x="433190" y="112502"/>
                </a:lnTo>
                <a:lnTo>
                  <a:pt x="394872" y="135704"/>
                </a:lnTo>
                <a:lnTo>
                  <a:pt x="357957" y="160799"/>
                </a:lnTo>
                <a:lnTo>
                  <a:pt x="322505" y="187720"/>
                </a:lnTo>
                <a:lnTo>
                  <a:pt x="288578" y="216398"/>
                </a:lnTo>
                <a:lnTo>
                  <a:pt x="256235" y="246766"/>
                </a:lnTo>
                <a:lnTo>
                  <a:pt x="225538" y="278756"/>
                </a:lnTo>
                <a:lnTo>
                  <a:pt x="196548" y="312302"/>
                </a:lnTo>
                <a:lnTo>
                  <a:pt x="169325" y="347335"/>
                </a:lnTo>
                <a:lnTo>
                  <a:pt x="143931" y="383788"/>
                </a:lnTo>
                <a:lnTo>
                  <a:pt x="120425" y="421594"/>
                </a:lnTo>
                <a:lnTo>
                  <a:pt x="98870" y="460684"/>
                </a:lnTo>
                <a:lnTo>
                  <a:pt x="79325" y="500991"/>
                </a:lnTo>
                <a:lnTo>
                  <a:pt x="61852" y="542449"/>
                </a:lnTo>
                <a:lnTo>
                  <a:pt x="46511" y="584988"/>
                </a:lnTo>
                <a:lnTo>
                  <a:pt x="33364" y="628542"/>
                </a:lnTo>
                <a:lnTo>
                  <a:pt x="22470" y="673043"/>
                </a:lnTo>
                <a:lnTo>
                  <a:pt x="13892" y="718424"/>
                </a:lnTo>
                <a:lnTo>
                  <a:pt x="7689" y="764616"/>
                </a:lnTo>
                <a:lnTo>
                  <a:pt x="3923" y="811553"/>
                </a:lnTo>
                <a:lnTo>
                  <a:pt x="2654" y="859167"/>
                </a:lnTo>
                <a:lnTo>
                  <a:pt x="2654" y="864006"/>
                </a:lnTo>
                <a:lnTo>
                  <a:pt x="0" y="873963"/>
                </a:lnTo>
                <a:lnTo>
                  <a:pt x="247853" y="873963"/>
                </a:lnTo>
                <a:lnTo>
                  <a:pt x="250545" y="864006"/>
                </a:lnTo>
                <a:lnTo>
                  <a:pt x="250545" y="859167"/>
                </a:lnTo>
                <a:lnTo>
                  <a:pt x="252402" y="810676"/>
                </a:lnTo>
                <a:lnTo>
                  <a:pt x="257886" y="763217"/>
                </a:lnTo>
                <a:lnTo>
                  <a:pt x="266870" y="716934"/>
                </a:lnTo>
                <a:lnTo>
                  <a:pt x="279226" y="671969"/>
                </a:lnTo>
                <a:lnTo>
                  <a:pt x="294826" y="628464"/>
                </a:lnTo>
                <a:lnTo>
                  <a:pt x="313543" y="586561"/>
                </a:lnTo>
                <a:lnTo>
                  <a:pt x="335247" y="546404"/>
                </a:lnTo>
                <a:lnTo>
                  <a:pt x="359812" y="508135"/>
                </a:lnTo>
                <a:lnTo>
                  <a:pt x="387109" y="471896"/>
                </a:lnTo>
                <a:lnTo>
                  <a:pt x="417010" y="437830"/>
                </a:lnTo>
                <a:lnTo>
                  <a:pt x="449388" y="406080"/>
                </a:lnTo>
                <a:lnTo>
                  <a:pt x="484115" y="376786"/>
                </a:lnTo>
                <a:lnTo>
                  <a:pt x="521062" y="350094"/>
                </a:lnTo>
                <a:lnTo>
                  <a:pt x="560102" y="326143"/>
                </a:lnTo>
                <a:lnTo>
                  <a:pt x="601107" y="305078"/>
                </a:lnTo>
                <a:lnTo>
                  <a:pt x="643948" y="287041"/>
                </a:lnTo>
                <a:lnTo>
                  <a:pt x="688499" y="272174"/>
                </a:lnTo>
                <a:lnTo>
                  <a:pt x="734631" y="260619"/>
                </a:lnTo>
                <a:lnTo>
                  <a:pt x="782216" y="252520"/>
                </a:lnTo>
                <a:lnTo>
                  <a:pt x="831126" y="248018"/>
                </a:lnTo>
                <a:lnTo>
                  <a:pt x="83112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44"/>
          <p:cNvSpPr/>
          <p:nvPr/>
        </p:nvSpPr>
        <p:spPr>
          <a:xfrm>
            <a:off x="9230321" y="3064276"/>
            <a:ext cx="589359" cy="614808"/>
          </a:xfrm>
          <a:custGeom>
            <a:avLst/>
            <a:gdLst/>
            <a:ahLst/>
            <a:cxnLst/>
            <a:rect l="l" t="t" r="r" b="b"/>
            <a:pathLst>
              <a:path w="838200" h="874395">
                <a:moveTo>
                  <a:pt x="0" y="0"/>
                </a:moveTo>
                <a:lnTo>
                  <a:pt x="0" y="247891"/>
                </a:lnTo>
                <a:lnTo>
                  <a:pt x="48980" y="251432"/>
                </a:lnTo>
                <a:lnTo>
                  <a:pt x="96765" y="258709"/>
                </a:lnTo>
                <a:lnTo>
                  <a:pt x="143212" y="269574"/>
                </a:lnTo>
                <a:lnTo>
                  <a:pt x="188180" y="283880"/>
                </a:lnTo>
                <a:lnTo>
                  <a:pt x="231526" y="301476"/>
                </a:lnTo>
                <a:lnTo>
                  <a:pt x="273108" y="322216"/>
                </a:lnTo>
                <a:lnTo>
                  <a:pt x="312782" y="345951"/>
                </a:lnTo>
                <a:lnTo>
                  <a:pt x="350408" y="372532"/>
                </a:lnTo>
                <a:lnTo>
                  <a:pt x="385841" y="401811"/>
                </a:lnTo>
                <a:lnTo>
                  <a:pt x="418941" y="433639"/>
                </a:lnTo>
                <a:lnTo>
                  <a:pt x="449564" y="467869"/>
                </a:lnTo>
                <a:lnTo>
                  <a:pt x="477568" y="504353"/>
                </a:lnTo>
                <a:lnTo>
                  <a:pt x="502811" y="542940"/>
                </a:lnTo>
                <a:lnTo>
                  <a:pt x="525150" y="583484"/>
                </a:lnTo>
                <a:lnTo>
                  <a:pt x="544443" y="625836"/>
                </a:lnTo>
                <a:lnTo>
                  <a:pt x="560547" y="669848"/>
                </a:lnTo>
                <a:lnTo>
                  <a:pt x="573321" y="715371"/>
                </a:lnTo>
                <a:lnTo>
                  <a:pt x="582621" y="762256"/>
                </a:lnTo>
                <a:lnTo>
                  <a:pt x="588305" y="810356"/>
                </a:lnTo>
                <a:lnTo>
                  <a:pt x="590232" y="859523"/>
                </a:lnTo>
                <a:lnTo>
                  <a:pt x="590232" y="864349"/>
                </a:lnTo>
                <a:lnTo>
                  <a:pt x="588937" y="874306"/>
                </a:lnTo>
                <a:lnTo>
                  <a:pt x="836790" y="874306"/>
                </a:lnTo>
                <a:lnTo>
                  <a:pt x="838123" y="864349"/>
                </a:lnTo>
                <a:lnTo>
                  <a:pt x="838123" y="859523"/>
                </a:lnTo>
                <a:lnTo>
                  <a:pt x="836777" y="811441"/>
                </a:lnTo>
                <a:lnTo>
                  <a:pt x="832788" y="764052"/>
                </a:lnTo>
                <a:lnTo>
                  <a:pt x="826231" y="717423"/>
                </a:lnTo>
                <a:lnTo>
                  <a:pt x="817182" y="671625"/>
                </a:lnTo>
                <a:lnTo>
                  <a:pt x="805714" y="626727"/>
                </a:lnTo>
                <a:lnTo>
                  <a:pt x="791904" y="582799"/>
                </a:lnTo>
                <a:lnTo>
                  <a:pt x="775825" y="539910"/>
                </a:lnTo>
                <a:lnTo>
                  <a:pt x="757554" y="498130"/>
                </a:lnTo>
                <a:lnTo>
                  <a:pt x="737165" y="457528"/>
                </a:lnTo>
                <a:lnTo>
                  <a:pt x="714732" y="418174"/>
                </a:lnTo>
                <a:lnTo>
                  <a:pt x="690331" y="380138"/>
                </a:lnTo>
                <a:lnTo>
                  <a:pt x="664037" y="343488"/>
                </a:lnTo>
                <a:lnTo>
                  <a:pt x="635925" y="308295"/>
                </a:lnTo>
                <a:lnTo>
                  <a:pt x="606070" y="274627"/>
                </a:lnTo>
                <a:lnTo>
                  <a:pt x="574546" y="242555"/>
                </a:lnTo>
                <a:lnTo>
                  <a:pt x="541428" y="212148"/>
                </a:lnTo>
                <a:lnTo>
                  <a:pt x="506792" y="183475"/>
                </a:lnTo>
                <a:lnTo>
                  <a:pt x="470713" y="156607"/>
                </a:lnTo>
                <a:lnTo>
                  <a:pt x="433265" y="131612"/>
                </a:lnTo>
                <a:lnTo>
                  <a:pt x="394523" y="108560"/>
                </a:lnTo>
                <a:lnTo>
                  <a:pt x="354563" y="87520"/>
                </a:lnTo>
                <a:lnTo>
                  <a:pt x="313458" y="68563"/>
                </a:lnTo>
                <a:lnTo>
                  <a:pt x="271285" y="51757"/>
                </a:lnTo>
                <a:lnTo>
                  <a:pt x="228119" y="37172"/>
                </a:lnTo>
                <a:lnTo>
                  <a:pt x="184033" y="24878"/>
                </a:lnTo>
                <a:lnTo>
                  <a:pt x="139103" y="14945"/>
                </a:lnTo>
                <a:lnTo>
                  <a:pt x="93404" y="7440"/>
                </a:lnTo>
                <a:lnTo>
                  <a:pt x="47011" y="243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45"/>
          <p:cNvSpPr/>
          <p:nvPr/>
        </p:nvSpPr>
        <p:spPr>
          <a:xfrm>
            <a:off x="9230321" y="3714750"/>
            <a:ext cx="586680" cy="558105"/>
          </a:xfrm>
          <a:custGeom>
            <a:avLst/>
            <a:gdLst/>
            <a:ahLst/>
            <a:cxnLst/>
            <a:rect l="l" t="t" r="r" b="b"/>
            <a:pathLst>
              <a:path w="834390" h="793750">
                <a:moveTo>
                  <a:pt x="834059" y="0"/>
                </a:moveTo>
                <a:lnTo>
                  <a:pt x="585203" y="0"/>
                </a:lnTo>
                <a:lnTo>
                  <a:pt x="578157" y="47486"/>
                </a:lnTo>
                <a:lnTo>
                  <a:pt x="567701" y="93609"/>
                </a:lnTo>
                <a:lnTo>
                  <a:pt x="553972" y="138240"/>
                </a:lnTo>
                <a:lnTo>
                  <a:pt x="537105" y="181251"/>
                </a:lnTo>
                <a:lnTo>
                  <a:pt x="517236" y="222515"/>
                </a:lnTo>
                <a:lnTo>
                  <a:pt x="494501" y="261904"/>
                </a:lnTo>
                <a:lnTo>
                  <a:pt x="469037" y="299290"/>
                </a:lnTo>
                <a:lnTo>
                  <a:pt x="440978" y="334546"/>
                </a:lnTo>
                <a:lnTo>
                  <a:pt x="410461" y="367544"/>
                </a:lnTo>
                <a:lnTo>
                  <a:pt x="377622" y="398157"/>
                </a:lnTo>
                <a:lnTo>
                  <a:pt x="342597" y="426256"/>
                </a:lnTo>
                <a:lnTo>
                  <a:pt x="305521" y="451714"/>
                </a:lnTo>
                <a:lnTo>
                  <a:pt x="266531" y="474404"/>
                </a:lnTo>
                <a:lnTo>
                  <a:pt x="225762" y="494197"/>
                </a:lnTo>
                <a:lnTo>
                  <a:pt x="183351" y="510966"/>
                </a:lnTo>
                <a:lnTo>
                  <a:pt x="139434" y="524584"/>
                </a:lnTo>
                <a:lnTo>
                  <a:pt x="94145" y="534922"/>
                </a:lnTo>
                <a:lnTo>
                  <a:pt x="47622" y="541852"/>
                </a:lnTo>
                <a:lnTo>
                  <a:pt x="0" y="545249"/>
                </a:lnTo>
                <a:lnTo>
                  <a:pt x="0" y="793140"/>
                </a:lnTo>
                <a:lnTo>
                  <a:pt x="49008" y="790650"/>
                </a:lnTo>
                <a:lnTo>
                  <a:pt x="97209" y="785529"/>
                </a:lnTo>
                <a:lnTo>
                  <a:pt x="144532" y="777845"/>
                </a:lnTo>
                <a:lnTo>
                  <a:pt x="190907" y="767664"/>
                </a:lnTo>
                <a:lnTo>
                  <a:pt x="236263" y="755054"/>
                </a:lnTo>
                <a:lnTo>
                  <a:pt x="280531" y="740084"/>
                </a:lnTo>
                <a:lnTo>
                  <a:pt x="323639" y="722820"/>
                </a:lnTo>
                <a:lnTo>
                  <a:pt x="365518" y="703331"/>
                </a:lnTo>
                <a:lnTo>
                  <a:pt x="406097" y="681683"/>
                </a:lnTo>
                <a:lnTo>
                  <a:pt x="445305" y="657944"/>
                </a:lnTo>
                <a:lnTo>
                  <a:pt x="483073" y="632183"/>
                </a:lnTo>
                <a:lnTo>
                  <a:pt x="519330" y="604465"/>
                </a:lnTo>
                <a:lnTo>
                  <a:pt x="554006" y="574860"/>
                </a:lnTo>
                <a:lnTo>
                  <a:pt x="587031" y="543435"/>
                </a:lnTo>
                <a:lnTo>
                  <a:pt x="618334" y="510257"/>
                </a:lnTo>
                <a:lnTo>
                  <a:pt x="647844" y="475393"/>
                </a:lnTo>
                <a:lnTo>
                  <a:pt x="675492" y="438912"/>
                </a:lnTo>
                <a:lnTo>
                  <a:pt x="701207" y="400881"/>
                </a:lnTo>
                <a:lnTo>
                  <a:pt x="724919" y="361368"/>
                </a:lnTo>
                <a:lnTo>
                  <a:pt x="746557" y="320439"/>
                </a:lnTo>
                <a:lnTo>
                  <a:pt x="766052" y="278163"/>
                </a:lnTo>
                <a:lnTo>
                  <a:pt x="783332" y="234608"/>
                </a:lnTo>
                <a:lnTo>
                  <a:pt x="798328" y="189840"/>
                </a:lnTo>
                <a:lnTo>
                  <a:pt x="810969" y="143928"/>
                </a:lnTo>
                <a:lnTo>
                  <a:pt x="821185" y="96939"/>
                </a:lnTo>
                <a:lnTo>
                  <a:pt x="828905" y="48940"/>
                </a:lnTo>
                <a:lnTo>
                  <a:pt x="8340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46"/>
          <p:cNvSpPr/>
          <p:nvPr/>
        </p:nvSpPr>
        <p:spPr>
          <a:xfrm>
            <a:off x="8612127" y="3714750"/>
            <a:ext cx="582662" cy="557659"/>
          </a:xfrm>
          <a:custGeom>
            <a:avLst/>
            <a:gdLst/>
            <a:ahLst/>
            <a:cxnLst/>
            <a:rect l="l" t="t" r="r" b="b"/>
            <a:pathLst>
              <a:path w="828675" h="793114">
                <a:moveTo>
                  <a:pt x="248856" y="0"/>
                </a:moveTo>
                <a:lnTo>
                  <a:pt x="0" y="0"/>
                </a:lnTo>
                <a:lnTo>
                  <a:pt x="5095" y="47604"/>
                </a:lnTo>
                <a:lnTo>
                  <a:pt x="12718" y="94412"/>
                </a:lnTo>
                <a:lnTo>
                  <a:pt x="22803" y="140352"/>
                </a:lnTo>
                <a:lnTo>
                  <a:pt x="35281" y="185350"/>
                </a:lnTo>
                <a:lnTo>
                  <a:pt x="50086" y="229334"/>
                </a:lnTo>
                <a:lnTo>
                  <a:pt x="67151" y="272230"/>
                </a:lnTo>
                <a:lnTo>
                  <a:pt x="86407" y="313966"/>
                </a:lnTo>
                <a:lnTo>
                  <a:pt x="107789" y="354469"/>
                </a:lnTo>
                <a:lnTo>
                  <a:pt x="131229" y="393666"/>
                </a:lnTo>
                <a:lnTo>
                  <a:pt x="156659" y="431484"/>
                </a:lnTo>
                <a:lnTo>
                  <a:pt x="184012" y="467851"/>
                </a:lnTo>
                <a:lnTo>
                  <a:pt x="213222" y="502692"/>
                </a:lnTo>
                <a:lnTo>
                  <a:pt x="244221" y="535937"/>
                </a:lnTo>
                <a:lnTo>
                  <a:pt x="276941" y="567510"/>
                </a:lnTo>
                <a:lnTo>
                  <a:pt x="311316" y="597341"/>
                </a:lnTo>
                <a:lnTo>
                  <a:pt x="347279" y="625355"/>
                </a:lnTo>
                <a:lnTo>
                  <a:pt x="384761" y="651480"/>
                </a:lnTo>
                <a:lnTo>
                  <a:pt x="423697" y="675643"/>
                </a:lnTo>
                <a:lnTo>
                  <a:pt x="464018" y="697772"/>
                </a:lnTo>
                <a:lnTo>
                  <a:pt x="505658" y="717792"/>
                </a:lnTo>
                <a:lnTo>
                  <a:pt x="548549" y="735632"/>
                </a:lnTo>
                <a:lnTo>
                  <a:pt x="592624" y="751219"/>
                </a:lnTo>
                <a:lnTo>
                  <a:pt x="637816" y="764479"/>
                </a:lnTo>
                <a:lnTo>
                  <a:pt x="684057" y="775339"/>
                </a:lnTo>
                <a:lnTo>
                  <a:pt x="731281" y="783728"/>
                </a:lnTo>
                <a:lnTo>
                  <a:pt x="779421" y="789571"/>
                </a:lnTo>
                <a:lnTo>
                  <a:pt x="828408" y="792797"/>
                </a:lnTo>
                <a:lnTo>
                  <a:pt x="828408" y="544779"/>
                </a:lnTo>
                <a:lnTo>
                  <a:pt x="778217" y="540031"/>
                </a:lnTo>
                <a:lnTo>
                  <a:pt x="729344" y="531381"/>
                </a:lnTo>
                <a:lnTo>
                  <a:pt x="681940" y="518999"/>
                </a:lnTo>
                <a:lnTo>
                  <a:pt x="636152" y="503052"/>
                </a:lnTo>
                <a:lnTo>
                  <a:pt x="592133" y="483710"/>
                </a:lnTo>
                <a:lnTo>
                  <a:pt x="550030" y="461141"/>
                </a:lnTo>
                <a:lnTo>
                  <a:pt x="509995" y="435514"/>
                </a:lnTo>
                <a:lnTo>
                  <a:pt x="472176" y="406997"/>
                </a:lnTo>
                <a:lnTo>
                  <a:pt x="436724" y="375759"/>
                </a:lnTo>
                <a:lnTo>
                  <a:pt x="403788" y="341969"/>
                </a:lnTo>
                <a:lnTo>
                  <a:pt x="373518" y="305795"/>
                </a:lnTo>
                <a:lnTo>
                  <a:pt x="346064" y="267406"/>
                </a:lnTo>
                <a:lnTo>
                  <a:pt x="321575" y="226971"/>
                </a:lnTo>
                <a:lnTo>
                  <a:pt x="300202" y="184657"/>
                </a:lnTo>
                <a:lnTo>
                  <a:pt x="282093" y="140635"/>
                </a:lnTo>
                <a:lnTo>
                  <a:pt x="267400" y="95072"/>
                </a:lnTo>
                <a:lnTo>
                  <a:pt x="256271" y="48137"/>
                </a:lnTo>
                <a:lnTo>
                  <a:pt x="2488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47"/>
          <p:cNvSpPr/>
          <p:nvPr/>
        </p:nvSpPr>
        <p:spPr>
          <a:xfrm>
            <a:off x="7671536" y="3407613"/>
            <a:ext cx="1326059" cy="1325611"/>
          </a:xfrm>
          <a:custGeom>
            <a:avLst/>
            <a:gdLst/>
            <a:ahLst/>
            <a:cxnLst/>
            <a:rect l="l" t="t" r="r" b="b"/>
            <a:pathLst>
              <a:path w="1885950" h="1885315">
                <a:moveTo>
                  <a:pt x="942670" y="0"/>
                </a:moveTo>
                <a:lnTo>
                  <a:pt x="894160" y="1226"/>
                </a:lnTo>
                <a:lnTo>
                  <a:pt x="846287" y="4866"/>
                </a:lnTo>
                <a:lnTo>
                  <a:pt x="799110" y="10861"/>
                </a:lnTo>
                <a:lnTo>
                  <a:pt x="752688" y="19151"/>
                </a:lnTo>
                <a:lnTo>
                  <a:pt x="707081" y="29677"/>
                </a:lnTo>
                <a:lnTo>
                  <a:pt x="662348" y="42380"/>
                </a:lnTo>
                <a:lnTo>
                  <a:pt x="618548" y="57200"/>
                </a:lnTo>
                <a:lnTo>
                  <a:pt x="575739" y="74079"/>
                </a:lnTo>
                <a:lnTo>
                  <a:pt x="533983" y="92956"/>
                </a:lnTo>
                <a:lnTo>
                  <a:pt x="493336" y="113774"/>
                </a:lnTo>
                <a:lnTo>
                  <a:pt x="453860" y="136472"/>
                </a:lnTo>
                <a:lnTo>
                  <a:pt x="415613" y="160992"/>
                </a:lnTo>
                <a:lnTo>
                  <a:pt x="378654" y="187273"/>
                </a:lnTo>
                <a:lnTo>
                  <a:pt x="343043" y="215258"/>
                </a:lnTo>
                <a:lnTo>
                  <a:pt x="308839" y="244886"/>
                </a:lnTo>
                <a:lnTo>
                  <a:pt x="276101" y="276099"/>
                </a:lnTo>
                <a:lnTo>
                  <a:pt x="244888" y="308837"/>
                </a:lnTo>
                <a:lnTo>
                  <a:pt x="215259" y="343041"/>
                </a:lnTo>
                <a:lnTo>
                  <a:pt x="187274" y="378652"/>
                </a:lnTo>
                <a:lnTo>
                  <a:pt x="160992" y="415610"/>
                </a:lnTo>
                <a:lnTo>
                  <a:pt x="136473" y="453857"/>
                </a:lnTo>
                <a:lnTo>
                  <a:pt x="113774" y="493332"/>
                </a:lnTo>
                <a:lnTo>
                  <a:pt x="92957" y="533978"/>
                </a:lnTo>
                <a:lnTo>
                  <a:pt x="74079" y="575734"/>
                </a:lnTo>
                <a:lnTo>
                  <a:pt x="57200" y="618541"/>
                </a:lnTo>
                <a:lnTo>
                  <a:pt x="42380" y="662341"/>
                </a:lnTo>
                <a:lnTo>
                  <a:pt x="29677" y="707074"/>
                </a:lnTo>
                <a:lnTo>
                  <a:pt x="19151" y="752680"/>
                </a:lnTo>
                <a:lnTo>
                  <a:pt x="10861" y="799101"/>
                </a:lnTo>
                <a:lnTo>
                  <a:pt x="4866" y="846276"/>
                </a:lnTo>
                <a:lnTo>
                  <a:pt x="1226" y="894148"/>
                </a:lnTo>
                <a:lnTo>
                  <a:pt x="0" y="942657"/>
                </a:lnTo>
                <a:lnTo>
                  <a:pt x="1226" y="991166"/>
                </a:lnTo>
                <a:lnTo>
                  <a:pt x="4866" y="1039038"/>
                </a:lnTo>
                <a:lnTo>
                  <a:pt x="10861" y="1086213"/>
                </a:lnTo>
                <a:lnTo>
                  <a:pt x="19151" y="1132634"/>
                </a:lnTo>
                <a:lnTo>
                  <a:pt x="29677" y="1178240"/>
                </a:lnTo>
                <a:lnTo>
                  <a:pt x="42380" y="1222973"/>
                </a:lnTo>
                <a:lnTo>
                  <a:pt x="57200" y="1266773"/>
                </a:lnTo>
                <a:lnTo>
                  <a:pt x="74079" y="1309580"/>
                </a:lnTo>
                <a:lnTo>
                  <a:pt x="92957" y="1351336"/>
                </a:lnTo>
                <a:lnTo>
                  <a:pt x="113774" y="1391982"/>
                </a:lnTo>
                <a:lnTo>
                  <a:pt x="136473" y="1431457"/>
                </a:lnTo>
                <a:lnTo>
                  <a:pt x="160992" y="1469704"/>
                </a:lnTo>
                <a:lnTo>
                  <a:pt x="187274" y="1506662"/>
                </a:lnTo>
                <a:lnTo>
                  <a:pt x="215259" y="1542273"/>
                </a:lnTo>
                <a:lnTo>
                  <a:pt x="244888" y="1576477"/>
                </a:lnTo>
                <a:lnTo>
                  <a:pt x="276101" y="1609215"/>
                </a:lnTo>
                <a:lnTo>
                  <a:pt x="308839" y="1640428"/>
                </a:lnTo>
                <a:lnTo>
                  <a:pt x="343043" y="1670056"/>
                </a:lnTo>
                <a:lnTo>
                  <a:pt x="378654" y="1698041"/>
                </a:lnTo>
                <a:lnTo>
                  <a:pt x="415613" y="1724322"/>
                </a:lnTo>
                <a:lnTo>
                  <a:pt x="453860" y="1748842"/>
                </a:lnTo>
                <a:lnTo>
                  <a:pt x="493336" y="1771540"/>
                </a:lnTo>
                <a:lnTo>
                  <a:pt x="533983" y="1792358"/>
                </a:lnTo>
                <a:lnTo>
                  <a:pt x="575739" y="1811235"/>
                </a:lnTo>
                <a:lnTo>
                  <a:pt x="618548" y="1828114"/>
                </a:lnTo>
                <a:lnTo>
                  <a:pt x="662348" y="1842934"/>
                </a:lnTo>
                <a:lnTo>
                  <a:pt x="707081" y="1855637"/>
                </a:lnTo>
                <a:lnTo>
                  <a:pt x="752688" y="1866163"/>
                </a:lnTo>
                <a:lnTo>
                  <a:pt x="799110" y="1874453"/>
                </a:lnTo>
                <a:lnTo>
                  <a:pt x="846287" y="1880448"/>
                </a:lnTo>
                <a:lnTo>
                  <a:pt x="894160" y="1884088"/>
                </a:lnTo>
                <a:lnTo>
                  <a:pt x="942670" y="1885314"/>
                </a:lnTo>
                <a:lnTo>
                  <a:pt x="991178" y="1884088"/>
                </a:lnTo>
                <a:lnTo>
                  <a:pt x="1039050" y="1880448"/>
                </a:lnTo>
                <a:lnTo>
                  <a:pt x="1086226" y="1874453"/>
                </a:lnTo>
                <a:lnTo>
                  <a:pt x="1132647" y="1866163"/>
                </a:lnTo>
                <a:lnTo>
                  <a:pt x="1178253" y="1855637"/>
                </a:lnTo>
                <a:lnTo>
                  <a:pt x="1222986" y="1842934"/>
                </a:lnTo>
                <a:lnTo>
                  <a:pt x="1266785" y="1828114"/>
                </a:lnTo>
                <a:lnTo>
                  <a:pt x="1309593" y="1811235"/>
                </a:lnTo>
                <a:lnTo>
                  <a:pt x="1351349" y="1792358"/>
                </a:lnTo>
                <a:lnTo>
                  <a:pt x="1391994" y="1771540"/>
                </a:lnTo>
                <a:lnTo>
                  <a:pt x="1431470" y="1748842"/>
                </a:lnTo>
                <a:lnTo>
                  <a:pt x="1469717" y="1724322"/>
                </a:lnTo>
                <a:lnTo>
                  <a:pt x="1506675" y="1698041"/>
                </a:lnTo>
                <a:lnTo>
                  <a:pt x="1542286" y="1670056"/>
                </a:lnTo>
                <a:lnTo>
                  <a:pt x="1576490" y="1640428"/>
                </a:lnTo>
                <a:lnTo>
                  <a:pt x="1609228" y="1609215"/>
                </a:lnTo>
                <a:lnTo>
                  <a:pt x="1640440" y="1576477"/>
                </a:lnTo>
                <a:lnTo>
                  <a:pt x="1670069" y="1542273"/>
                </a:lnTo>
                <a:lnTo>
                  <a:pt x="1698053" y="1506662"/>
                </a:lnTo>
                <a:lnTo>
                  <a:pt x="1724335" y="1469704"/>
                </a:lnTo>
                <a:lnTo>
                  <a:pt x="1748855" y="1431457"/>
                </a:lnTo>
                <a:lnTo>
                  <a:pt x="1771553" y="1391982"/>
                </a:lnTo>
                <a:lnTo>
                  <a:pt x="1792370" y="1351336"/>
                </a:lnTo>
                <a:lnTo>
                  <a:pt x="1811248" y="1309580"/>
                </a:lnTo>
                <a:lnTo>
                  <a:pt x="1828127" y="1266773"/>
                </a:lnTo>
                <a:lnTo>
                  <a:pt x="1842947" y="1222973"/>
                </a:lnTo>
                <a:lnTo>
                  <a:pt x="1855650" y="1178240"/>
                </a:lnTo>
                <a:lnTo>
                  <a:pt x="1866176" y="1132634"/>
                </a:lnTo>
                <a:lnTo>
                  <a:pt x="1874466" y="1086213"/>
                </a:lnTo>
                <a:lnTo>
                  <a:pt x="1880460" y="1039038"/>
                </a:lnTo>
                <a:lnTo>
                  <a:pt x="1884101" y="991166"/>
                </a:lnTo>
                <a:lnTo>
                  <a:pt x="1885327" y="942657"/>
                </a:lnTo>
                <a:lnTo>
                  <a:pt x="1884101" y="894148"/>
                </a:lnTo>
                <a:lnTo>
                  <a:pt x="1880460" y="846276"/>
                </a:lnTo>
                <a:lnTo>
                  <a:pt x="1874466" y="799101"/>
                </a:lnTo>
                <a:lnTo>
                  <a:pt x="1866176" y="752680"/>
                </a:lnTo>
                <a:lnTo>
                  <a:pt x="1855650" y="707074"/>
                </a:lnTo>
                <a:lnTo>
                  <a:pt x="1842947" y="662341"/>
                </a:lnTo>
                <a:lnTo>
                  <a:pt x="1828127" y="618541"/>
                </a:lnTo>
                <a:lnTo>
                  <a:pt x="1811248" y="575734"/>
                </a:lnTo>
                <a:lnTo>
                  <a:pt x="1792370" y="533978"/>
                </a:lnTo>
                <a:lnTo>
                  <a:pt x="1771553" y="493332"/>
                </a:lnTo>
                <a:lnTo>
                  <a:pt x="1748855" y="453857"/>
                </a:lnTo>
                <a:lnTo>
                  <a:pt x="1724335" y="415610"/>
                </a:lnTo>
                <a:lnTo>
                  <a:pt x="1698053" y="378652"/>
                </a:lnTo>
                <a:lnTo>
                  <a:pt x="1670069" y="343041"/>
                </a:lnTo>
                <a:lnTo>
                  <a:pt x="1640440" y="308837"/>
                </a:lnTo>
                <a:lnTo>
                  <a:pt x="1609228" y="276099"/>
                </a:lnTo>
                <a:lnTo>
                  <a:pt x="1576490" y="244886"/>
                </a:lnTo>
                <a:lnTo>
                  <a:pt x="1542286" y="215258"/>
                </a:lnTo>
                <a:lnTo>
                  <a:pt x="1506675" y="187273"/>
                </a:lnTo>
                <a:lnTo>
                  <a:pt x="1469717" y="160992"/>
                </a:lnTo>
                <a:lnTo>
                  <a:pt x="1431470" y="136472"/>
                </a:lnTo>
                <a:lnTo>
                  <a:pt x="1391994" y="113774"/>
                </a:lnTo>
                <a:lnTo>
                  <a:pt x="1351349" y="92956"/>
                </a:lnTo>
                <a:lnTo>
                  <a:pt x="1309593" y="74079"/>
                </a:lnTo>
                <a:lnTo>
                  <a:pt x="1266785" y="57200"/>
                </a:lnTo>
                <a:lnTo>
                  <a:pt x="1222986" y="42380"/>
                </a:lnTo>
                <a:lnTo>
                  <a:pt x="1178253" y="29677"/>
                </a:lnTo>
                <a:lnTo>
                  <a:pt x="1132647" y="19151"/>
                </a:lnTo>
                <a:lnTo>
                  <a:pt x="1086226" y="10861"/>
                </a:lnTo>
                <a:lnTo>
                  <a:pt x="1039050" y="4866"/>
                </a:lnTo>
                <a:lnTo>
                  <a:pt x="991178" y="1226"/>
                </a:lnTo>
                <a:lnTo>
                  <a:pt x="942670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8"/>
          <p:cNvSpPr txBox="1"/>
          <p:nvPr/>
        </p:nvSpPr>
        <p:spPr>
          <a:xfrm>
            <a:off x="7744420" y="3889263"/>
            <a:ext cx="1161306" cy="31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039" spc="229" dirty="0">
                <a:solidFill>
                  <a:srgbClr val="FFFFFF"/>
                </a:solidFill>
                <a:latin typeface="Calibri"/>
                <a:cs typeface="Calibri"/>
              </a:rPr>
              <a:t>Paciente</a:t>
            </a:r>
            <a:endParaRPr sz="2039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88435" y="3064525"/>
            <a:ext cx="584448" cy="614808"/>
          </a:xfrm>
          <a:custGeom>
            <a:avLst/>
            <a:gdLst/>
            <a:ahLst/>
            <a:cxnLst/>
            <a:rect l="l" t="t" r="r" b="b"/>
            <a:pathLst>
              <a:path w="831215" h="874395">
                <a:moveTo>
                  <a:pt x="831126" y="0"/>
                </a:moveTo>
                <a:lnTo>
                  <a:pt x="782923" y="3127"/>
                </a:lnTo>
                <a:lnTo>
                  <a:pt x="735575" y="8756"/>
                </a:lnTo>
                <a:lnTo>
                  <a:pt x="689142" y="16818"/>
                </a:lnTo>
                <a:lnTo>
                  <a:pt x="643687" y="27245"/>
                </a:lnTo>
                <a:lnTo>
                  <a:pt x="599269" y="39971"/>
                </a:lnTo>
                <a:lnTo>
                  <a:pt x="555950" y="54927"/>
                </a:lnTo>
                <a:lnTo>
                  <a:pt x="513790" y="72045"/>
                </a:lnTo>
                <a:lnTo>
                  <a:pt x="472849" y="91260"/>
                </a:lnTo>
                <a:lnTo>
                  <a:pt x="433190" y="112502"/>
                </a:lnTo>
                <a:lnTo>
                  <a:pt x="394872" y="135704"/>
                </a:lnTo>
                <a:lnTo>
                  <a:pt x="357957" y="160799"/>
                </a:lnTo>
                <a:lnTo>
                  <a:pt x="322505" y="187720"/>
                </a:lnTo>
                <a:lnTo>
                  <a:pt x="288578" y="216398"/>
                </a:lnTo>
                <a:lnTo>
                  <a:pt x="256235" y="246766"/>
                </a:lnTo>
                <a:lnTo>
                  <a:pt x="225538" y="278756"/>
                </a:lnTo>
                <a:lnTo>
                  <a:pt x="196548" y="312302"/>
                </a:lnTo>
                <a:lnTo>
                  <a:pt x="169325" y="347335"/>
                </a:lnTo>
                <a:lnTo>
                  <a:pt x="143931" y="383788"/>
                </a:lnTo>
                <a:lnTo>
                  <a:pt x="120425" y="421594"/>
                </a:lnTo>
                <a:lnTo>
                  <a:pt x="98870" y="460684"/>
                </a:lnTo>
                <a:lnTo>
                  <a:pt x="79325" y="500991"/>
                </a:lnTo>
                <a:lnTo>
                  <a:pt x="61852" y="542449"/>
                </a:lnTo>
                <a:lnTo>
                  <a:pt x="46511" y="584988"/>
                </a:lnTo>
                <a:lnTo>
                  <a:pt x="33364" y="628542"/>
                </a:lnTo>
                <a:lnTo>
                  <a:pt x="22470" y="673043"/>
                </a:lnTo>
                <a:lnTo>
                  <a:pt x="13892" y="718424"/>
                </a:lnTo>
                <a:lnTo>
                  <a:pt x="7689" y="764616"/>
                </a:lnTo>
                <a:lnTo>
                  <a:pt x="3923" y="811553"/>
                </a:lnTo>
                <a:lnTo>
                  <a:pt x="2654" y="859167"/>
                </a:lnTo>
                <a:lnTo>
                  <a:pt x="2654" y="864006"/>
                </a:lnTo>
                <a:lnTo>
                  <a:pt x="0" y="873963"/>
                </a:lnTo>
                <a:lnTo>
                  <a:pt x="247853" y="873963"/>
                </a:lnTo>
                <a:lnTo>
                  <a:pt x="250545" y="864006"/>
                </a:lnTo>
                <a:lnTo>
                  <a:pt x="250545" y="859167"/>
                </a:lnTo>
                <a:lnTo>
                  <a:pt x="252402" y="810676"/>
                </a:lnTo>
                <a:lnTo>
                  <a:pt x="257886" y="763217"/>
                </a:lnTo>
                <a:lnTo>
                  <a:pt x="266870" y="716934"/>
                </a:lnTo>
                <a:lnTo>
                  <a:pt x="279226" y="671969"/>
                </a:lnTo>
                <a:lnTo>
                  <a:pt x="294826" y="628464"/>
                </a:lnTo>
                <a:lnTo>
                  <a:pt x="313543" y="586561"/>
                </a:lnTo>
                <a:lnTo>
                  <a:pt x="335247" y="546404"/>
                </a:lnTo>
                <a:lnTo>
                  <a:pt x="359812" y="508135"/>
                </a:lnTo>
                <a:lnTo>
                  <a:pt x="387109" y="471896"/>
                </a:lnTo>
                <a:lnTo>
                  <a:pt x="417010" y="437830"/>
                </a:lnTo>
                <a:lnTo>
                  <a:pt x="449388" y="406080"/>
                </a:lnTo>
                <a:lnTo>
                  <a:pt x="484115" y="376786"/>
                </a:lnTo>
                <a:lnTo>
                  <a:pt x="521062" y="350094"/>
                </a:lnTo>
                <a:lnTo>
                  <a:pt x="560102" y="326143"/>
                </a:lnTo>
                <a:lnTo>
                  <a:pt x="601107" y="305078"/>
                </a:lnTo>
                <a:lnTo>
                  <a:pt x="643948" y="287041"/>
                </a:lnTo>
                <a:lnTo>
                  <a:pt x="688499" y="272174"/>
                </a:lnTo>
                <a:lnTo>
                  <a:pt x="734631" y="260619"/>
                </a:lnTo>
                <a:lnTo>
                  <a:pt x="782216" y="252520"/>
                </a:lnTo>
                <a:lnTo>
                  <a:pt x="831126" y="248018"/>
                </a:lnTo>
                <a:lnTo>
                  <a:pt x="83112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0"/>
          <p:cNvSpPr/>
          <p:nvPr/>
        </p:nvSpPr>
        <p:spPr>
          <a:xfrm>
            <a:off x="6408539" y="3064276"/>
            <a:ext cx="589359" cy="614808"/>
          </a:xfrm>
          <a:custGeom>
            <a:avLst/>
            <a:gdLst/>
            <a:ahLst/>
            <a:cxnLst/>
            <a:rect l="l" t="t" r="r" b="b"/>
            <a:pathLst>
              <a:path w="838200" h="874395">
                <a:moveTo>
                  <a:pt x="0" y="0"/>
                </a:moveTo>
                <a:lnTo>
                  <a:pt x="0" y="247891"/>
                </a:lnTo>
                <a:lnTo>
                  <a:pt x="48980" y="251432"/>
                </a:lnTo>
                <a:lnTo>
                  <a:pt x="96765" y="258709"/>
                </a:lnTo>
                <a:lnTo>
                  <a:pt x="143212" y="269574"/>
                </a:lnTo>
                <a:lnTo>
                  <a:pt x="188180" y="283880"/>
                </a:lnTo>
                <a:lnTo>
                  <a:pt x="231526" y="301476"/>
                </a:lnTo>
                <a:lnTo>
                  <a:pt x="273108" y="322216"/>
                </a:lnTo>
                <a:lnTo>
                  <a:pt x="312782" y="345951"/>
                </a:lnTo>
                <a:lnTo>
                  <a:pt x="350408" y="372532"/>
                </a:lnTo>
                <a:lnTo>
                  <a:pt x="385841" y="401811"/>
                </a:lnTo>
                <a:lnTo>
                  <a:pt x="418941" y="433639"/>
                </a:lnTo>
                <a:lnTo>
                  <a:pt x="449564" y="467869"/>
                </a:lnTo>
                <a:lnTo>
                  <a:pt x="477568" y="504353"/>
                </a:lnTo>
                <a:lnTo>
                  <a:pt x="502811" y="542940"/>
                </a:lnTo>
                <a:lnTo>
                  <a:pt x="525150" y="583484"/>
                </a:lnTo>
                <a:lnTo>
                  <a:pt x="544443" y="625836"/>
                </a:lnTo>
                <a:lnTo>
                  <a:pt x="560547" y="669848"/>
                </a:lnTo>
                <a:lnTo>
                  <a:pt x="573321" y="715371"/>
                </a:lnTo>
                <a:lnTo>
                  <a:pt x="582621" y="762256"/>
                </a:lnTo>
                <a:lnTo>
                  <a:pt x="588305" y="810356"/>
                </a:lnTo>
                <a:lnTo>
                  <a:pt x="590232" y="859523"/>
                </a:lnTo>
                <a:lnTo>
                  <a:pt x="590232" y="864349"/>
                </a:lnTo>
                <a:lnTo>
                  <a:pt x="588937" y="874306"/>
                </a:lnTo>
                <a:lnTo>
                  <a:pt x="836790" y="874306"/>
                </a:lnTo>
                <a:lnTo>
                  <a:pt x="838123" y="864349"/>
                </a:lnTo>
                <a:lnTo>
                  <a:pt x="838123" y="859523"/>
                </a:lnTo>
                <a:lnTo>
                  <a:pt x="836777" y="811441"/>
                </a:lnTo>
                <a:lnTo>
                  <a:pt x="832788" y="764052"/>
                </a:lnTo>
                <a:lnTo>
                  <a:pt x="826231" y="717423"/>
                </a:lnTo>
                <a:lnTo>
                  <a:pt x="817182" y="671625"/>
                </a:lnTo>
                <a:lnTo>
                  <a:pt x="805714" y="626727"/>
                </a:lnTo>
                <a:lnTo>
                  <a:pt x="791904" y="582799"/>
                </a:lnTo>
                <a:lnTo>
                  <a:pt x="775825" y="539910"/>
                </a:lnTo>
                <a:lnTo>
                  <a:pt x="757554" y="498130"/>
                </a:lnTo>
                <a:lnTo>
                  <a:pt x="737165" y="457528"/>
                </a:lnTo>
                <a:lnTo>
                  <a:pt x="714732" y="418174"/>
                </a:lnTo>
                <a:lnTo>
                  <a:pt x="690331" y="380138"/>
                </a:lnTo>
                <a:lnTo>
                  <a:pt x="664037" y="343488"/>
                </a:lnTo>
                <a:lnTo>
                  <a:pt x="635925" y="308295"/>
                </a:lnTo>
                <a:lnTo>
                  <a:pt x="606070" y="274627"/>
                </a:lnTo>
                <a:lnTo>
                  <a:pt x="574546" y="242555"/>
                </a:lnTo>
                <a:lnTo>
                  <a:pt x="541428" y="212148"/>
                </a:lnTo>
                <a:lnTo>
                  <a:pt x="506792" y="183475"/>
                </a:lnTo>
                <a:lnTo>
                  <a:pt x="470713" y="156607"/>
                </a:lnTo>
                <a:lnTo>
                  <a:pt x="433265" y="131612"/>
                </a:lnTo>
                <a:lnTo>
                  <a:pt x="394523" y="108560"/>
                </a:lnTo>
                <a:lnTo>
                  <a:pt x="354563" y="87520"/>
                </a:lnTo>
                <a:lnTo>
                  <a:pt x="313458" y="68563"/>
                </a:lnTo>
                <a:lnTo>
                  <a:pt x="271285" y="51757"/>
                </a:lnTo>
                <a:lnTo>
                  <a:pt x="228119" y="37172"/>
                </a:lnTo>
                <a:lnTo>
                  <a:pt x="184033" y="24878"/>
                </a:lnTo>
                <a:lnTo>
                  <a:pt x="139103" y="14945"/>
                </a:lnTo>
                <a:lnTo>
                  <a:pt x="93404" y="7440"/>
                </a:lnTo>
                <a:lnTo>
                  <a:pt x="47011" y="243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1"/>
          <p:cNvSpPr/>
          <p:nvPr/>
        </p:nvSpPr>
        <p:spPr>
          <a:xfrm>
            <a:off x="6408548" y="3714750"/>
            <a:ext cx="586680" cy="558105"/>
          </a:xfrm>
          <a:custGeom>
            <a:avLst/>
            <a:gdLst/>
            <a:ahLst/>
            <a:cxnLst/>
            <a:rect l="l" t="t" r="r" b="b"/>
            <a:pathLst>
              <a:path w="834390" h="793750">
                <a:moveTo>
                  <a:pt x="834059" y="0"/>
                </a:moveTo>
                <a:lnTo>
                  <a:pt x="585203" y="0"/>
                </a:lnTo>
                <a:lnTo>
                  <a:pt x="578157" y="47486"/>
                </a:lnTo>
                <a:lnTo>
                  <a:pt x="567701" y="93609"/>
                </a:lnTo>
                <a:lnTo>
                  <a:pt x="553972" y="138240"/>
                </a:lnTo>
                <a:lnTo>
                  <a:pt x="537105" y="181251"/>
                </a:lnTo>
                <a:lnTo>
                  <a:pt x="517236" y="222515"/>
                </a:lnTo>
                <a:lnTo>
                  <a:pt x="494501" y="261904"/>
                </a:lnTo>
                <a:lnTo>
                  <a:pt x="469037" y="299290"/>
                </a:lnTo>
                <a:lnTo>
                  <a:pt x="440978" y="334546"/>
                </a:lnTo>
                <a:lnTo>
                  <a:pt x="410461" y="367544"/>
                </a:lnTo>
                <a:lnTo>
                  <a:pt x="377622" y="398157"/>
                </a:lnTo>
                <a:lnTo>
                  <a:pt x="342597" y="426256"/>
                </a:lnTo>
                <a:lnTo>
                  <a:pt x="305521" y="451714"/>
                </a:lnTo>
                <a:lnTo>
                  <a:pt x="266531" y="474404"/>
                </a:lnTo>
                <a:lnTo>
                  <a:pt x="225762" y="494197"/>
                </a:lnTo>
                <a:lnTo>
                  <a:pt x="183351" y="510966"/>
                </a:lnTo>
                <a:lnTo>
                  <a:pt x="139434" y="524584"/>
                </a:lnTo>
                <a:lnTo>
                  <a:pt x="94145" y="534922"/>
                </a:lnTo>
                <a:lnTo>
                  <a:pt x="47622" y="541852"/>
                </a:lnTo>
                <a:lnTo>
                  <a:pt x="0" y="545249"/>
                </a:lnTo>
                <a:lnTo>
                  <a:pt x="0" y="793140"/>
                </a:lnTo>
                <a:lnTo>
                  <a:pt x="49008" y="790650"/>
                </a:lnTo>
                <a:lnTo>
                  <a:pt x="97209" y="785529"/>
                </a:lnTo>
                <a:lnTo>
                  <a:pt x="144532" y="777845"/>
                </a:lnTo>
                <a:lnTo>
                  <a:pt x="190907" y="767664"/>
                </a:lnTo>
                <a:lnTo>
                  <a:pt x="236263" y="755054"/>
                </a:lnTo>
                <a:lnTo>
                  <a:pt x="280531" y="740084"/>
                </a:lnTo>
                <a:lnTo>
                  <a:pt x="323639" y="722820"/>
                </a:lnTo>
                <a:lnTo>
                  <a:pt x="365518" y="703331"/>
                </a:lnTo>
                <a:lnTo>
                  <a:pt x="406097" y="681683"/>
                </a:lnTo>
                <a:lnTo>
                  <a:pt x="445305" y="657944"/>
                </a:lnTo>
                <a:lnTo>
                  <a:pt x="483073" y="632183"/>
                </a:lnTo>
                <a:lnTo>
                  <a:pt x="519330" y="604465"/>
                </a:lnTo>
                <a:lnTo>
                  <a:pt x="554006" y="574860"/>
                </a:lnTo>
                <a:lnTo>
                  <a:pt x="587031" y="543435"/>
                </a:lnTo>
                <a:lnTo>
                  <a:pt x="618334" y="510257"/>
                </a:lnTo>
                <a:lnTo>
                  <a:pt x="647844" y="475393"/>
                </a:lnTo>
                <a:lnTo>
                  <a:pt x="675492" y="438912"/>
                </a:lnTo>
                <a:lnTo>
                  <a:pt x="701207" y="400881"/>
                </a:lnTo>
                <a:lnTo>
                  <a:pt x="724919" y="361368"/>
                </a:lnTo>
                <a:lnTo>
                  <a:pt x="746557" y="320439"/>
                </a:lnTo>
                <a:lnTo>
                  <a:pt x="766052" y="278163"/>
                </a:lnTo>
                <a:lnTo>
                  <a:pt x="783332" y="234608"/>
                </a:lnTo>
                <a:lnTo>
                  <a:pt x="798328" y="189840"/>
                </a:lnTo>
                <a:lnTo>
                  <a:pt x="810969" y="143928"/>
                </a:lnTo>
                <a:lnTo>
                  <a:pt x="821185" y="96939"/>
                </a:lnTo>
                <a:lnTo>
                  <a:pt x="828905" y="48940"/>
                </a:lnTo>
                <a:lnTo>
                  <a:pt x="8340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52"/>
          <p:cNvSpPr/>
          <p:nvPr/>
        </p:nvSpPr>
        <p:spPr>
          <a:xfrm>
            <a:off x="5790346" y="3714750"/>
            <a:ext cx="582662" cy="557659"/>
          </a:xfrm>
          <a:custGeom>
            <a:avLst/>
            <a:gdLst/>
            <a:ahLst/>
            <a:cxnLst/>
            <a:rect l="l" t="t" r="r" b="b"/>
            <a:pathLst>
              <a:path w="828675" h="793114">
                <a:moveTo>
                  <a:pt x="248856" y="0"/>
                </a:moveTo>
                <a:lnTo>
                  <a:pt x="0" y="0"/>
                </a:lnTo>
                <a:lnTo>
                  <a:pt x="5095" y="47604"/>
                </a:lnTo>
                <a:lnTo>
                  <a:pt x="12718" y="94412"/>
                </a:lnTo>
                <a:lnTo>
                  <a:pt x="22803" y="140352"/>
                </a:lnTo>
                <a:lnTo>
                  <a:pt x="35281" y="185350"/>
                </a:lnTo>
                <a:lnTo>
                  <a:pt x="50086" y="229334"/>
                </a:lnTo>
                <a:lnTo>
                  <a:pt x="67151" y="272230"/>
                </a:lnTo>
                <a:lnTo>
                  <a:pt x="86407" y="313966"/>
                </a:lnTo>
                <a:lnTo>
                  <a:pt x="107789" y="354469"/>
                </a:lnTo>
                <a:lnTo>
                  <a:pt x="131229" y="393666"/>
                </a:lnTo>
                <a:lnTo>
                  <a:pt x="156659" y="431484"/>
                </a:lnTo>
                <a:lnTo>
                  <a:pt x="184012" y="467851"/>
                </a:lnTo>
                <a:lnTo>
                  <a:pt x="213222" y="502692"/>
                </a:lnTo>
                <a:lnTo>
                  <a:pt x="244221" y="535937"/>
                </a:lnTo>
                <a:lnTo>
                  <a:pt x="276941" y="567510"/>
                </a:lnTo>
                <a:lnTo>
                  <a:pt x="311316" y="597341"/>
                </a:lnTo>
                <a:lnTo>
                  <a:pt x="347279" y="625355"/>
                </a:lnTo>
                <a:lnTo>
                  <a:pt x="384761" y="651480"/>
                </a:lnTo>
                <a:lnTo>
                  <a:pt x="423697" y="675643"/>
                </a:lnTo>
                <a:lnTo>
                  <a:pt x="464018" y="697772"/>
                </a:lnTo>
                <a:lnTo>
                  <a:pt x="505658" y="717792"/>
                </a:lnTo>
                <a:lnTo>
                  <a:pt x="548549" y="735632"/>
                </a:lnTo>
                <a:lnTo>
                  <a:pt x="592624" y="751219"/>
                </a:lnTo>
                <a:lnTo>
                  <a:pt x="637816" y="764479"/>
                </a:lnTo>
                <a:lnTo>
                  <a:pt x="684057" y="775339"/>
                </a:lnTo>
                <a:lnTo>
                  <a:pt x="731281" y="783728"/>
                </a:lnTo>
                <a:lnTo>
                  <a:pt x="779421" y="789571"/>
                </a:lnTo>
                <a:lnTo>
                  <a:pt x="828408" y="792797"/>
                </a:lnTo>
                <a:lnTo>
                  <a:pt x="828408" y="544779"/>
                </a:lnTo>
                <a:lnTo>
                  <a:pt x="778217" y="540031"/>
                </a:lnTo>
                <a:lnTo>
                  <a:pt x="729344" y="531381"/>
                </a:lnTo>
                <a:lnTo>
                  <a:pt x="681940" y="518999"/>
                </a:lnTo>
                <a:lnTo>
                  <a:pt x="636152" y="503052"/>
                </a:lnTo>
                <a:lnTo>
                  <a:pt x="592133" y="483710"/>
                </a:lnTo>
                <a:lnTo>
                  <a:pt x="550030" y="461141"/>
                </a:lnTo>
                <a:lnTo>
                  <a:pt x="509995" y="435514"/>
                </a:lnTo>
                <a:lnTo>
                  <a:pt x="472176" y="406997"/>
                </a:lnTo>
                <a:lnTo>
                  <a:pt x="436724" y="375759"/>
                </a:lnTo>
                <a:lnTo>
                  <a:pt x="403788" y="341969"/>
                </a:lnTo>
                <a:lnTo>
                  <a:pt x="373518" y="305795"/>
                </a:lnTo>
                <a:lnTo>
                  <a:pt x="346064" y="267406"/>
                </a:lnTo>
                <a:lnTo>
                  <a:pt x="321575" y="226971"/>
                </a:lnTo>
                <a:lnTo>
                  <a:pt x="300202" y="184657"/>
                </a:lnTo>
                <a:lnTo>
                  <a:pt x="282093" y="140635"/>
                </a:lnTo>
                <a:lnTo>
                  <a:pt x="267400" y="95072"/>
                </a:lnTo>
                <a:lnTo>
                  <a:pt x="256271" y="48137"/>
                </a:lnTo>
                <a:lnTo>
                  <a:pt x="2488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53"/>
          <p:cNvSpPr/>
          <p:nvPr/>
        </p:nvSpPr>
        <p:spPr>
          <a:xfrm>
            <a:off x="2904145" y="3064525"/>
            <a:ext cx="584448" cy="614808"/>
          </a:xfrm>
          <a:custGeom>
            <a:avLst/>
            <a:gdLst/>
            <a:ahLst/>
            <a:cxnLst/>
            <a:rect l="l" t="t" r="r" b="b"/>
            <a:pathLst>
              <a:path w="831214" h="874395">
                <a:moveTo>
                  <a:pt x="831126" y="0"/>
                </a:moveTo>
                <a:lnTo>
                  <a:pt x="782923" y="3127"/>
                </a:lnTo>
                <a:lnTo>
                  <a:pt x="735575" y="8756"/>
                </a:lnTo>
                <a:lnTo>
                  <a:pt x="689142" y="16818"/>
                </a:lnTo>
                <a:lnTo>
                  <a:pt x="643687" y="27245"/>
                </a:lnTo>
                <a:lnTo>
                  <a:pt x="599269" y="39971"/>
                </a:lnTo>
                <a:lnTo>
                  <a:pt x="555950" y="54927"/>
                </a:lnTo>
                <a:lnTo>
                  <a:pt x="513790" y="72045"/>
                </a:lnTo>
                <a:lnTo>
                  <a:pt x="472849" y="91260"/>
                </a:lnTo>
                <a:lnTo>
                  <a:pt x="433190" y="112502"/>
                </a:lnTo>
                <a:lnTo>
                  <a:pt x="394872" y="135704"/>
                </a:lnTo>
                <a:lnTo>
                  <a:pt x="357957" y="160799"/>
                </a:lnTo>
                <a:lnTo>
                  <a:pt x="322505" y="187720"/>
                </a:lnTo>
                <a:lnTo>
                  <a:pt x="288578" y="216398"/>
                </a:lnTo>
                <a:lnTo>
                  <a:pt x="256235" y="246766"/>
                </a:lnTo>
                <a:lnTo>
                  <a:pt x="225538" y="278756"/>
                </a:lnTo>
                <a:lnTo>
                  <a:pt x="196548" y="312302"/>
                </a:lnTo>
                <a:lnTo>
                  <a:pt x="169325" y="347335"/>
                </a:lnTo>
                <a:lnTo>
                  <a:pt x="143931" y="383788"/>
                </a:lnTo>
                <a:lnTo>
                  <a:pt x="120425" y="421594"/>
                </a:lnTo>
                <a:lnTo>
                  <a:pt x="98870" y="460684"/>
                </a:lnTo>
                <a:lnTo>
                  <a:pt x="79325" y="500991"/>
                </a:lnTo>
                <a:lnTo>
                  <a:pt x="61852" y="542449"/>
                </a:lnTo>
                <a:lnTo>
                  <a:pt x="46511" y="584988"/>
                </a:lnTo>
                <a:lnTo>
                  <a:pt x="33364" y="628542"/>
                </a:lnTo>
                <a:lnTo>
                  <a:pt x="22470" y="673043"/>
                </a:lnTo>
                <a:lnTo>
                  <a:pt x="13892" y="718424"/>
                </a:lnTo>
                <a:lnTo>
                  <a:pt x="7689" y="764616"/>
                </a:lnTo>
                <a:lnTo>
                  <a:pt x="3923" y="811553"/>
                </a:lnTo>
                <a:lnTo>
                  <a:pt x="2654" y="859167"/>
                </a:lnTo>
                <a:lnTo>
                  <a:pt x="2654" y="864006"/>
                </a:lnTo>
                <a:lnTo>
                  <a:pt x="0" y="873963"/>
                </a:lnTo>
                <a:lnTo>
                  <a:pt x="247853" y="873963"/>
                </a:lnTo>
                <a:lnTo>
                  <a:pt x="250545" y="864006"/>
                </a:lnTo>
                <a:lnTo>
                  <a:pt x="250545" y="859167"/>
                </a:lnTo>
                <a:lnTo>
                  <a:pt x="252402" y="810676"/>
                </a:lnTo>
                <a:lnTo>
                  <a:pt x="257886" y="763217"/>
                </a:lnTo>
                <a:lnTo>
                  <a:pt x="266870" y="716934"/>
                </a:lnTo>
                <a:lnTo>
                  <a:pt x="279226" y="671969"/>
                </a:lnTo>
                <a:lnTo>
                  <a:pt x="294826" y="628464"/>
                </a:lnTo>
                <a:lnTo>
                  <a:pt x="313543" y="586561"/>
                </a:lnTo>
                <a:lnTo>
                  <a:pt x="335247" y="546404"/>
                </a:lnTo>
                <a:lnTo>
                  <a:pt x="359812" y="508135"/>
                </a:lnTo>
                <a:lnTo>
                  <a:pt x="387109" y="471896"/>
                </a:lnTo>
                <a:lnTo>
                  <a:pt x="417010" y="437830"/>
                </a:lnTo>
                <a:lnTo>
                  <a:pt x="449388" y="406080"/>
                </a:lnTo>
                <a:lnTo>
                  <a:pt x="484115" y="376786"/>
                </a:lnTo>
                <a:lnTo>
                  <a:pt x="521062" y="350094"/>
                </a:lnTo>
                <a:lnTo>
                  <a:pt x="560102" y="326143"/>
                </a:lnTo>
                <a:lnTo>
                  <a:pt x="601107" y="305078"/>
                </a:lnTo>
                <a:lnTo>
                  <a:pt x="643948" y="287041"/>
                </a:lnTo>
                <a:lnTo>
                  <a:pt x="688499" y="272174"/>
                </a:lnTo>
                <a:lnTo>
                  <a:pt x="734631" y="260619"/>
                </a:lnTo>
                <a:lnTo>
                  <a:pt x="782216" y="252520"/>
                </a:lnTo>
                <a:lnTo>
                  <a:pt x="831126" y="248018"/>
                </a:lnTo>
                <a:lnTo>
                  <a:pt x="83112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54"/>
          <p:cNvSpPr/>
          <p:nvPr/>
        </p:nvSpPr>
        <p:spPr>
          <a:xfrm>
            <a:off x="3524250" y="3064276"/>
            <a:ext cx="589359" cy="614808"/>
          </a:xfrm>
          <a:custGeom>
            <a:avLst/>
            <a:gdLst/>
            <a:ahLst/>
            <a:cxnLst/>
            <a:rect l="l" t="t" r="r" b="b"/>
            <a:pathLst>
              <a:path w="838200" h="874395">
                <a:moveTo>
                  <a:pt x="0" y="0"/>
                </a:moveTo>
                <a:lnTo>
                  <a:pt x="0" y="247891"/>
                </a:lnTo>
                <a:lnTo>
                  <a:pt x="48980" y="251432"/>
                </a:lnTo>
                <a:lnTo>
                  <a:pt x="96765" y="258709"/>
                </a:lnTo>
                <a:lnTo>
                  <a:pt x="143212" y="269574"/>
                </a:lnTo>
                <a:lnTo>
                  <a:pt x="188180" y="283880"/>
                </a:lnTo>
                <a:lnTo>
                  <a:pt x="231526" y="301476"/>
                </a:lnTo>
                <a:lnTo>
                  <a:pt x="273108" y="322216"/>
                </a:lnTo>
                <a:lnTo>
                  <a:pt x="312782" y="345951"/>
                </a:lnTo>
                <a:lnTo>
                  <a:pt x="350408" y="372532"/>
                </a:lnTo>
                <a:lnTo>
                  <a:pt x="385841" y="401811"/>
                </a:lnTo>
                <a:lnTo>
                  <a:pt x="418941" y="433639"/>
                </a:lnTo>
                <a:lnTo>
                  <a:pt x="449564" y="467869"/>
                </a:lnTo>
                <a:lnTo>
                  <a:pt x="477568" y="504353"/>
                </a:lnTo>
                <a:lnTo>
                  <a:pt x="502811" y="542940"/>
                </a:lnTo>
                <a:lnTo>
                  <a:pt x="525150" y="583484"/>
                </a:lnTo>
                <a:lnTo>
                  <a:pt x="544443" y="625836"/>
                </a:lnTo>
                <a:lnTo>
                  <a:pt x="560547" y="669848"/>
                </a:lnTo>
                <a:lnTo>
                  <a:pt x="573321" y="715371"/>
                </a:lnTo>
                <a:lnTo>
                  <a:pt x="582621" y="762256"/>
                </a:lnTo>
                <a:lnTo>
                  <a:pt x="588305" y="810356"/>
                </a:lnTo>
                <a:lnTo>
                  <a:pt x="590232" y="859523"/>
                </a:lnTo>
                <a:lnTo>
                  <a:pt x="590232" y="864349"/>
                </a:lnTo>
                <a:lnTo>
                  <a:pt x="588937" y="874306"/>
                </a:lnTo>
                <a:lnTo>
                  <a:pt x="836790" y="874306"/>
                </a:lnTo>
                <a:lnTo>
                  <a:pt x="838123" y="864349"/>
                </a:lnTo>
                <a:lnTo>
                  <a:pt x="838123" y="859523"/>
                </a:lnTo>
                <a:lnTo>
                  <a:pt x="836777" y="811441"/>
                </a:lnTo>
                <a:lnTo>
                  <a:pt x="832788" y="764052"/>
                </a:lnTo>
                <a:lnTo>
                  <a:pt x="826231" y="717423"/>
                </a:lnTo>
                <a:lnTo>
                  <a:pt x="817182" y="671625"/>
                </a:lnTo>
                <a:lnTo>
                  <a:pt x="805714" y="626727"/>
                </a:lnTo>
                <a:lnTo>
                  <a:pt x="791904" y="582799"/>
                </a:lnTo>
                <a:lnTo>
                  <a:pt x="775825" y="539910"/>
                </a:lnTo>
                <a:lnTo>
                  <a:pt x="757554" y="498130"/>
                </a:lnTo>
                <a:lnTo>
                  <a:pt x="737165" y="457528"/>
                </a:lnTo>
                <a:lnTo>
                  <a:pt x="714732" y="418174"/>
                </a:lnTo>
                <a:lnTo>
                  <a:pt x="690331" y="380138"/>
                </a:lnTo>
                <a:lnTo>
                  <a:pt x="664037" y="343488"/>
                </a:lnTo>
                <a:lnTo>
                  <a:pt x="635925" y="308295"/>
                </a:lnTo>
                <a:lnTo>
                  <a:pt x="606070" y="274627"/>
                </a:lnTo>
                <a:lnTo>
                  <a:pt x="574546" y="242555"/>
                </a:lnTo>
                <a:lnTo>
                  <a:pt x="541428" y="212148"/>
                </a:lnTo>
                <a:lnTo>
                  <a:pt x="506792" y="183475"/>
                </a:lnTo>
                <a:lnTo>
                  <a:pt x="470713" y="156607"/>
                </a:lnTo>
                <a:lnTo>
                  <a:pt x="433265" y="131612"/>
                </a:lnTo>
                <a:lnTo>
                  <a:pt x="394523" y="108560"/>
                </a:lnTo>
                <a:lnTo>
                  <a:pt x="354563" y="87520"/>
                </a:lnTo>
                <a:lnTo>
                  <a:pt x="313458" y="68563"/>
                </a:lnTo>
                <a:lnTo>
                  <a:pt x="271285" y="51757"/>
                </a:lnTo>
                <a:lnTo>
                  <a:pt x="228119" y="37172"/>
                </a:lnTo>
                <a:lnTo>
                  <a:pt x="184033" y="24878"/>
                </a:lnTo>
                <a:lnTo>
                  <a:pt x="139103" y="14945"/>
                </a:lnTo>
                <a:lnTo>
                  <a:pt x="93404" y="7440"/>
                </a:lnTo>
                <a:lnTo>
                  <a:pt x="47011" y="243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55"/>
          <p:cNvSpPr/>
          <p:nvPr/>
        </p:nvSpPr>
        <p:spPr>
          <a:xfrm>
            <a:off x="3524250" y="3714750"/>
            <a:ext cx="586680" cy="558105"/>
          </a:xfrm>
          <a:custGeom>
            <a:avLst/>
            <a:gdLst/>
            <a:ahLst/>
            <a:cxnLst/>
            <a:rect l="l" t="t" r="r" b="b"/>
            <a:pathLst>
              <a:path w="834389" h="793750">
                <a:moveTo>
                  <a:pt x="834059" y="0"/>
                </a:moveTo>
                <a:lnTo>
                  <a:pt x="585203" y="0"/>
                </a:lnTo>
                <a:lnTo>
                  <a:pt x="578157" y="47486"/>
                </a:lnTo>
                <a:lnTo>
                  <a:pt x="567701" y="93609"/>
                </a:lnTo>
                <a:lnTo>
                  <a:pt x="553972" y="138240"/>
                </a:lnTo>
                <a:lnTo>
                  <a:pt x="537105" y="181251"/>
                </a:lnTo>
                <a:lnTo>
                  <a:pt x="517236" y="222515"/>
                </a:lnTo>
                <a:lnTo>
                  <a:pt x="494501" y="261904"/>
                </a:lnTo>
                <a:lnTo>
                  <a:pt x="469037" y="299290"/>
                </a:lnTo>
                <a:lnTo>
                  <a:pt x="440978" y="334546"/>
                </a:lnTo>
                <a:lnTo>
                  <a:pt x="410461" y="367544"/>
                </a:lnTo>
                <a:lnTo>
                  <a:pt x="377622" y="398157"/>
                </a:lnTo>
                <a:lnTo>
                  <a:pt x="342597" y="426256"/>
                </a:lnTo>
                <a:lnTo>
                  <a:pt x="305521" y="451714"/>
                </a:lnTo>
                <a:lnTo>
                  <a:pt x="266531" y="474404"/>
                </a:lnTo>
                <a:lnTo>
                  <a:pt x="225762" y="494197"/>
                </a:lnTo>
                <a:lnTo>
                  <a:pt x="183351" y="510966"/>
                </a:lnTo>
                <a:lnTo>
                  <a:pt x="139434" y="524584"/>
                </a:lnTo>
                <a:lnTo>
                  <a:pt x="94145" y="534922"/>
                </a:lnTo>
                <a:lnTo>
                  <a:pt x="47622" y="541852"/>
                </a:lnTo>
                <a:lnTo>
                  <a:pt x="0" y="545249"/>
                </a:lnTo>
                <a:lnTo>
                  <a:pt x="0" y="793140"/>
                </a:lnTo>
                <a:lnTo>
                  <a:pt x="49008" y="790650"/>
                </a:lnTo>
                <a:lnTo>
                  <a:pt x="97209" y="785529"/>
                </a:lnTo>
                <a:lnTo>
                  <a:pt x="144532" y="777845"/>
                </a:lnTo>
                <a:lnTo>
                  <a:pt x="190907" y="767664"/>
                </a:lnTo>
                <a:lnTo>
                  <a:pt x="236263" y="755054"/>
                </a:lnTo>
                <a:lnTo>
                  <a:pt x="280531" y="740084"/>
                </a:lnTo>
                <a:lnTo>
                  <a:pt x="323639" y="722820"/>
                </a:lnTo>
                <a:lnTo>
                  <a:pt x="365518" y="703331"/>
                </a:lnTo>
                <a:lnTo>
                  <a:pt x="406097" y="681683"/>
                </a:lnTo>
                <a:lnTo>
                  <a:pt x="445305" y="657944"/>
                </a:lnTo>
                <a:lnTo>
                  <a:pt x="483073" y="632183"/>
                </a:lnTo>
                <a:lnTo>
                  <a:pt x="519330" y="604465"/>
                </a:lnTo>
                <a:lnTo>
                  <a:pt x="554006" y="574860"/>
                </a:lnTo>
                <a:lnTo>
                  <a:pt x="587031" y="543435"/>
                </a:lnTo>
                <a:lnTo>
                  <a:pt x="618334" y="510257"/>
                </a:lnTo>
                <a:lnTo>
                  <a:pt x="647844" y="475393"/>
                </a:lnTo>
                <a:lnTo>
                  <a:pt x="675492" y="438912"/>
                </a:lnTo>
                <a:lnTo>
                  <a:pt x="701207" y="400881"/>
                </a:lnTo>
                <a:lnTo>
                  <a:pt x="724919" y="361368"/>
                </a:lnTo>
                <a:lnTo>
                  <a:pt x="746557" y="320439"/>
                </a:lnTo>
                <a:lnTo>
                  <a:pt x="766052" y="278163"/>
                </a:lnTo>
                <a:lnTo>
                  <a:pt x="783332" y="234608"/>
                </a:lnTo>
                <a:lnTo>
                  <a:pt x="798328" y="189840"/>
                </a:lnTo>
                <a:lnTo>
                  <a:pt x="810969" y="143928"/>
                </a:lnTo>
                <a:lnTo>
                  <a:pt x="821185" y="96939"/>
                </a:lnTo>
                <a:lnTo>
                  <a:pt x="828905" y="48940"/>
                </a:lnTo>
                <a:lnTo>
                  <a:pt x="8340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56"/>
          <p:cNvSpPr/>
          <p:nvPr/>
        </p:nvSpPr>
        <p:spPr>
          <a:xfrm>
            <a:off x="2906057" y="3714750"/>
            <a:ext cx="582662" cy="557659"/>
          </a:xfrm>
          <a:custGeom>
            <a:avLst/>
            <a:gdLst/>
            <a:ahLst/>
            <a:cxnLst/>
            <a:rect l="l" t="t" r="r" b="b"/>
            <a:pathLst>
              <a:path w="828675" h="793114">
                <a:moveTo>
                  <a:pt x="248856" y="0"/>
                </a:moveTo>
                <a:lnTo>
                  <a:pt x="0" y="0"/>
                </a:lnTo>
                <a:lnTo>
                  <a:pt x="5095" y="47604"/>
                </a:lnTo>
                <a:lnTo>
                  <a:pt x="12718" y="94412"/>
                </a:lnTo>
                <a:lnTo>
                  <a:pt x="22803" y="140352"/>
                </a:lnTo>
                <a:lnTo>
                  <a:pt x="35281" y="185350"/>
                </a:lnTo>
                <a:lnTo>
                  <a:pt x="50086" y="229334"/>
                </a:lnTo>
                <a:lnTo>
                  <a:pt x="67151" y="272230"/>
                </a:lnTo>
                <a:lnTo>
                  <a:pt x="86407" y="313966"/>
                </a:lnTo>
                <a:lnTo>
                  <a:pt x="107789" y="354469"/>
                </a:lnTo>
                <a:lnTo>
                  <a:pt x="131229" y="393666"/>
                </a:lnTo>
                <a:lnTo>
                  <a:pt x="156659" y="431484"/>
                </a:lnTo>
                <a:lnTo>
                  <a:pt x="184012" y="467851"/>
                </a:lnTo>
                <a:lnTo>
                  <a:pt x="213222" y="502692"/>
                </a:lnTo>
                <a:lnTo>
                  <a:pt x="244221" y="535937"/>
                </a:lnTo>
                <a:lnTo>
                  <a:pt x="276941" y="567510"/>
                </a:lnTo>
                <a:lnTo>
                  <a:pt x="311316" y="597341"/>
                </a:lnTo>
                <a:lnTo>
                  <a:pt x="347279" y="625355"/>
                </a:lnTo>
                <a:lnTo>
                  <a:pt x="384761" y="651480"/>
                </a:lnTo>
                <a:lnTo>
                  <a:pt x="423697" y="675643"/>
                </a:lnTo>
                <a:lnTo>
                  <a:pt x="464018" y="697772"/>
                </a:lnTo>
                <a:lnTo>
                  <a:pt x="505658" y="717792"/>
                </a:lnTo>
                <a:lnTo>
                  <a:pt x="548549" y="735632"/>
                </a:lnTo>
                <a:lnTo>
                  <a:pt x="592624" y="751219"/>
                </a:lnTo>
                <a:lnTo>
                  <a:pt x="637816" y="764479"/>
                </a:lnTo>
                <a:lnTo>
                  <a:pt x="684057" y="775339"/>
                </a:lnTo>
                <a:lnTo>
                  <a:pt x="731281" y="783728"/>
                </a:lnTo>
                <a:lnTo>
                  <a:pt x="779421" y="789571"/>
                </a:lnTo>
                <a:lnTo>
                  <a:pt x="828408" y="792797"/>
                </a:lnTo>
                <a:lnTo>
                  <a:pt x="828408" y="544779"/>
                </a:lnTo>
                <a:lnTo>
                  <a:pt x="778217" y="540031"/>
                </a:lnTo>
                <a:lnTo>
                  <a:pt x="729344" y="531381"/>
                </a:lnTo>
                <a:lnTo>
                  <a:pt x="681940" y="518999"/>
                </a:lnTo>
                <a:lnTo>
                  <a:pt x="636152" y="503052"/>
                </a:lnTo>
                <a:lnTo>
                  <a:pt x="592133" y="483710"/>
                </a:lnTo>
                <a:lnTo>
                  <a:pt x="550030" y="461141"/>
                </a:lnTo>
                <a:lnTo>
                  <a:pt x="509995" y="435514"/>
                </a:lnTo>
                <a:lnTo>
                  <a:pt x="472176" y="406997"/>
                </a:lnTo>
                <a:lnTo>
                  <a:pt x="436724" y="375759"/>
                </a:lnTo>
                <a:lnTo>
                  <a:pt x="403788" y="341969"/>
                </a:lnTo>
                <a:lnTo>
                  <a:pt x="373518" y="305795"/>
                </a:lnTo>
                <a:lnTo>
                  <a:pt x="346064" y="267406"/>
                </a:lnTo>
                <a:lnTo>
                  <a:pt x="321575" y="226971"/>
                </a:lnTo>
                <a:lnTo>
                  <a:pt x="300202" y="184657"/>
                </a:lnTo>
                <a:lnTo>
                  <a:pt x="282093" y="140635"/>
                </a:lnTo>
                <a:lnTo>
                  <a:pt x="267400" y="95072"/>
                </a:lnTo>
                <a:lnTo>
                  <a:pt x="256271" y="48137"/>
                </a:lnTo>
                <a:lnTo>
                  <a:pt x="24885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57"/>
          <p:cNvSpPr txBox="1"/>
          <p:nvPr/>
        </p:nvSpPr>
        <p:spPr>
          <a:xfrm>
            <a:off x="3187833" y="3441469"/>
            <a:ext cx="660797" cy="44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ct val="102299"/>
              </a:lnSpc>
            </a:pPr>
            <a:r>
              <a:rPr sz="949" spc="105" dirty="0">
                <a:solidFill>
                  <a:srgbClr val="9F9F9F"/>
                </a:solidFill>
                <a:latin typeface="Calibri"/>
                <a:cs typeface="Calibri"/>
              </a:rPr>
              <a:t>Servicio  </a:t>
            </a:r>
            <a:r>
              <a:rPr sz="949" spc="130" dirty="0">
                <a:solidFill>
                  <a:srgbClr val="9F9F9F"/>
                </a:solidFill>
                <a:latin typeface="Calibri"/>
                <a:cs typeface="Calibri"/>
              </a:rPr>
              <a:t>basado</a:t>
            </a:r>
            <a:r>
              <a:rPr sz="949" spc="-11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27" dirty="0">
                <a:solidFill>
                  <a:srgbClr val="9F9F9F"/>
                </a:solidFill>
                <a:latin typeface="Calibri"/>
                <a:cs typeface="Calibri"/>
              </a:rPr>
              <a:t>en </a:t>
            </a:r>
            <a:r>
              <a:rPr sz="949" spc="56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80" dirty="0">
                <a:solidFill>
                  <a:srgbClr val="9F9F9F"/>
                </a:solidFill>
                <a:latin typeface="Calibri"/>
                <a:cs typeface="Calibri"/>
              </a:rPr>
              <a:t>la</a:t>
            </a:r>
            <a:r>
              <a:rPr sz="949" spc="-18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34" dirty="0">
                <a:solidFill>
                  <a:srgbClr val="9F9F9F"/>
                </a:solidFill>
                <a:latin typeface="Calibri"/>
                <a:cs typeface="Calibri"/>
              </a:rPr>
              <a:t>nube</a:t>
            </a:r>
            <a:endParaRPr sz="949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39342" y="3413837"/>
            <a:ext cx="1326059" cy="1325611"/>
          </a:xfrm>
          <a:custGeom>
            <a:avLst/>
            <a:gdLst/>
            <a:ahLst/>
            <a:cxnLst/>
            <a:rect l="l" t="t" r="r" b="b"/>
            <a:pathLst>
              <a:path w="1885950" h="1885315">
                <a:moveTo>
                  <a:pt x="942670" y="0"/>
                </a:moveTo>
                <a:lnTo>
                  <a:pt x="894160" y="1226"/>
                </a:lnTo>
                <a:lnTo>
                  <a:pt x="846287" y="4866"/>
                </a:lnTo>
                <a:lnTo>
                  <a:pt x="799110" y="10861"/>
                </a:lnTo>
                <a:lnTo>
                  <a:pt x="752688" y="19151"/>
                </a:lnTo>
                <a:lnTo>
                  <a:pt x="707081" y="29677"/>
                </a:lnTo>
                <a:lnTo>
                  <a:pt x="662348" y="42380"/>
                </a:lnTo>
                <a:lnTo>
                  <a:pt x="618548" y="57200"/>
                </a:lnTo>
                <a:lnTo>
                  <a:pt x="575739" y="74079"/>
                </a:lnTo>
                <a:lnTo>
                  <a:pt x="533983" y="92956"/>
                </a:lnTo>
                <a:lnTo>
                  <a:pt x="493336" y="113774"/>
                </a:lnTo>
                <a:lnTo>
                  <a:pt x="453860" y="136472"/>
                </a:lnTo>
                <a:lnTo>
                  <a:pt x="415613" y="160992"/>
                </a:lnTo>
                <a:lnTo>
                  <a:pt x="378654" y="187273"/>
                </a:lnTo>
                <a:lnTo>
                  <a:pt x="343043" y="215258"/>
                </a:lnTo>
                <a:lnTo>
                  <a:pt x="308839" y="244886"/>
                </a:lnTo>
                <a:lnTo>
                  <a:pt x="276101" y="276099"/>
                </a:lnTo>
                <a:lnTo>
                  <a:pt x="244888" y="308837"/>
                </a:lnTo>
                <a:lnTo>
                  <a:pt x="215259" y="343041"/>
                </a:lnTo>
                <a:lnTo>
                  <a:pt x="187274" y="378652"/>
                </a:lnTo>
                <a:lnTo>
                  <a:pt x="160992" y="415610"/>
                </a:lnTo>
                <a:lnTo>
                  <a:pt x="136473" y="453857"/>
                </a:lnTo>
                <a:lnTo>
                  <a:pt x="113774" y="493332"/>
                </a:lnTo>
                <a:lnTo>
                  <a:pt x="92957" y="533978"/>
                </a:lnTo>
                <a:lnTo>
                  <a:pt x="74079" y="575734"/>
                </a:lnTo>
                <a:lnTo>
                  <a:pt x="57200" y="618541"/>
                </a:lnTo>
                <a:lnTo>
                  <a:pt x="42380" y="662341"/>
                </a:lnTo>
                <a:lnTo>
                  <a:pt x="29677" y="707074"/>
                </a:lnTo>
                <a:lnTo>
                  <a:pt x="19151" y="752680"/>
                </a:lnTo>
                <a:lnTo>
                  <a:pt x="10861" y="799101"/>
                </a:lnTo>
                <a:lnTo>
                  <a:pt x="4866" y="846276"/>
                </a:lnTo>
                <a:lnTo>
                  <a:pt x="1226" y="894148"/>
                </a:lnTo>
                <a:lnTo>
                  <a:pt x="0" y="942657"/>
                </a:lnTo>
                <a:lnTo>
                  <a:pt x="1226" y="991166"/>
                </a:lnTo>
                <a:lnTo>
                  <a:pt x="4866" y="1039038"/>
                </a:lnTo>
                <a:lnTo>
                  <a:pt x="10861" y="1086213"/>
                </a:lnTo>
                <a:lnTo>
                  <a:pt x="19151" y="1132634"/>
                </a:lnTo>
                <a:lnTo>
                  <a:pt x="29677" y="1178240"/>
                </a:lnTo>
                <a:lnTo>
                  <a:pt x="42380" y="1222973"/>
                </a:lnTo>
                <a:lnTo>
                  <a:pt x="57200" y="1266773"/>
                </a:lnTo>
                <a:lnTo>
                  <a:pt x="74079" y="1309580"/>
                </a:lnTo>
                <a:lnTo>
                  <a:pt x="92957" y="1351336"/>
                </a:lnTo>
                <a:lnTo>
                  <a:pt x="113774" y="1391982"/>
                </a:lnTo>
                <a:lnTo>
                  <a:pt x="136473" y="1431457"/>
                </a:lnTo>
                <a:lnTo>
                  <a:pt x="160992" y="1469704"/>
                </a:lnTo>
                <a:lnTo>
                  <a:pt x="187274" y="1506662"/>
                </a:lnTo>
                <a:lnTo>
                  <a:pt x="215259" y="1542273"/>
                </a:lnTo>
                <a:lnTo>
                  <a:pt x="244888" y="1576477"/>
                </a:lnTo>
                <a:lnTo>
                  <a:pt x="276101" y="1609215"/>
                </a:lnTo>
                <a:lnTo>
                  <a:pt x="308839" y="1640428"/>
                </a:lnTo>
                <a:lnTo>
                  <a:pt x="343043" y="1670056"/>
                </a:lnTo>
                <a:lnTo>
                  <a:pt x="378654" y="1698041"/>
                </a:lnTo>
                <a:lnTo>
                  <a:pt x="415613" y="1724322"/>
                </a:lnTo>
                <a:lnTo>
                  <a:pt x="453860" y="1748842"/>
                </a:lnTo>
                <a:lnTo>
                  <a:pt x="493336" y="1771540"/>
                </a:lnTo>
                <a:lnTo>
                  <a:pt x="533983" y="1792358"/>
                </a:lnTo>
                <a:lnTo>
                  <a:pt x="575739" y="1811235"/>
                </a:lnTo>
                <a:lnTo>
                  <a:pt x="618548" y="1828114"/>
                </a:lnTo>
                <a:lnTo>
                  <a:pt x="662348" y="1842934"/>
                </a:lnTo>
                <a:lnTo>
                  <a:pt x="707081" y="1855637"/>
                </a:lnTo>
                <a:lnTo>
                  <a:pt x="752688" y="1866163"/>
                </a:lnTo>
                <a:lnTo>
                  <a:pt x="799110" y="1874453"/>
                </a:lnTo>
                <a:lnTo>
                  <a:pt x="846287" y="1880448"/>
                </a:lnTo>
                <a:lnTo>
                  <a:pt x="894160" y="1884088"/>
                </a:lnTo>
                <a:lnTo>
                  <a:pt x="942670" y="1885314"/>
                </a:lnTo>
                <a:lnTo>
                  <a:pt x="991178" y="1884088"/>
                </a:lnTo>
                <a:lnTo>
                  <a:pt x="1039050" y="1880448"/>
                </a:lnTo>
                <a:lnTo>
                  <a:pt x="1086226" y="1874453"/>
                </a:lnTo>
                <a:lnTo>
                  <a:pt x="1132647" y="1866163"/>
                </a:lnTo>
                <a:lnTo>
                  <a:pt x="1178253" y="1855637"/>
                </a:lnTo>
                <a:lnTo>
                  <a:pt x="1222986" y="1842934"/>
                </a:lnTo>
                <a:lnTo>
                  <a:pt x="1266785" y="1828114"/>
                </a:lnTo>
                <a:lnTo>
                  <a:pt x="1309593" y="1811235"/>
                </a:lnTo>
                <a:lnTo>
                  <a:pt x="1351349" y="1792358"/>
                </a:lnTo>
                <a:lnTo>
                  <a:pt x="1391994" y="1771540"/>
                </a:lnTo>
                <a:lnTo>
                  <a:pt x="1431470" y="1748842"/>
                </a:lnTo>
                <a:lnTo>
                  <a:pt x="1469717" y="1724322"/>
                </a:lnTo>
                <a:lnTo>
                  <a:pt x="1506675" y="1698041"/>
                </a:lnTo>
                <a:lnTo>
                  <a:pt x="1542286" y="1670056"/>
                </a:lnTo>
                <a:lnTo>
                  <a:pt x="1576490" y="1640428"/>
                </a:lnTo>
                <a:lnTo>
                  <a:pt x="1609228" y="1609215"/>
                </a:lnTo>
                <a:lnTo>
                  <a:pt x="1640440" y="1576477"/>
                </a:lnTo>
                <a:lnTo>
                  <a:pt x="1670069" y="1542273"/>
                </a:lnTo>
                <a:lnTo>
                  <a:pt x="1698053" y="1506662"/>
                </a:lnTo>
                <a:lnTo>
                  <a:pt x="1724335" y="1469704"/>
                </a:lnTo>
                <a:lnTo>
                  <a:pt x="1748855" y="1431457"/>
                </a:lnTo>
                <a:lnTo>
                  <a:pt x="1771553" y="1391982"/>
                </a:lnTo>
                <a:lnTo>
                  <a:pt x="1792370" y="1351336"/>
                </a:lnTo>
                <a:lnTo>
                  <a:pt x="1811248" y="1309580"/>
                </a:lnTo>
                <a:lnTo>
                  <a:pt x="1828127" y="1266773"/>
                </a:lnTo>
                <a:lnTo>
                  <a:pt x="1842947" y="1222973"/>
                </a:lnTo>
                <a:lnTo>
                  <a:pt x="1855650" y="1178240"/>
                </a:lnTo>
                <a:lnTo>
                  <a:pt x="1866176" y="1132634"/>
                </a:lnTo>
                <a:lnTo>
                  <a:pt x="1874466" y="1086213"/>
                </a:lnTo>
                <a:lnTo>
                  <a:pt x="1880460" y="1039038"/>
                </a:lnTo>
                <a:lnTo>
                  <a:pt x="1884101" y="991166"/>
                </a:lnTo>
                <a:lnTo>
                  <a:pt x="1885327" y="942657"/>
                </a:lnTo>
                <a:lnTo>
                  <a:pt x="1884101" y="894148"/>
                </a:lnTo>
                <a:lnTo>
                  <a:pt x="1880460" y="846276"/>
                </a:lnTo>
                <a:lnTo>
                  <a:pt x="1874466" y="799101"/>
                </a:lnTo>
                <a:lnTo>
                  <a:pt x="1866176" y="752680"/>
                </a:lnTo>
                <a:lnTo>
                  <a:pt x="1855650" y="707074"/>
                </a:lnTo>
                <a:lnTo>
                  <a:pt x="1842947" y="662341"/>
                </a:lnTo>
                <a:lnTo>
                  <a:pt x="1828127" y="618541"/>
                </a:lnTo>
                <a:lnTo>
                  <a:pt x="1811248" y="575734"/>
                </a:lnTo>
                <a:lnTo>
                  <a:pt x="1792370" y="533978"/>
                </a:lnTo>
                <a:lnTo>
                  <a:pt x="1771553" y="493332"/>
                </a:lnTo>
                <a:lnTo>
                  <a:pt x="1748855" y="453857"/>
                </a:lnTo>
                <a:lnTo>
                  <a:pt x="1724335" y="415610"/>
                </a:lnTo>
                <a:lnTo>
                  <a:pt x="1698053" y="378652"/>
                </a:lnTo>
                <a:lnTo>
                  <a:pt x="1670069" y="343041"/>
                </a:lnTo>
                <a:lnTo>
                  <a:pt x="1640440" y="308837"/>
                </a:lnTo>
                <a:lnTo>
                  <a:pt x="1609228" y="276099"/>
                </a:lnTo>
                <a:lnTo>
                  <a:pt x="1576490" y="244886"/>
                </a:lnTo>
                <a:lnTo>
                  <a:pt x="1542286" y="215258"/>
                </a:lnTo>
                <a:lnTo>
                  <a:pt x="1506675" y="187273"/>
                </a:lnTo>
                <a:lnTo>
                  <a:pt x="1469717" y="160992"/>
                </a:lnTo>
                <a:lnTo>
                  <a:pt x="1431470" y="136472"/>
                </a:lnTo>
                <a:lnTo>
                  <a:pt x="1391994" y="113774"/>
                </a:lnTo>
                <a:lnTo>
                  <a:pt x="1351349" y="92956"/>
                </a:lnTo>
                <a:lnTo>
                  <a:pt x="1309593" y="74079"/>
                </a:lnTo>
                <a:lnTo>
                  <a:pt x="1266785" y="57200"/>
                </a:lnTo>
                <a:lnTo>
                  <a:pt x="1222986" y="42380"/>
                </a:lnTo>
                <a:lnTo>
                  <a:pt x="1178253" y="29677"/>
                </a:lnTo>
                <a:lnTo>
                  <a:pt x="1132647" y="19151"/>
                </a:lnTo>
                <a:lnTo>
                  <a:pt x="1086226" y="10861"/>
                </a:lnTo>
                <a:lnTo>
                  <a:pt x="1039050" y="4866"/>
                </a:lnTo>
                <a:lnTo>
                  <a:pt x="991178" y="1226"/>
                </a:lnTo>
                <a:lnTo>
                  <a:pt x="942670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9"/>
          <p:cNvSpPr txBox="1"/>
          <p:nvPr/>
        </p:nvSpPr>
        <p:spPr>
          <a:xfrm>
            <a:off x="4960965" y="3879950"/>
            <a:ext cx="1080492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15" spc="278" dirty="0">
                <a:solidFill>
                  <a:srgbClr val="FFFFFF"/>
                </a:solidFill>
                <a:latin typeface="Calibri"/>
                <a:cs typeface="Calibri"/>
              </a:rPr>
              <a:t>Médi</a:t>
            </a:r>
            <a:r>
              <a:rPr sz="2215" spc="197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15" spc="27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215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31122" y="3411007"/>
            <a:ext cx="1331416" cy="1331416"/>
          </a:xfrm>
          <a:custGeom>
            <a:avLst/>
            <a:gdLst/>
            <a:ahLst/>
            <a:cxnLst/>
            <a:rect l="l" t="t" r="r" b="b"/>
            <a:pathLst>
              <a:path w="1893570" h="1893570">
                <a:moveTo>
                  <a:pt x="946683" y="0"/>
                </a:moveTo>
                <a:lnTo>
                  <a:pt x="897967" y="1231"/>
                </a:lnTo>
                <a:lnTo>
                  <a:pt x="849891" y="4887"/>
                </a:lnTo>
                <a:lnTo>
                  <a:pt x="802514" y="10908"/>
                </a:lnTo>
                <a:lnTo>
                  <a:pt x="755895" y="19233"/>
                </a:lnTo>
                <a:lnTo>
                  <a:pt x="710094" y="29804"/>
                </a:lnTo>
                <a:lnTo>
                  <a:pt x="665170" y="42561"/>
                </a:lnTo>
                <a:lnTo>
                  <a:pt x="621183" y="57445"/>
                </a:lnTo>
                <a:lnTo>
                  <a:pt x="578193" y="74395"/>
                </a:lnTo>
                <a:lnTo>
                  <a:pt x="536259" y="93354"/>
                </a:lnTo>
                <a:lnTo>
                  <a:pt x="495440" y="114260"/>
                </a:lnTo>
                <a:lnTo>
                  <a:pt x="455795" y="137055"/>
                </a:lnTo>
                <a:lnTo>
                  <a:pt x="417385" y="161680"/>
                </a:lnTo>
                <a:lnTo>
                  <a:pt x="380269" y="188073"/>
                </a:lnTo>
                <a:lnTo>
                  <a:pt x="344507" y="216178"/>
                </a:lnTo>
                <a:lnTo>
                  <a:pt x="310156" y="245933"/>
                </a:lnTo>
                <a:lnTo>
                  <a:pt x="277279" y="277279"/>
                </a:lnTo>
                <a:lnTo>
                  <a:pt x="245933" y="310156"/>
                </a:lnTo>
                <a:lnTo>
                  <a:pt x="216178" y="344507"/>
                </a:lnTo>
                <a:lnTo>
                  <a:pt x="188073" y="380269"/>
                </a:lnTo>
                <a:lnTo>
                  <a:pt x="161680" y="417385"/>
                </a:lnTo>
                <a:lnTo>
                  <a:pt x="137055" y="455795"/>
                </a:lnTo>
                <a:lnTo>
                  <a:pt x="114260" y="495440"/>
                </a:lnTo>
                <a:lnTo>
                  <a:pt x="93354" y="536259"/>
                </a:lnTo>
                <a:lnTo>
                  <a:pt x="74395" y="578193"/>
                </a:lnTo>
                <a:lnTo>
                  <a:pt x="57445" y="621183"/>
                </a:lnTo>
                <a:lnTo>
                  <a:pt x="42561" y="665170"/>
                </a:lnTo>
                <a:lnTo>
                  <a:pt x="29804" y="710094"/>
                </a:lnTo>
                <a:lnTo>
                  <a:pt x="19233" y="755895"/>
                </a:lnTo>
                <a:lnTo>
                  <a:pt x="10908" y="802514"/>
                </a:lnTo>
                <a:lnTo>
                  <a:pt x="4887" y="849891"/>
                </a:lnTo>
                <a:lnTo>
                  <a:pt x="1231" y="897967"/>
                </a:lnTo>
                <a:lnTo>
                  <a:pt x="0" y="946683"/>
                </a:lnTo>
                <a:lnTo>
                  <a:pt x="1231" y="995399"/>
                </a:lnTo>
                <a:lnTo>
                  <a:pt x="4887" y="1043475"/>
                </a:lnTo>
                <a:lnTo>
                  <a:pt x="10908" y="1090852"/>
                </a:lnTo>
                <a:lnTo>
                  <a:pt x="19233" y="1137471"/>
                </a:lnTo>
                <a:lnTo>
                  <a:pt x="29804" y="1183272"/>
                </a:lnTo>
                <a:lnTo>
                  <a:pt x="42561" y="1228196"/>
                </a:lnTo>
                <a:lnTo>
                  <a:pt x="57445" y="1272182"/>
                </a:lnTo>
                <a:lnTo>
                  <a:pt x="74395" y="1315173"/>
                </a:lnTo>
                <a:lnTo>
                  <a:pt x="93354" y="1357107"/>
                </a:lnTo>
                <a:lnTo>
                  <a:pt x="114260" y="1397926"/>
                </a:lnTo>
                <a:lnTo>
                  <a:pt x="137055" y="1437570"/>
                </a:lnTo>
                <a:lnTo>
                  <a:pt x="161680" y="1475980"/>
                </a:lnTo>
                <a:lnTo>
                  <a:pt x="188073" y="1513096"/>
                </a:lnTo>
                <a:lnTo>
                  <a:pt x="216178" y="1548859"/>
                </a:lnTo>
                <a:lnTo>
                  <a:pt x="245933" y="1583209"/>
                </a:lnTo>
                <a:lnTo>
                  <a:pt x="277279" y="1616087"/>
                </a:lnTo>
                <a:lnTo>
                  <a:pt x="310156" y="1647433"/>
                </a:lnTo>
                <a:lnTo>
                  <a:pt x="344507" y="1677188"/>
                </a:lnTo>
                <a:lnTo>
                  <a:pt x="380269" y="1705292"/>
                </a:lnTo>
                <a:lnTo>
                  <a:pt x="417385" y="1731686"/>
                </a:lnTo>
                <a:lnTo>
                  <a:pt x="455795" y="1756311"/>
                </a:lnTo>
                <a:lnTo>
                  <a:pt x="495440" y="1779106"/>
                </a:lnTo>
                <a:lnTo>
                  <a:pt x="536259" y="1800012"/>
                </a:lnTo>
                <a:lnTo>
                  <a:pt x="578193" y="1818970"/>
                </a:lnTo>
                <a:lnTo>
                  <a:pt x="621183" y="1835921"/>
                </a:lnTo>
                <a:lnTo>
                  <a:pt x="665170" y="1850805"/>
                </a:lnTo>
                <a:lnTo>
                  <a:pt x="710094" y="1863562"/>
                </a:lnTo>
                <a:lnTo>
                  <a:pt x="755895" y="1874133"/>
                </a:lnTo>
                <a:lnTo>
                  <a:pt x="802514" y="1882458"/>
                </a:lnTo>
                <a:lnTo>
                  <a:pt x="849891" y="1888479"/>
                </a:lnTo>
                <a:lnTo>
                  <a:pt x="897967" y="1892134"/>
                </a:lnTo>
                <a:lnTo>
                  <a:pt x="946683" y="1893366"/>
                </a:lnTo>
                <a:lnTo>
                  <a:pt x="995399" y="1892134"/>
                </a:lnTo>
                <a:lnTo>
                  <a:pt x="1043475" y="1888479"/>
                </a:lnTo>
                <a:lnTo>
                  <a:pt x="1090852" y="1882458"/>
                </a:lnTo>
                <a:lnTo>
                  <a:pt x="1137471" y="1874133"/>
                </a:lnTo>
                <a:lnTo>
                  <a:pt x="1183272" y="1863562"/>
                </a:lnTo>
                <a:lnTo>
                  <a:pt x="1228196" y="1850805"/>
                </a:lnTo>
                <a:lnTo>
                  <a:pt x="1272182" y="1835921"/>
                </a:lnTo>
                <a:lnTo>
                  <a:pt x="1315173" y="1818970"/>
                </a:lnTo>
                <a:lnTo>
                  <a:pt x="1357107" y="1800012"/>
                </a:lnTo>
                <a:lnTo>
                  <a:pt x="1397926" y="1779106"/>
                </a:lnTo>
                <a:lnTo>
                  <a:pt x="1437570" y="1756311"/>
                </a:lnTo>
                <a:lnTo>
                  <a:pt x="1475980" y="1731686"/>
                </a:lnTo>
                <a:lnTo>
                  <a:pt x="1513096" y="1705292"/>
                </a:lnTo>
                <a:lnTo>
                  <a:pt x="1548859" y="1677188"/>
                </a:lnTo>
                <a:lnTo>
                  <a:pt x="1583209" y="1647433"/>
                </a:lnTo>
                <a:lnTo>
                  <a:pt x="1616087" y="1616087"/>
                </a:lnTo>
                <a:lnTo>
                  <a:pt x="1647433" y="1583209"/>
                </a:lnTo>
                <a:lnTo>
                  <a:pt x="1677188" y="1548859"/>
                </a:lnTo>
                <a:lnTo>
                  <a:pt x="1705292" y="1513096"/>
                </a:lnTo>
                <a:lnTo>
                  <a:pt x="1731686" y="1475980"/>
                </a:lnTo>
                <a:lnTo>
                  <a:pt x="1756311" y="1437570"/>
                </a:lnTo>
                <a:lnTo>
                  <a:pt x="1779106" y="1397926"/>
                </a:lnTo>
                <a:lnTo>
                  <a:pt x="1800012" y="1357107"/>
                </a:lnTo>
                <a:lnTo>
                  <a:pt x="1818970" y="1315173"/>
                </a:lnTo>
                <a:lnTo>
                  <a:pt x="1835921" y="1272182"/>
                </a:lnTo>
                <a:lnTo>
                  <a:pt x="1850805" y="1228196"/>
                </a:lnTo>
                <a:lnTo>
                  <a:pt x="1863562" y="1183272"/>
                </a:lnTo>
                <a:lnTo>
                  <a:pt x="1874133" y="1137471"/>
                </a:lnTo>
                <a:lnTo>
                  <a:pt x="1882458" y="1090852"/>
                </a:lnTo>
                <a:lnTo>
                  <a:pt x="1888479" y="1043475"/>
                </a:lnTo>
                <a:lnTo>
                  <a:pt x="1892134" y="995399"/>
                </a:lnTo>
                <a:lnTo>
                  <a:pt x="1893366" y="946683"/>
                </a:lnTo>
                <a:lnTo>
                  <a:pt x="1892134" y="897967"/>
                </a:lnTo>
                <a:lnTo>
                  <a:pt x="1888479" y="849891"/>
                </a:lnTo>
                <a:lnTo>
                  <a:pt x="1882458" y="802514"/>
                </a:lnTo>
                <a:lnTo>
                  <a:pt x="1874133" y="755895"/>
                </a:lnTo>
                <a:lnTo>
                  <a:pt x="1863562" y="710094"/>
                </a:lnTo>
                <a:lnTo>
                  <a:pt x="1850805" y="665170"/>
                </a:lnTo>
                <a:lnTo>
                  <a:pt x="1835921" y="621183"/>
                </a:lnTo>
                <a:lnTo>
                  <a:pt x="1818970" y="578193"/>
                </a:lnTo>
                <a:lnTo>
                  <a:pt x="1800012" y="536259"/>
                </a:lnTo>
                <a:lnTo>
                  <a:pt x="1779106" y="495440"/>
                </a:lnTo>
                <a:lnTo>
                  <a:pt x="1756311" y="455795"/>
                </a:lnTo>
                <a:lnTo>
                  <a:pt x="1731686" y="417385"/>
                </a:lnTo>
                <a:lnTo>
                  <a:pt x="1705292" y="380269"/>
                </a:lnTo>
                <a:lnTo>
                  <a:pt x="1677188" y="344507"/>
                </a:lnTo>
                <a:lnTo>
                  <a:pt x="1647433" y="310156"/>
                </a:lnTo>
                <a:lnTo>
                  <a:pt x="1616087" y="277279"/>
                </a:lnTo>
                <a:lnTo>
                  <a:pt x="1583209" y="245933"/>
                </a:lnTo>
                <a:lnTo>
                  <a:pt x="1548859" y="216178"/>
                </a:lnTo>
                <a:lnTo>
                  <a:pt x="1513096" y="188073"/>
                </a:lnTo>
                <a:lnTo>
                  <a:pt x="1475980" y="161680"/>
                </a:lnTo>
                <a:lnTo>
                  <a:pt x="1437570" y="137055"/>
                </a:lnTo>
                <a:lnTo>
                  <a:pt x="1397926" y="114260"/>
                </a:lnTo>
                <a:lnTo>
                  <a:pt x="1357107" y="93354"/>
                </a:lnTo>
                <a:lnTo>
                  <a:pt x="1315173" y="74395"/>
                </a:lnTo>
                <a:lnTo>
                  <a:pt x="1272182" y="57445"/>
                </a:lnTo>
                <a:lnTo>
                  <a:pt x="1228196" y="42561"/>
                </a:lnTo>
                <a:lnTo>
                  <a:pt x="1183272" y="29804"/>
                </a:lnTo>
                <a:lnTo>
                  <a:pt x="1137471" y="19233"/>
                </a:lnTo>
                <a:lnTo>
                  <a:pt x="1090852" y="10908"/>
                </a:lnTo>
                <a:lnTo>
                  <a:pt x="1043475" y="4887"/>
                </a:lnTo>
                <a:lnTo>
                  <a:pt x="995399" y="1231"/>
                </a:lnTo>
                <a:lnTo>
                  <a:pt x="946683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61"/>
          <p:cNvSpPr txBox="1"/>
          <p:nvPr/>
        </p:nvSpPr>
        <p:spPr>
          <a:xfrm>
            <a:off x="2299531" y="3879950"/>
            <a:ext cx="573286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15" spc="376" dirty="0">
                <a:solidFill>
                  <a:srgbClr val="FFFFFF"/>
                </a:solidFill>
                <a:latin typeface="Calibri"/>
                <a:cs typeface="Calibri"/>
              </a:rPr>
              <a:t>EPS</a:t>
            </a:r>
            <a:endParaRPr sz="2215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444133" y="5384602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63"/>
          <p:cNvSpPr/>
          <p:nvPr/>
        </p:nvSpPr>
        <p:spPr>
          <a:xfrm>
            <a:off x="5488781" y="5384602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64"/>
          <p:cNvSpPr/>
          <p:nvPr/>
        </p:nvSpPr>
        <p:spPr>
          <a:xfrm>
            <a:off x="5533430" y="5384602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object 65"/>
          <p:cNvSpPr/>
          <p:nvPr/>
        </p:nvSpPr>
        <p:spPr>
          <a:xfrm>
            <a:off x="5444133" y="2705695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66"/>
          <p:cNvSpPr/>
          <p:nvPr/>
        </p:nvSpPr>
        <p:spPr>
          <a:xfrm>
            <a:off x="5488781" y="2705695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67"/>
          <p:cNvSpPr/>
          <p:nvPr/>
        </p:nvSpPr>
        <p:spPr>
          <a:xfrm>
            <a:off x="5533430" y="2705695"/>
            <a:ext cx="26789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68"/>
          <p:cNvSpPr txBox="1"/>
          <p:nvPr/>
        </p:nvSpPr>
        <p:spPr>
          <a:xfrm>
            <a:off x="6076667" y="3441469"/>
            <a:ext cx="660797" cy="44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ct val="102299"/>
              </a:lnSpc>
            </a:pPr>
            <a:r>
              <a:rPr sz="949" spc="105" dirty="0">
                <a:solidFill>
                  <a:srgbClr val="9F9F9F"/>
                </a:solidFill>
                <a:latin typeface="Calibri"/>
                <a:cs typeface="Calibri"/>
              </a:rPr>
              <a:t>Servicio  </a:t>
            </a:r>
            <a:r>
              <a:rPr sz="949" spc="130" dirty="0">
                <a:solidFill>
                  <a:srgbClr val="9F9F9F"/>
                </a:solidFill>
                <a:latin typeface="Calibri"/>
                <a:cs typeface="Calibri"/>
              </a:rPr>
              <a:t>basado</a:t>
            </a:r>
            <a:r>
              <a:rPr sz="949" spc="-11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27" dirty="0">
                <a:solidFill>
                  <a:srgbClr val="9F9F9F"/>
                </a:solidFill>
                <a:latin typeface="Calibri"/>
                <a:cs typeface="Calibri"/>
              </a:rPr>
              <a:t>en </a:t>
            </a:r>
            <a:r>
              <a:rPr sz="949" spc="56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80" dirty="0">
                <a:solidFill>
                  <a:srgbClr val="9F9F9F"/>
                </a:solidFill>
                <a:latin typeface="Calibri"/>
                <a:cs typeface="Calibri"/>
              </a:rPr>
              <a:t>la</a:t>
            </a:r>
            <a:r>
              <a:rPr sz="949" spc="-18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34" dirty="0">
                <a:solidFill>
                  <a:srgbClr val="9F9F9F"/>
                </a:solidFill>
                <a:latin typeface="Calibri"/>
                <a:cs typeface="Calibri"/>
              </a:rPr>
              <a:t>nube</a:t>
            </a:r>
            <a:endParaRPr sz="949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911869" y="3441469"/>
            <a:ext cx="660797" cy="44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ct val="102299"/>
              </a:lnSpc>
            </a:pPr>
            <a:r>
              <a:rPr sz="949" spc="105" dirty="0">
                <a:solidFill>
                  <a:srgbClr val="9F9F9F"/>
                </a:solidFill>
                <a:latin typeface="Calibri"/>
                <a:cs typeface="Calibri"/>
              </a:rPr>
              <a:t>Servicio  </a:t>
            </a:r>
            <a:r>
              <a:rPr sz="949" spc="130" dirty="0">
                <a:solidFill>
                  <a:srgbClr val="9F9F9F"/>
                </a:solidFill>
                <a:latin typeface="Calibri"/>
                <a:cs typeface="Calibri"/>
              </a:rPr>
              <a:t>basado</a:t>
            </a:r>
            <a:r>
              <a:rPr sz="949" spc="-11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27" dirty="0">
                <a:solidFill>
                  <a:srgbClr val="9F9F9F"/>
                </a:solidFill>
                <a:latin typeface="Calibri"/>
                <a:cs typeface="Calibri"/>
              </a:rPr>
              <a:t>en </a:t>
            </a:r>
            <a:r>
              <a:rPr sz="949" spc="56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80" dirty="0">
                <a:solidFill>
                  <a:srgbClr val="9F9F9F"/>
                </a:solidFill>
                <a:latin typeface="Calibri"/>
                <a:cs typeface="Calibri"/>
              </a:rPr>
              <a:t>la</a:t>
            </a:r>
            <a:r>
              <a:rPr sz="949" spc="-18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949" spc="134" dirty="0">
                <a:solidFill>
                  <a:srgbClr val="9F9F9F"/>
                </a:solidFill>
                <a:latin typeface="Calibri"/>
                <a:cs typeface="Calibri"/>
              </a:rPr>
              <a:t>nube</a:t>
            </a:r>
            <a:endParaRPr sz="94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8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0262682" y="384192"/>
            <a:ext cx="1512243" cy="482308"/>
            <a:chOff x="10477627" y="294614"/>
            <a:chExt cx="2150745" cy="685949"/>
          </a:xfrm>
        </p:grpSpPr>
        <p:sp>
          <p:nvSpPr>
            <p:cNvPr id="3" name="object 3"/>
            <p:cNvSpPr/>
            <p:nvPr/>
          </p:nvSpPr>
          <p:spPr>
            <a:xfrm>
              <a:off x="10510494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12172889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6" y="347329"/>
                  </a:moveTo>
                  <a:lnTo>
                    <a:pt x="30272" y="347329"/>
                  </a:lnTo>
                  <a:lnTo>
                    <a:pt x="38189" y="348794"/>
                  </a:lnTo>
                  <a:lnTo>
                    <a:pt x="46339" y="351140"/>
                  </a:lnTo>
                  <a:lnTo>
                    <a:pt x="69378" y="358302"/>
                  </a:lnTo>
                  <a:lnTo>
                    <a:pt x="76698" y="360386"/>
                  </a:lnTo>
                  <a:lnTo>
                    <a:pt x="83499" y="362012"/>
                  </a:lnTo>
                  <a:lnTo>
                    <a:pt x="134067" y="363984"/>
                  </a:lnTo>
                  <a:lnTo>
                    <a:pt x="171243" y="351814"/>
                  </a:lnTo>
                  <a:lnTo>
                    <a:pt x="95983" y="351814"/>
                  </a:lnTo>
                  <a:lnTo>
                    <a:pt x="77986" y="347329"/>
                  </a:lnTo>
                  <a:close/>
                </a:path>
                <a:path w="229234" h="364490">
                  <a:moveTo>
                    <a:pt x="11744" y="266089"/>
                  </a:moveTo>
                  <a:lnTo>
                    <a:pt x="60" y="266089"/>
                  </a:lnTo>
                  <a:lnTo>
                    <a:pt x="122" y="297304"/>
                  </a:lnTo>
                  <a:lnTo>
                    <a:pt x="0" y="338223"/>
                  </a:lnTo>
                  <a:lnTo>
                    <a:pt x="1610" y="360310"/>
                  </a:lnTo>
                  <a:lnTo>
                    <a:pt x="10089" y="359404"/>
                  </a:lnTo>
                  <a:lnTo>
                    <a:pt x="14346" y="355549"/>
                  </a:lnTo>
                  <a:lnTo>
                    <a:pt x="17696" y="350896"/>
                  </a:lnTo>
                  <a:lnTo>
                    <a:pt x="23454" y="347597"/>
                  </a:lnTo>
                  <a:lnTo>
                    <a:pt x="30272" y="347329"/>
                  </a:lnTo>
                  <a:lnTo>
                    <a:pt x="77986" y="347329"/>
                  </a:lnTo>
                  <a:lnTo>
                    <a:pt x="64449" y="343955"/>
                  </a:lnTo>
                  <a:lnTo>
                    <a:pt x="37466" y="326582"/>
                  </a:lnTo>
                  <a:lnTo>
                    <a:pt x="18683" y="300393"/>
                  </a:lnTo>
                  <a:lnTo>
                    <a:pt x="11744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5" y="11185"/>
                  </a:lnTo>
                  <a:lnTo>
                    <a:pt x="17948" y="37570"/>
                  </a:lnTo>
                  <a:lnTo>
                    <a:pt x="2384" y="80211"/>
                  </a:lnTo>
                  <a:lnTo>
                    <a:pt x="2539" y="100074"/>
                  </a:lnTo>
                  <a:lnTo>
                    <a:pt x="19567" y="145566"/>
                  </a:lnTo>
                  <a:lnTo>
                    <a:pt x="53153" y="176321"/>
                  </a:lnTo>
                  <a:lnTo>
                    <a:pt x="94724" y="200128"/>
                  </a:lnTo>
                  <a:lnTo>
                    <a:pt x="136341" y="222968"/>
                  </a:lnTo>
                  <a:lnTo>
                    <a:pt x="170062" y="250823"/>
                  </a:lnTo>
                  <a:lnTo>
                    <a:pt x="178741" y="264239"/>
                  </a:lnTo>
                  <a:lnTo>
                    <a:pt x="184247" y="280147"/>
                  </a:lnTo>
                  <a:lnTo>
                    <a:pt x="185388" y="297304"/>
                  </a:lnTo>
                  <a:lnTo>
                    <a:pt x="180972" y="314463"/>
                  </a:lnTo>
                  <a:lnTo>
                    <a:pt x="167835" y="332184"/>
                  </a:lnTo>
                  <a:lnTo>
                    <a:pt x="148060" y="344535"/>
                  </a:lnTo>
                  <a:lnTo>
                    <a:pt x="123493" y="351187"/>
                  </a:lnTo>
                  <a:lnTo>
                    <a:pt x="95983" y="351814"/>
                  </a:lnTo>
                  <a:lnTo>
                    <a:pt x="171243" y="351814"/>
                  </a:lnTo>
                  <a:lnTo>
                    <a:pt x="177925" y="349626"/>
                  </a:lnTo>
                  <a:lnTo>
                    <a:pt x="210642" y="320871"/>
                  </a:lnTo>
                  <a:lnTo>
                    <a:pt x="227784" y="279652"/>
                  </a:lnTo>
                  <a:lnTo>
                    <a:pt x="228770" y="259357"/>
                  </a:lnTo>
                  <a:lnTo>
                    <a:pt x="225363" y="241106"/>
                  </a:lnTo>
                  <a:lnTo>
                    <a:pt x="193299" y="194813"/>
                  </a:lnTo>
                  <a:lnTo>
                    <a:pt x="152644" y="167522"/>
                  </a:lnTo>
                  <a:lnTo>
                    <a:pt x="109055" y="144256"/>
                  </a:lnTo>
                  <a:lnTo>
                    <a:pt x="87273" y="132194"/>
                  </a:lnTo>
                  <a:lnTo>
                    <a:pt x="50721" y="101446"/>
                  </a:lnTo>
                  <a:lnTo>
                    <a:pt x="37462" y="64095"/>
                  </a:lnTo>
                  <a:lnTo>
                    <a:pt x="53742" y="28117"/>
                  </a:lnTo>
                  <a:lnTo>
                    <a:pt x="91159" y="12895"/>
                  </a:lnTo>
                  <a:lnTo>
                    <a:pt x="179557" y="12895"/>
                  </a:lnTo>
                  <a:lnTo>
                    <a:pt x="172526" y="9841"/>
                  </a:lnTo>
                  <a:lnTo>
                    <a:pt x="158785" y="5993"/>
                  </a:lnTo>
                  <a:lnTo>
                    <a:pt x="151647" y="4291"/>
                  </a:lnTo>
                  <a:lnTo>
                    <a:pt x="145094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7" y="12895"/>
                  </a:moveTo>
                  <a:lnTo>
                    <a:pt x="91159" y="12895"/>
                  </a:lnTo>
                  <a:lnTo>
                    <a:pt x="135065" y="15417"/>
                  </a:lnTo>
                  <a:lnTo>
                    <a:pt x="170812" y="32675"/>
                  </a:lnTo>
                  <a:lnTo>
                    <a:pt x="180300" y="43185"/>
                  </a:lnTo>
                  <a:lnTo>
                    <a:pt x="187417" y="55405"/>
                  </a:lnTo>
                  <a:lnTo>
                    <a:pt x="192857" y="69201"/>
                  </a:lnTo>
                  <a:lnTo>
                    <a:pt x="197317" y="84440"/>
                  </a:lnTo>
                  <a:lnTo>
                    <a:pt x="200263" y="83920"/>
                  </a:lnTo>
                  <a:lnTo>
                    <a:pt x="206706" y="83920"/>
                  </a:lnTo>
                  <a:lnTo>
                    <a:pt x="207342" y="64095"/>
                  </a:lnTo>
                  <a:lnTo>
                    <a:pt x="207748" y="43185"/>
                  </a:lnTo>
                  <a:lnTo>
                    <a:pt x="207445" y="21842"/>
                  </a:lnTo>
                  <a:lnTo>
                    <a:pt x="206779" y="13625"/>
                  </a:lnTo>
                  <a:lnTo>
                    <a:pt x="181238" y="13625"/>
                  </a:lnTo>
                  <a:lnTo>
                    <a:pt x="179557" y="12895"/>
                  </a:lnTo>
                  <a:close/>
                </a:path>
                <a:path w="229234" h="364490">
                  <a:moveTo>
                    <a:pt x="206706" y="83920"/>
                  </a:moveTo>
                  <a:lnTo>
                    <a:pt x="200263" y="83920"/>
                  </a:lnTo>
                  <a:lnTo>
                    <a:pt x="203336" y="83996"/>
                  </a:lnTo>
                  <a:lnTo>
                    <a:pt x="206689" y="84440"/>
                  </a:lnTo>
                  <a:lnTo>
                    <a:pt x="206706" y="83920"/>
                  </a:lnTo>
                  <a:close/>
                </a:path>
                <a:path w="229234" h="364490">
                  <a:moveTo>
                    <a:pt x="200098" y="862"/>
                  </a:moveTo>
                  <a:lnTo>
                    <a:pt x="197317" y="2957"/>
                  </a:lnTo>
                  <a:lnTo>
                    <a:pt x="193215" y="6094"/>
                  </a:lnTo>
                  <a:lnTo>
                    <a:pt x="194421" y="11034"/>
                  </a:lnTo>
                  <a:lnTo>
                    <a:pt x="181238" y="13625"/>
                  </a:lnTo>
                  <a:lnTo>
                    <a:pt x="206779" y="13625"/>
                  </a:lnTo>
                  <a:lnTo>
                    <a:pt x="205932" y="3173"/>
                  </a:lnTo>
                  <a:lnTo>
                    <a:pt x="202435" y="3173"/>
                  </a:lnTo>
                  <a:lnTo>
                    <a:pt x="200098" y="862"/>
                  </a:lnTo>
                  <a:close/>
                </a:path>
                <a:path w="229234" h="364490">
                  <a:moveTo>
                    <a:pt x="205915" y="2957"/>
                  </a:moveTo>
                  <a:lnTo>
                    <a:pt x="202435" y="3173"/>
                  </a:lnTo>
                  <a:lnTo>
                    <a:pt x="205932" y="3173"/>
                  </a:lnTo>
                  <a:lnTo>
                    <a:pt x="205915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1376748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36" y="202232"/>
                  </a:lnTo>
                  <a:lnTo>
                    <a:pt x="51630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0" y="334400"/>
                  </a:lnTo>
                  <a:lnTo>
                    <a:pt x="342516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68" y="100136"/>
                  </a:lnTo>
                  <a:lnTo>
                    <a:pt x="333777" y="78600"/>
                  </a:lnTo>
                  <a:lnTo>
                    <a:pt x="333785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1798503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2" y="124039"/>
                  </a:lnTo>
                  <a:lnTo>
                    <a:pt x="92254" y="47165"/>
                  </a:lnTo>
                  <a:lnTo>
                    <a:pt x="92925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6" y="142601"/>
                  </a:lnTo>
                  <a:lnTo>
                    <a:pt x="232530" y="150421"/>
                  </a:lnTo>
                  <a:lnTo>
                    <a:pt x="228994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106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2487161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69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178526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3" y="270504"/>
                  </a:lnTo>
                  <a:lnTo>
                    <a:pt x="92870" y="240984"/>
                  </a:lnTo>
                  <a:lnTo>
                    <a:pt x="93408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12009526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4" y="93600"/>
                  </a:lnTo>
                  <a:lnTo>
                    <a:pt x="52629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29" y="88850"/>
                  </a:lnTo>
                  <a:lnTo>
                    <a:pt x="53729" y="87593"/>
                  </a:lnTo>
                  <a:lnTo>
                    <a:pt x="54990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4990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65" y="6872"/>
                  </a:lnTo>
                  <a:lnTo>
                    <a:pt x="9428" y="11467"/>
                  </a:lnTo>
                  <a:lnTo>
                    <a:pt x="5670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47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39333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35294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5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46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9" y="459"/>
                  </a:lnTo>
                  <a:lnTo>
                    <a:pt x="30205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39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39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9" y="29925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9" y="29925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46" y="11895"/>
                  </a:lnTo>
                  <a:lnTo>
                    <a:pt x="28228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40195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1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688" y="85630"/>
                  </a:lnTo>
                  <a:lnTo>
                    <a:pt x="72950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3" y="11628"/>
                  </a:lnTo>
                  <a:lnTo>
                    <a:pt x="59483" y="4976"/>
                  </a:lnTo>
                  <a:lnTo>
                    <a:pt x="35721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3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50" y="83252"/>
                  </a:lnTo>
                  <a:lnTo>
                    <a:pt x="78384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3" y="15967"/>
                  </a:lnTo>
                  <a:lnTo>
                    <a:pt x="68373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77627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76304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090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9" y="36255"/>
                  </a:lnTo>
                  <a:lnTo>
                    <a:pt x="80836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9" y="29474"/>
                  </a:lnTo>
                  <a:lnTo>
                    <a:pt x="80804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72" y="35855"/>
                  </a:lnTo>
                  <a:lnTo>
                    <a:pt x="81096" y="36301"/>
                  </a:lnTo>
                  <a:lnTo>
                    <a:pt x="81902" y="36944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6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9" y="29474"/>
                  </a:lnTo>
                  <a:lnTo>
                    <a:pt x="81902" y="30162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04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34597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59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01" y="32410"/>
                  </a:lnTo>
                  <a:lnTo>
                    <a:pt x="34801" y="27268"/>
                  </a:lnTo>
                  <a:lnTo>
                    <a:pt x="29159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59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76" y="58162"/>
                  </a:lnTo>
                  <a:lnTo>
                    <a:pt x="73317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050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4152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398" y="25476"/>
                  </a:lnTo>
                  <a:lnTo>
                    <a:pt x="13255" y="32808"/>
                  </a:lnTo>
                  <a:lnTo>
                    <a:pt x="16498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27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68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27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75808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9" y="54651"/>
                  </a:lnTo>
                  <a:lnTo>
                    <a:pt x="33432" y="61834"/>
                  </a:lnTo>
                  <a:lnTo>
                    <a:pt x="39951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40945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8563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65" y="95275"/>
                  </a:moveTo>
                  <a:lnTo>
                    <a:pt x="0" y="95503"/>
                  </a:lnTo>
                  <a:lnTo>
                    <a:pt x="228" y="97015"/>
                  </a:lnTo>
                  <a:lnTo>
                    <a:pt x="13474" y="97015"/>
                  </a:lnTo>
                  <a:lnTo>
                    <a:pt x="13578" y="96164"/>
                  </a:lnTo>
                  <a:lnTo>
                    <a:pt x="990" y="96164"/>
                  </a:lnTo>
                  <a:lnTo>
                    <a:pt x="965" y="95275"/>
                  </a:lnTo>
                  <a:close/>
                </a:path>
                <a:path w="90804" h="97154">
                  <a:moveTo>
                    <a:pt x="87132" y="86829"/>
                  </a:moveTo>
                  <a:lnTo>
                    <a:pt x="75095" y="86829"/>
                  </a:lnTo>
                  <a:lnTo>
                    <a:pt x="73558" y="91566"/>
                  </a:lnTo>
                  <a:lnTo>
                    <a:pt x="77342" y="92201"/>
                  </a:lnTo>
                  <a:lnTo>
                    <a:pt x="77431" y="97002"/>
                  </a:lnTo>
                  <a:lnTo>
                    <a:pt x="90690" y="97002"/>
                  </a:lnTo>
                  <a:lnTo>
                    <a:pt x="88366" y="90893"/>
                  </a:lnTo>
                  <a:lnTo>
                    <a:pt x="87132" y="86829"/>
                  </a:lnTo>
                  <a:close/>
                </a:path>
                <a:path w="90804" h="97154">
                  <a:moveTo>
                    <a:pt x="9753" y="69722"/>
                  </a:moveTo>
                  <a:lnTo>
                    <a:pt x="9918" y="74790"/>
                  </a:lnTo>
                  <a:lnTo>
                    <a:pt x="6870" y="82207"/>
                  </a:lnTo>
                  <a:lnTo>
                    <a:pt x="1663" y="90195"/>
                  </a:lnTo>
                  <a:lnTo>
                    <a:pt x="990" y="96164"/>
                  </a:lnTo>
                  <a:lnTo>
                    <a:pt x="13578" y="96164"/>
                  </a:lnTo>
                  <a:lnTo>
                    <a:pt x="13715" y="95034"/>
                  </a:lnTo>
                  <a:lnTo>
                    <a:pt x="14998" y="93510"/>
                  </a:lnTo>
                  <a:lnTo>
                    <a:pt x="13474" y="91922"/>
                  </a:lnTo>
                  <a:lnTo>
                    <a:pt x="16644" y="91922"/>
                  </a:lnTo>
                  <a:lnTo>
                    <a:pt x="16710" y="86829"/>
                  </a:lnTo>
                  <a:lnTo>
                    <a:pt x="18707" y="81800"/>
                  </a:lnTo>
                  <a:lnTo>
                    <a:pt x="22577" y="70700"/>
                  </a:lnTo>
                  <a:lnTo>
                    <a:pt x="12712" y="70700"/>
                  </a:lnTo>
                  <a:lnTo>
                    <a:pt x="9753" y="69722"/>
                  </a:lnTo>
                  <a:close/>
                </a:path>
                <a:path w="90804" h="97154">
                  <a:moveTo>
                    <a:pt x="16644" y="91922"/>
                  </a:moveTo>
                  <a:lnTo>
                    <a:pt x="13474" y="91922"/>
                  </a:lnTo>
                  <a:lnTo>
                    <a:pt x="16636" y="93217"/>
                  </a:lnTo>
                  <a:lnTo>
                    <a:pt x="16644" y="91922"/>
                  </a:lnTo>
                  <a:close/>
                </a:path>
                <a:path w="90804" h="97154">
                  <a:moveTo>
                    <a:pt x="70307" y="79743"/>
                  </a:moveTo>
                  <a:lnTo>
                    <a:pt x="73228" y="87833"/>
                  </a:lnTo>
                  <a:lnTo>
                    <a:pt x="75095" y="86829"/>
                  </a:lnTo>
                  <a:lnTo>
                    <a:pt x="87132" y="86829"/>
                  </a:lnTo>
                  <a:lnTo>
                    <a:pt x="85327" y="80886"/>
                  </a:lnTo>
                  <a:lnTo>
                    <a:pt x="71196" y="80886"/>
                  </a:lnTo>
                  <a:lnTo>
                    <a:pt x="70307" y="79743"/>
                  </a:lnTo>
                  <a:close/>
                </a:path>
                <a:path w="90804" h="97154">
                  <a:moveTo>
                    <a:pt x="79629" y="68148"/>
                  </a:moveTo>
                  <a:lnTo>
                    <a:pt x="67284" y="68148"/>
                  </a:lnTo>
                  <a:lnTo>
                    <a:pt x="67030" y="71958"/>
                  </a:lnTo>
                  <a:lnTo>
                    <a:pt x="68999" y="78041"/>
                  </a:lnTo>
                  <a:lnTo>
                    <a:pt x="71196" y="80886"/>
                  </a:lnTo>
                  <a:lnTo>
                    <a:pt x="85327" y="80886"/>
                  </a:lnTo>
                  <a:lnTo>
                    <a:pt x="85204" y="80479"/>
                  </a:lnTo>
                  <a:lnTo>
                    <a:pt x="82118" y="79184"/>
                  </a:lnTo>
                  <a:lnTo>
                    <a:pt x="80911" y="73469"/>
                  </a:lnTo>
                  <a:lnTo>
                    <a:pt x="79629" y="68148"/>
                  </a:lnTo>
                  <a:close/>
                </a:path>
                <a:path w="90804" h="97154">
                  <a:moveTo>
                    <a:pt x="28105" y="26352"/>
                  </a:moveTo>
                  <a:lnTo>
                    <a:pt x="28641" y="29121"/>
                  </a:lnTo>
                  <a:lnTo>
                    <a:pt x="28767" y="30238"/>
                  </a:lnTo>
                  <a:lnTo>
                    <a:pt x="27508" y="33350"/>
                  </a:lnTo>
                  <a:lnTo>
                    <a:pt x="23367" y="42663"/>
                  </a:lnTo>
                  <a:lnTo>
                    <a:pt x="19034" y="51887"/>
                  </a:lnTo>
                  <a:lnTo>
                    <a:pt x="15238" y="61180"/>
                  </a:lnTo>
                  <a:lnTo>
                    <a:pt x="12712" y="70700"/>
                  </a:lnTo>
                  <a:lnTo>
                    <a:pt x="22577" y="70700"/>
                  </a:lnTo>
                  <a:lnTo>
                    <a:pt x="23520" y="67995"/>
                  </a:lnTo>
                  <a:lnTo>
                    <a:pt x="79593" y="67995"/>
                  </a:lnTo>
                  <a:lnTo>
                    <a:pt x="78054" y="61607"/>
                  </a:lnTo>
                  <a:lnTo>
                    <a:pt x="73735" y="56541"/>
                  </a:lnTo>
                  <a:lnTo>
                    <a:pt x="38405" y="56541"/>
                  </a:lnTo>
                  <a:lnTo>
                    <a:pt x="30645" y="56273"/>
                  </a:lnTo>
                  <a:lnTo>
                    <a:pt x="30340" y="53352"/>
                  </a:lnTo>
                  <a:lnTo>
                    <a:pt x="34556" y="50977"/>
                  </a:lnTo>
                  <a:lnTo>
                    <a:pt x="32181" y="48628"/>
                  </a:lnTo>
                  <a:lnTo>
                    <a:pt x="33844" y="48628"/>
                  </a:lnTo>
                  <a:lnTo>
                    <a:pt x="36029" y="44691"/>
                  </a:lnTo>
                  <a:lnTo>
                    <a:pt x="35318" y="41846"/>
                  </a:lnTo>
                  <a:lnTo>
                    <a:pt x="39369" y="35928"/>
                  </a:lnTo>
                  <a:lnTo>
                    <a:pt x="42341" y="28041"/>
                  </a:lnTo>
                  <a:lnTo>
                    <a:pt x="42579" y="26568"/>
                  </a:lnTo>
                  <a:lnTo>
                    <a:pt x="31432" y="26568"/>
                  </a:lnTo>
                  <a:lnTo>
                    <a:pt x="28105" y="26352"/>
                  </a:lnTo>
                  <a:close/>
                </a:path>
                <a:path w="90804" h="97154">
                  <a:moveTo>
                    <a:pt x="79593" y="67995"/>
                  </a:moveTo>
                  <a:lnTo>
                    <a:pt x="23520" y="67995"/>
                  </a:lnTo>
                  <a:lnTo>
                    <a:pt x="36987" y="68435"/>
                  </a:lnTo>
                  <a:lnTo>
                    <a:pt x="47247" y="68648"/>
                  </a:lnTo>
                  <a:lnTo>
                    <a:pt x="57777" y="68610"/>
                  </a:lnTo>
                  <a:lnTo>
                    <a:pt x="67284" y="68148"/>
                  </a:lnTo>
                  <a:lnTo>
                    <a:pt x="79629" y="68148"/>
                  </a:lnTo>
                  <a:lnTo>
                    <a:pt x="79593" y="67995"/>
                  </a:lnTo>
                  <a:close/>
                </a:path>
                <a:path w="90804" h="97154">
                  <a:moveTo>
                    <a:pt x="62938" y="29121"/>
                  </a:moveTo>
                  <a:lnTo>
                    <a:pt x="49326" y="29121"/>
                  </a:lnTo>
                  <a:lnTo>
                    <a:pt x="49568" y="29476"/>
                  </a:lnTo>
                  <a:lnTo>
                    <a:pt x="52096" y="35501"/>
                  </a:lnTo>
                  <a:lnTo>
                    <a:pt x="54544" y="42663"/>
                  </a:lnTo>
                  <a:lnTo>
                    <a:pt x="57263" y="49700"/>
                  </a:lnTo>
                  <a:lnTo>
                    <a:pt x="61061" y="56273"/>
                  </a:lnTo>
                  <a:lnTo>
                    <a:pt x="53787" y="56534"/>
                  </a:lnTo>
                  <a:lnTo>
                    <a:pt x="38405" y="56541"/>
                  </a:lnTo>
                  <a:lnTo>
                    <a:pt x="73735" y="56541"/>
                  </a:lnTo>
                  <a:lnTo>
                    <a:pt x="70510" y="52666"/>
                  </a:lnTo>
                  <a:lnTo>
                    <a:pt x="68262" y="39636"/>
                  </a:lnTo>
                  <a:lnTo>
                    <a:pt x="64160" y="34213"/>
                  </a:lnTo>
                  <a:lnTo>
                    <a:pt x="64548" y="34213"/>
                  </a:lnTo>
                  <a:lnTo>
                    <a:pt x="62938" y="29121"/>
                  </a:lnTo>
                  <a:close/>
                </a:path>
                <a:path w="90804" h="97154">
                  <a:moveTo>
                    <a:pt x="33844" y="48628"/>
                  </a:moveTo>
                  <a:lnTo>
                    <a:pt x="32181" y="48628"/>
                  </a:lnTo>
                  <a:lnTo>
                    <a:pt x="33794" y="48717"/>
                  </a:lnTo>
                  <a:close/>
                </a:path>
                <a:path w="90804" h="97154">
                  <a:moveTo>
                    <a:pt x="64827" y="35095"/>
                  </a:moveTo>
                  <a:close/>
                </a:path>
                <a:path w="90804" h="97154">
                  <a:moveTo>
                    <a:pt x="64548" y="34213"/>
                  </a:moveTo>
                  <a:lnTo>
                    <a:pt x="64160" y="34213"/>
                  </a:lnTo>
                  <a:lnTo>
                    <a:pt x="64827" y="35095"/>
                  </a:lnTo>
                  <a:lnTo>
                    <a:pt x="64548" y="34213"/>
                  </a:lnTo>
                  <a:close/>
                </a:path>
                <a:path w="90804" h="97154">
                  <a:moveTo>
                    <a:pt x="58930" y="22326"/>
                  </a:moveTo>
                  <a:lnTo>
                    <a:pt x="47002" y="22326"/>
                  </a:lnTo>
                  <a:lnTo>
                    <a:pt x="45123" y="24790"/>
                  </a:lnTo>
                  <a:lnTo>
                    <a:pt x="48945" y="26492"/>
                  </a:lnTo>
                  <a:lnTo>
                    <a:pt x="48577" y="29971"/>
                  </a:lnTo>
                  <a:lnTo>
                    <a:pt x="49034" y="30238"/>
                  </a:lnTo>
                  <a:lnTo>
                    <a:pt x="49514" y="29553"/>
                  </a:lnTo>
                  <a:lnTo>
                    <a:pt x="49326" y="29121"/>
                  </a:lnTo>
                  <a:lnTo>
                    <a:pt x="62938" y="29121"/>
                  </a:lnTo>
                  <a:lnTo>
                    <a:pt x="62666" y="28257"/>
                  </a:lnTo>
                  <a:lnTo>
                    <a:pt x="60286" y="28257"/>
                  </a:lnTo>
                  <a:lnTo>
                    <a:pt x="58930" y="22326"/>
                  </a:lnTo>
                  <a:close/>
                </a:path>
                <a:path w="90804" h="97154">
                  <a:moveTo>
                    <a:pt x="62433" y="27520"/>
                  </a:moveTo>
                  <a:lnTo>
                    <a:pt x="60286" y="28257"/>
                  </a:lnTo>
                  <a:lnTo>
                    <a:pt x="62666" y="28257"/>
                  </a:lnTo>
                  <a:lnTo>
                    <a:pt x="62433" y="27520"/>
                  </a:lnTo>
                  <a:close/>
                </a:path>
                <a:path w="90804" h="97154">
                  <a:moveTo>
                    <a:pt x="41833" y="0"/>
                  </a:moveTo>
                  <a:lnTo>
                    <a:pt x="39979" y="1955"/>
                  </a:lnTo>
                  <a:lnTo>
                    <a:pt x="38231" y="7691"/>
                  </a:lnTo>
                  <a:lnTo>
                    <a:pt x="35434" y="13309"/>
                  </a:lnTo>
                  <a:lnTo>
                    <a:pt x="32773" y="19404"/>
                  </a:lnTo>
                  <a:lnTo>
                    <a:pt x="31432" y="26568"/>
                  </a:lnTo>
                  <a:lnTo>
                    <a:pt x="42579" y="26568"/>
                  </a:lnTo>
                  <a:lnTo>
                    <a:pt x="43129" y="23164"/>
                  </a:lnTo>
                  <a:lnTo>
                    <a:pt x="43256" y="22212"/>
                  </a:lnTo>
                  <a:lnTo>
                    <a:pt x="44636" y="22212"/>
                  </a:lnTo>
                  <a:lnTo>
                    <a:pt x="44665" y="20637"/>
                  </a:lnTo>
                  <a:lnTo>
                    <a:pt x="58544" y="20637"/>
                  </a:lnTo>
                  <a:lnTo>
                    <a:pt x="58472" y="20321"/>
                  </a:lnTo>
                  <a:lnTo>
                    <a:pt x="55257" y="12823"/>
                  </a:lnTo>
                  <a:lnTo>
                    <a:pt x="52014" y="6254"/>
                  </a:lnTo>
                  <a:lnTo>
                    <a:pt x="50311" y="1638"/>
                  </a:lnTo>
                  <a:lnTo>
                    <a:pt x="46964" y="1638"/>
                  </a:lnTo>
                  <a:lnTo>
                    <a:pt x="41833" y="0"/>
                  </a:lnTo>
                  <a:close/>
                </a:path>
                <a:path w="90804" h="97154">
                  <a:moveTo>
                    <a:pt x="44636" y="22212"/>
                  </a:moveTo>
                  <a:lnTo>
                    <a:pt x="43256" y="22212"/>
                  </a:lnTo>
                  <a:lnTo>
                    <a:pt x="43903" y="22682"/>
                  </a:lnTo>
                  <a:lnTo>
                    <a:pt x="43903" y="23164"/>
                  </a:lnTo>
                  <a:lnTo>
                    <a:pt x="44792" y="23037"/>
                  </a:lnTo>
                  <a:lnTo>
                    <a:pt x="44636" y="22212"/>
                  </a:lnTo>
                  <a:close/>
                </a:path>
                <a:path w="90804" h="97154">
                  <a:moveTo>
                    <a:pt x="58544" y="20637"/>
                  </a:moveTo>
                  <a:lnTo>
                    <a:pt x="44665" y="20637"/>
                  </a:lnTo>
                  <a:lnTo>
                    <a:pt x="45478" y="21183"/>
                  </a:lnTo>
                  <a:lnTo>
                    <a:pt x="45491" y="22567"/>
                  </a:lnTo>
                  <a:lnTo>
                    <a:pt x="47002" y="22326"/>
                  </a:lnTo>
                  <a:lnTo>
                    <a:pt x="58930" y="22326"/>
                  </a:lnTo>
                  <a:lnTo>
                    <a:pt x="58544" y="20637"/>
                  </a:lnTo>
                  <a:close/>
                </a:path>
                <a:path w="90804" h="97154">
                  <a:moveTo>
                    <a:pt x="50114" y="1104"/>
                  </a:moveTo>
                  <a:lnTo>
                    <a:pt x="46964" y="1638"/>
                  </a:lnTo>
                  <a:lnTo>
                    <a:pt x="50311" y="1638"/>
                  </a:lnTo>
                  <a:lnTo>
                    <a:pt x="50114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18520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23621" y="6357143"/>
            <a:ext cx="1465808" cy="398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633" spc="74" dirty="0">
                <a:solidFill>
                  <a:srgbClr val="A2A2A2"/>
                </a:solidFill>
                <a:latin typeface="Calibri"/>
                <a:cs typeface="Calibri"/>
              </a:rPr>
              <a:t>Fuente:</a:t>
            </a:r>
            <a:endParaRPr sz="633">
              <a:latin typeface="Calibri"/>
              <a:cs typeface="Calibri"/>
            </a:endParaRPr>
          </a:p>
          <a:p>
            <a:pPr marL="8929" marR="3572">
              <a:lnSpc>
                <a:spcPct val="103200"/>
              </a:lnSpc>
            </a:pP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 área </a:t>
            </a:r>
            <a:r>
              <a:rPr sz="633" spc="88" dirty="0">
                <a:solidFill>
                  <a:srgbClr val="A2A2A2"/>
                </a:solidFill>
                <a:latin typeface="Calibri"/>
                <a:cs typeface="Calibri"/>
              </a:rPr>
              <a:t>TIC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S.O.S 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área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Gestión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5" dirty="0">
                <a:solidFill>
                  <a:srgbClr val="A2A2A2"/>
                </a:solidFill>
                <a:latin typeface="Calibri"/>
                <a:cs typeface="Calibri"/>
              </a:rPr>
              <a:t>de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Riesgos  </a:t>
            </a:r>
            <a:r>
              <a:rPr sz="633" spc="63" dirty="0">
                <a:solidFill>
                  <a:srgbClr val="A2A2A2"/>
                </a:solidFill>
                <a:latin typeface="Calibri"/>
                <a:cs typeface="Calibri"/>
              </a:rPr>
              <a:t>Visita</a:t>
            </a:r>
            <a:r>
              <a:rPr sz="633" spc="-14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Comfandi</a:t>
            </a:r>
            <a:endParaRPr sz="633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6376" y="384192"/>
            <a:ext cx="937076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8863">
              <a:lnSpc>
                <a:spcPct val="100000"/>
              </a:lnSpc>
            </a:pPr>
            <a:r>
              <a:rPr spc="345" dirty="0"/>
              <a:t>Canales </a:t>
            </a:r>
            <a:r>
              <a:rPr spc="376" dirty="0"/>
              <a:t>de</a:t>
            </a:r>
            <a:r>
              <a:rPr spc="-143" dirty="0"/>
              <a:t> </a:t>
            </a:r>
            <a:r>
              <a:rPr spc="352" dirty="0"/>
              <a:t>comunicación</a:t>
            </a:r>
          </a:p>
        </p:txBody>
      </p:sp>
      <p:sp>
        <p:nvSpPr>
          <p:cNvPr id="24" name="object 24"/>
          <p:cNvSpPr/>
          <p:nvPr/>
        </p:nvSpPr>
        <p:spPr>
          <a:xfrm>
            <a:off x="3363355" y="2475720"/>
            <a:ext cx="1076474" cy="1076474"/>
          </a:xfrm>
          <a:custGeom>
            <a:avLst/>
            <a:gdLst/>
            <a:ahLst/>
            <a:cxnLst/>
            <a:rect l="l" t="t" r="r" b="b"/>
            <a:pathLst>
              <a:path w="1530985" h="1530985">
                <a:moveTo>
                  <a:pt x="765263" y="0"/>
                </a:moveTo>
                <a:lnTo>
                  <a:pt x="716867" y="1505"/>
                </a:lnTo>
                <a:lnTo>
                  <a:pt x="669270" y="5962"/>
                </a:lnTo>
                <a:lnTo>
                  <a:pt x="622563" y="13281"/>
                </a:lnTo>
                <a:lnTo>
                  <a:pt x="576836" y="23372"/>
                </a:lnTo>
                <a:lnTo>
                  <a:pt x="532177" y="36146"/>
                </a:lnTo>
                <a:lnTo>
                  <a:pt x="488676" y="51512"/>
                </a:lnTo>
                <a:lnTo>
                  <a:pt x="446424" y="69382"/>
                </a:lnTo>
                <a:lnTo>
                  <a:pt x="405509" y="89665"/>
                </a:lnTo>
                <a:lnTo>
                  <a:pt x="366022" y="112272"/>
                </a:lnTo>
                <a:lnTo>
                  <a:pt x="328052" y="137114"/>
                </a:lnTo>
                <a:lnTo>
                  <a:pt x="291688" y="164099"/>
                </a:lnTo>
                <a:lnTo>
                  <a:pt x="257021" y="193140"/>
                </a:lnTo>
                <a:lnTo>
                  <a:pt x="224140" y="224147"/>
                </a:lnTo>
                <a:lnTo>
                  <a:pt x="193135" y="257028"/>
                </a:lnTo>
                <a:lnTo>
                  <a:pt x="164095" y="291696"/>
                </a:lnTo>
                <a:lnTo>
                  <a:pt x="137109" y="328060"/>
                </a:lnTo>
                <a:lnTo>
                  <a:pt x="112269" y="366031"/>
                </a:lnTo>
                <a:lnTo>
                  <a:pt x="89662" y="405519"/>
                </a:lnTo>
                <a:lnTo>
                  <a:pt x="69380" y="446434"/>
                </a:lnTo>
                <a:lnTo>
                  <a:pt x="51511" y="488687"/>
                </a:lnTo>
                <a:lnTo>
                  <a:pt x="36145" y="532188"/>
                </a:lnTo>
                <a:lnTo>
                  <a:pt x="23371" y="576847"/>
                </a:lnTo>
                <a:lnTo>
                  <a:pt x="13281" y="622576"/>
                </a:lnTo>
                <a:lnTo>
                  <a:pt x="5962" y="669283"/>
                </a:lnTo>
                <a:lnTo>
                  <a:pt x="1505" y="716880"/>
                </a:lnTo>
                <a:lnTo>
                  <a:pt x="0" y="765276"/>
                </a:lnTo>
                <a:lnTo>
                  <a:pt x="1505" y="813673"/>
                </a:lnTo>
                <a:lnTo>
                  <a:pt x="5962" y="861269"/>
                </a:lnTo>
                <a:lnTo>
                  <a:pt x="13281" y="907977"/>
                </a:lnTo>
                <a:lnTo>
                  <a:pt x="23371" y="953705"/>
                </a:lnTo>
                <a:lnTo>
                  <a:pt x="36145" y="998364"/>
                </a:lnTo>
                <a:lnTo>
                  <a:pt x="51511" y="1041865"/>
                </a:lnTo>
                <a:lnTo>
                  <a:pt x="69380" y="1084118"/>
                </a:lnTo>
                <a:lnTo>
                  <a:pt x="89662" y="1125033"/>
                </a:lnTo>
                <a:lnTo>
                  <a:pt x="112269" y="1164521"/>
                </a:lnTo>
                <a:lnTo>
                  <a:pt x="137109" y="1202492"/>
                </a:lnTo>
                <a:lnTo>
                  <a:pt x="164095" y="1238856"/>
                </a:lnTo>
                <a:lnTo>
                  <a:pt x="193135" y="1273524"/>
                </a:lnTo>
                <a:lnTo>
                  <a:pt x="224140" y="1306406"/>
                </a:lnTo>
                <a:lnTo>
                  <a:pt x="257021" y="1337412"/>
                </a:lnTo>
                <a:lnTo>
                  <a:pt x="291688" y="1366453"/>
                </a:lnTo>
                <a:lnTo>
                  <a:pt x="328052" y="1393439"/>
                </a:lnTo>
                <a:lnTo>
                  <a:pt x="366022" y="1418280"/>
                </a:lnTo>
                <a:lnTo>
                  <a:pt x="405509" y="1440887"/>
                </a:lnTo>
                <a:lnTo>
                  <a:pt x="446424" y="1461170"/>
                </a:lnTo>
                <a:lnTo>
                  <a:pt x="488676" y="1479040"/>
                </a:lnTo>
                <a:lnTo>
                  <a:pt x="532177" y="1494406"/>
                </a:lnTo>
                <a:lnTo>
                  <a:pt x="576836" y="1507180"/>
                </a:lnTo>
                <a:lnTo>
                  <a:pt x="622563" y="1517271"/>
                </a:lnTo>
                <a:lnTo>
                  <a:pt x="669270" y="1524590"/>
                </a:lnTo>
                <a:lnTo>
                  <a:pt x="716867" y="1529047"/>
                </a:lnTo>
                <a:lnTo>
                  <a:pt x="765263" y="1530553"/>
                </a:lnTo>
                <a:lnTo>
                  <a:pt x="813661" y="1529047"/>
                </a:lnTo>
                <a:lnTo>
                  <a:pt x="861259" y="1524590"/>
                </a:lnTo>
                <a:lnTo>
                  <a:pt x="907967" y="1517271"/>
                </a:lnTo>
                <a:lnTo>
                  <a:pt x="953696" y="1507180"/>
                </a:lnTo>
                <a:lnTo>
                  <a:pt x="998356" y="1494406"/>
                </a:lnTo>
                <a:lnTo>
                  <a:pt x="1041858" y="1479040"/>
                </a:lnTo>
                <a:lnTo>
                  <a:pt x="1084111" y="1461170"/>
                </a:lnTo>
                <a:lnTo>
                  <a:pt x="1125026" y="1440887"/>
                </a:lnTo>
                <a:lnTo>
                  <a:pt x="1164514" y="1418280"/>
                </a:lnTo>
                <a:lnTo>
                  <a:pt x="1202485" y="1393439"/>
                </a:lnTo>
                <a:lnTo>
                  <a:pt x="1238849" y="1366453"/>
                </a:lnTo>
                <a:lnTo>
                  <a:pt x="1273516" y="1337412"/>
                </a:lnTo>
                <a:lnTo>
                  <a:pt x="1306398" y="1306406"/>
                </a:lnTo>
                <a:lnTo>
                  <a:pt x="1337403" y="1273524"/>
                </a:lnTo>
                <a:lnTo>
                  <a:pt x="1366444" y="1238856"/>
                </a:lnTo>
                <a:lnTo>
                  <a:pt x="1393429" y="1202492"/>
                </a:lnTo>
                <a:lnTo>
                  <a:pt x="1418270" y="1164521"/>
                </a:lnTo>
                <a:lnTo>
                  <a:pt x="1440877" y="1125033"/>
                </a:lnTo>
                <a:lnTo>
                  <a:pt x="1461160" y="1084118"/>
                </a:lnTo>
                <a:lnTo>
                  <a:pt x="1479029" y="1041865"/>
                </a:lnTo>
                <a:lnTo>
                  <a:pt x="1494395" y="998364"/>
                </a:lnTo>
                <a:lnTo>
                  <a:pt x="1507168" y="953705"/>
                </a:lnTo>
                <a:lnTo>
                  <a:pt x="1517259" y="907977"/>
                </a:lnTo>
                <a:lnTo>
                  <a:pt x="1524577" y="861269"/>
                </a:lnTo>
                <a:lnTo>
                  <a:pt x="1529034" y="813673"/>
                </a:lnTo>
                <a:lnTo>
                  <a:pt x="1530540" y="765276"/>
                </a:lnTo>
                <a:lnTo>
                  <a:pt x="1529034" y="716880"/>
                </a:lnTo>
                <a:lnTo>
                  <a:pt x="1524577" y="669283"/>
                </a:lnTo>
                <a:lnTo>
                  <a:pt x="1517259" y="622576"/>
                </a:lnTo>
                <a:lnTo>
                  <a:pt x="1507168" y="576847"/>
                </a:lnTo>
                <a:lnTo>
                  <a:pt x="1494395" y="532188"/>
                </a:lnTo>
                <a:lnTo>
                  <a:pt x="1479029" y="488687"/>
                </a:lnTo>
                <a:lnTo>
                  <a:pt x="1461160" y="446434"/>
                </a:lnTo>
                <a:lnTo>
                  <a:pt x="1440877" y="405519"/>
                </a:lnTo>
                <a:lnTo>
                  <a:pt x="1418270" y="366031"/>
                </a:lnTo>
                <a:lnTo>
                  <a:pt x="1393429" y="328060"/>
                </a:lnTo>
                <a:lnTo>
                  <a:pt x="1366444" y="291696"/>
                </a:lnTo>
                <a:lnTo>
                  <a:pt x="1337403" y="257028"/>
                </a:lnTo>
                <a:lnTo>
                  <a:pt x="1306398" y="224147"/>
                </a:lnTo>
                <a:lnTo>
                  <a:pt x="1273516" y="193140"/>
                </a:lnTo>
                <a:lnTo>
                  <a:pt x="1238849" y="164099"/>
                </a:lnTo>
                <a:lnTo>
                  <a:pt x="1202485" y="137114"/>
                </a:lnTo>
                <a:lnTo>
                  <a:pt x="1164514" y="112272"/>
                </a:lnTo>
                <a:lnTo>
                  <a:pt x="1125026" y="89665"/>
                </a:lnTo>
                <a:lnTo>
                  <a:pt x="1084111" y="69382"/>
                </a:lnTo>
                <a:lnTo>
                  <a:pt x="1041858" y="51512"/>
                </a:lnTo>
                <a:lnTo>
                  <a:pt x="998356" y="36146"/>
                </a:lnTo>
                <a:lnTo>
                  <a:pt x="953696" y="23372"/>
                </a:lnTo>
                <a:lnTo>
                  <a:pt x="907967" y="13281"/>
                </a:lnTo>
                <a:lnTo>
                  <a:pt x="861259" y="5962"/>
                </a:lnTo>
                <a:lnTo>
                  <a:pt x="813661" y="1505"/>
                </a:lnTo>
                <a:lnTo>
                  <a:pt x="765263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/>
          <p:nvPr/>
        </p:nvSpPr>
        <p:spPr>
          <a:xfrm>
            <a:off x="3926086" y="2005848"/>
            <a:ext cx="788938" cy="583554"/>
          </a:xfrm>
          <a:custGeom>
            <a:avLst/>
            <a:gdLst/>
            <a:ahLst/>
            <a:cxnLst/>
            <a:rect l="l" t="t" r="r" b="b"/>
            <a:pathLst>
              <a:path w="1122045" h="829945">
                <a:moveTo>
                  <a:pt x="0" y="0"/>
                </a:moveTo>
                <a:lnTo>
                  <a:pt x="0" y="413626"/>
                </a:lnTo>
                <a:lnTo>
                  <a:pt x="49900" y="416551"/>
                </a:lnTo>
                <a:lnTo>
                  <a:pt x="99290" y="421919"/>
                </a:lnTo>
                <a:lnTo>
                  <a:pt x="148094" y="429669"/>
                </a:lnTo>
                <a:lnTo>
                  <a:pt x="196238" y="439744"/>
                </a:lnTo>
                <a:lnTo>
                  <a:pt x="243646" y="452084"/>
                </a:lnTo>
                <a:lnTo>
                  <a:pt x="290243" y="466630"/>
                </a:lnTo>
                <a:lnTo>
                  <a:pt x="335956" y="483324"/>
                </a:lnTo>
                <a:lnTo>
                  <a:pt x="380708" y="502105"/>
                </a:lnTo>
                <a:lnTo>
                  <a:pt x="424427" y="522915"/>
                </a:lnTo>
                <a:lnTo>
                  <a:pt x="467035" y="545696"/>
                </a:lnTo>
                <a:lnTo>
                  <a:pt x="508460" y="570387"/>
                </a:lnTo>
                <a:lnTo>
                  <a:pt x="548625" y="596930"/>
                </a:lnTo>
                <a:lnTo>
                  <a:pt x="587457" y="625266"/>
                </a:lnTo>
                <a:lnTo>
                  <a:pt x="624880" y="655336"/>
                </a:lnTo>
                <a:lnTo>
                  <a:pt x="660820" y="687081"/>
                </a:lnTo>
                <a:lnTo>
                  <a:pt x="695202" y="720441"/>
                </a:lnTo>
                <a:lnTo>
                  <a:pt x="727951" y="755359"/>
                </a:lnTo>
                <a:lnTo>
                  <a:pt x="758992" y="791773"/>
                </a:lnTo>
                <a:lnTo>
                  <a:pt x="788250" y="829627"/>
                </a:lnTo>
                <a:lnTo>
                  <a:pt x="1121765" y="584746"/>
                </a:lnTo>
                <a:lnTo>
                  <a:pt x="1092822" y="546742"/>
                </a:lnTo>
                <a:lnTo>
                  <a:pt x="1062636" y="509748"/>
                </a:lnTo>
                <a:lnTo>
                  <a:pt x="1031240" y="473794"/>
                </a:lnTo>
                <a:lnTo>
                  <a:pt x="998667" y="438908"/>
                </a:lnTo>
                <a:lnTo>
                  <a:pt x="964949" y="405120"/>
                </a:lnTo>
                <a:lnTo>
                  <a:pt x="930121" y="372461"/>
                </a:lnTo>
                <a:lnTo>
                  <a:pt x="894213" y="340960"/>
                </a:lnTo>
                <a:lnTo>
                  <a:pt x="857259" y="310647"/>
                </a:lnTo>
                <a:lnTo>
                  <a:pt x="819292" y="281552"/>
                </a:lnTo>
                <a:lnTo>
                  <a:pt x="780345" y="253704"/>
                </a:lnTo>
                <a:lnTo>
                  <a:pt x="740450" y="227133"/>
                </a:lnTo>
                <a:lnTo>
                  <a:pt x="699641" y="201870"/>
                </a:lnTo>
                <a:lnTo>
                  <a:pt x="657949" y="177943"/>
                </a:lnTo>
                <a:lnTo>
                  <a:pt x="615408" y="155383"/>
                </a:lnTo>
                <a:lnTo>
                  <a:pt x="572050" y="134219"/>
                </a:lnTo>
                <a:lnTo>
                  <a:pt x="527908" y="114481"/>
                </a:lnTo>
                <a:lnTo>
                  <a:pt x="483016" y="96199"/>
                </a:lnTo>
                <a:lnTo>
                  <a:pt x="437405" y="79402"/>
                </a:lnTo>
                <a:lnTo>
                  <a:pt x="391109" y="64121"/>
                </a:lnTo>
                <a:lnTo>
                  <a:pt x="344161" y="50385"/>
                </a:lnTo>
                <a:lnTo>
                  <a:pt x="296592" y="38224"/>
                </a:lnTo>
                <a:lnTo>
                  <a:pt x="248437" y="27668"/>
                </a:lnTo>
                <a:lnTo>
                  <a:pt x="199727" y="18746"/>
                </a:lnTo>
                <a:lnTo>
                  <a:pt x="150495" y="11489"/>
                </a:lnTo>
                <a:lnTo>
                  <a:pt x="100775" y="5925"/>
                </a:lnTo>
                <a:lnTo>
                  <a:pt x="50599" y="208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/>
          <p:cNvSpPr/>
          <p:nvPr/>
        </p:nvSpPr>
        <p:spPr>
          <a:xfrm>
            <a:off x="4511454" y="2469853"/>
            <a:ext cx="398711" cy="1076027"/>
          </a:xfrm>
          <a:custGeom>
            <a:avLst/>
            <a:gdLst/>
            <a:ahLst/>
            <a:cxnLst/>
            <a:rect l="l" t="t" r="r" b="b"/>
            <a:pathLst>
              <a:path w="567054" h="1530350">
                <a:moveTo>
                  <a:pt x="340042" y="0"/>
                </a:moveTo>
                <a:lnTo>
                  <a:pt x="6045" y="245402"/>
                </a:lnTo>
                <a:lnTo>
                  <a:pt x="30517" y="288080"/>
                </a:lnTo>
                <a:lnTo>
                  <a:pt x="52963" y="332017"/>
                </a:lnTo>
                <a:lnTo>
                  <a:pt x="73317" y="377150"/>
                </a:lnTo>
                <a:lnTo>
                  <a:pt x="91517" y="423415"/>
                </a:lnTo>
                <a:lnTo>
                  <a:pt x="107498" y="470747"/>
                </a:lnTo>
                <a:lnTo>
                  <a:pt x="121196" y="519085"/>
                </a:lnTo>
                <a:lnTo>
                  <a:pt x="132546" y="568364"/>
                </a:lnTo>
                <a:lnTo>
                  <a:pt x="141486" y="618520"/>
                </a:lnTo>
                <a:lnTo>
                  <a:pt x="147951" y="669491"/>
                </a:lnTo>
                <a:lnTo>
                  <a:pt x="151877" y="721212"/>
                </a:lnTo>
                <a:lnTo>
                  <a:pt x="153200" y="773620"/>
                </a:lnTo>
                <a:lnTo>
                  <a:pt x="151818" y="827117"/>
                </a:lnTo>
                <a:lnTo>
                  <a:pt x="147720" y="879892"/>
                </a:lnTo>
                <a:lnTo>
                  <a:pt x="140974" y="931879"/>
                </a:lnTo>
                <a:lnTo>
                  <a:pt x="131650" y="983010"/>
                </a:lnTo>
                <a:lnTo>
                  <a:pt x="119816" y="1033220"/>
                </a:lnTo>
                <a:lnTo>
                  <a:pt x="105543" y="1082442"/>
                </a:lnTo>
                <a:lnTo>
                  <a:pt x="88899" y="1130608"/>
                </a:lnTo>
                <a:lnTo>
                  <a:pt x="69953" y="1177653"/>
                </a:lnTo>
                <a:lnTo>
                  <a:pt x="48775" y="1223509"/>
                </a:lnTo>
                <a:lnTo>
                  <a:pt x="25434" y="1268110"/>
                </a:lnTo>
                <a:lnTo>
                  <a:pt x="0" y="1311389"/>
                </a:lnTo>
                <a:lnTo>
                  <a:pt x="351256" y="1529753"/>
                </a:lnTo>
                <a:lnTo>
                  <a:pt x="376171" y="1488126"/>
                </a:lnTo>
                <a:lnTo>
                  <a:pt x="399709" y="1445607"/>
                </a:lnTo>
                <a:lnTo>
                  <a:pt x="421837" y="1402224"/>
                </a:lnTo>
                <a:lnTo>
                  <a:pt x="442525" y="1358009"/>
                </a:lnTo>
                <a:lnTo>
                  <a:pt x="461739" y="1312992"/>
                </a:lnTo>
                <a:lnTo>
                  <a:pt x="479449" y="1267204"/>
                </a:lnTo>
                <a:lnTo>
                  <a:pt x="495623" y="1220676"/>
                </a:lnTo>
                <a:lnTo>
                  <a:pt x="510228" y="1173437"/>
                </a:lnTo>
                <a:lnTo>
                  <a:pt x="523235" y="1125518"/>
                </a:lnTo>
                <a:lnTo>
                  <a:pt x="534609" y="1076950"/>
                </a:lnTo>
                <a:lnTo>
                  <a:pt x="544321" y="1027764"/>
                </a:lnTo>
                <a:lnTo>
                  <a:pt x="552338" y="977989"/>
                </a:lnTo>
                <a:lnTo>
                  <a:pt x="558629" y="927657"/>
                </a:lnTo>
                <a:lnTo>
                  <a:pt x="563162" y="876798"/>
                </a:lnTo>
                <a:lnTo>
                  <a:pt x="565905" y="825442"/>
                </a:lnTo>
                <a:lnTo>
                  <a:pt x="566826" y="773620"/>
                </a:lnTo>
                <a:lnTo>
                  <a:pt x="565854" y="720418"/>
                </a:lnTo>
                <a:lnTo>
                  <a:pt x="562960" y="667710"/>
                </a:lnTo>
                <a:lnTo>
                  <a:pt x="558179" y="615527"/>
                </a:lnTo>
                <a:lnTo>
                  <a:pt x="551545" y="563904"/>
                </a:lnTo>
                <a:lnTo>
                  <a:pt x="543094" y="512873"/>
                </a:lnTo>
                <a:lnTo>
                  <a:pt x="532859" y="462466"/>
                </a:lnTo>
                <a:lnTo>
                  <a:pt x="520876" y="412717"/>
                </a:lnTo>
                <a:lnTo>
                  <a:pt x="507179" y="363659"/>
                </a:lnTo>
                <a:lnTo>
                  <a:pt x="491802" y="315325"/>
                </a:lnTo>
                <a:lnTo>
                  <a:pt x="474780" y="267746"/>
                </a:lnTo>
                <a:lnTo>
                  <a:pt x="456148" y="220957"/>
                </a:lnTo>
                <a:lnTo>
                  <a:pt x="435940" y="174990"/>
                </a:lnTo>
                <a:lnTo>
                  <a:pt x="414191" y="129878"/>
                </a:lnTo>
                <a:lnTo>
                  <a:pt x="390935" y="85653"/>
                </a:lnTo>
                <a:lnTo>
                  <a:pt x="366207" y="42350"/>
                </a:lnTo>
                <a:lnTo>
                  <a:pt x="340042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/>
          <p:cNvSpPr/>
          <p:nvPr/>
        </p:nvSpPr>
        <p:spPr>
          <a:xfrm>
            <a:off x="3047083" y="2006250"/>
            <a:ext cx="816620" cy="628203"/>
          </a:xfrm>
          <a:custGeom>
            <a:avLst/>
            <a:gdLst/>
            <a:ahLst/>
            <a:cxnLst/>
            <a:rect l="l" t="t" r="r" b="b"/>
            <a:pathLst>
              <a:path w="1161414" h="893445">
                <a:moveTo>
                  <a:pt x="1161224" y="0"/>
                </a:moveTo>
                <a:lnTo>
                  <a:pt x="1110252" y="2850"/>
                </a:lnTo>
                <a:lnTo>
                  <a:pt x="1059829" y="7424"/>
                </a:lnTo>
                <a:lnTo>
                  <a:pt x="1009980" y="13690"/>
                </a:lnTo>
                <a:lnTo>
                  <a:pt x="960732" y="21620"/>
                </a:lnTo>
                <a:lnTo>
                  <a:pt x="912109" y="31184"/>
                </a:lnTo>
                <a:lnTo>
                  <a:pt x="864139" y="42353"/>
                </a:lnTo>
                <a:lnTo>
                  <a:pt x="816847" y="55097"/>
                </a:lnTo>
                <a:lnTo>
                  <a:pt x="770257" y="69388"/>
                </a:lnTo>
                <a:lnTo>
                  <a:pt x="724397" y="85195"/>
                </a:lnTo>
                <a:lnTo>
                  <a:pt x="679292" y="102489"/>
                </a:lnTo>
                <a:lnTo>
                  <a:pt x="634968" y="121241"/>
                </a:lnTo>
                <a:lnTo>
                  <a:pt x="591450" y="141422"/>
                </a:lnTo>
                <a:lnTo>
                  <a:pt x="548764" y="163002"/>
                </a:lnTo>
                <a:lnTo>
                  <a:pt x="506936" y="185951"/>
                </a:lnTo>
                <a:lnTo>
                  <a:pt x="465992" y="210241"/>
                </a:lnTo>
                <a:lnTo>
                  <a:pt x="425958" y="235842"/>
                </a:lnTo>
                <a:lnTo>
                  <a:pt x="386859" y="262724"/>
                </a:lnTo>
                <a:lnTo>
                  <a:pt x="348721" y="290859"/>
                </a:lnTo>
                <a:lnTo>
                  <a:pt x="311570" y="320216"/>
                </a:lnTo>
                <a:lnTo>
                  <a:pt x="275431" y="350766"/>
                </a:lnTo>
                <a:lnTo>
                  <a:pt x="240330" y="382481"/>
                </a:lnTo>
                <a:lnTo>
                  <a:pt x="206294" y="415330"/>
                </a:lnTo>
                <a:lnTo>
                  <a:pt x="173348" y="449284"/>
                </a:lnTo>
                <a:lnTo>
                  <a:pt x="141517" y="484314"/>
                </a:lnTo>
                <a:lnTo>
                  <a:pt x="110828" y="520391"/>
                </a:lnTo>
                <a:lnTo>
                  <a:pt x="81306" y="557484"/>
                </a:lnTo>
                <a:lnTo>
                  <a:pt x="52976" y="595565"/>
                </a:lnTo>
                <a:lnTo>
                  <a:pt x="25866" y="634605"/>
                </a:lnTo>
                <a:lnTo>
                  <a:pt x="0" y="674573"/>
                </a:lnTo>
                <a:lnTo>
                  <a:pt x="350481" y="892937"/>
                </a:lnTo>
                <a:lnTo>
                  <a:pt x="377054" y="852567"/>
                </a:lnTo>
                <a:lnTo>
                  <a:pt x="405457" y="813561"/>
                </a:lnTo>
                <a:lnTo>
                  <a:pt x="435629" y="775977"/>
                </a:lnTo>
                <a:lnTo>
                  <a:pt x="467512" y="739877"/>
                </a:lnTo>
                <a:lnTo>
                  <a:pt x="501045" y="705323"/>
                </a:lnTo>
                <a:lnTo>
                  <a:pt x="536168" y="672374"/>
                </a:lnTo>
                <a:lnTo>
                  <a:pt x="572821" y="641093"/>
                </a:lnTo>
                <a:lnTo>
                  <a:pt x="610944" y="611539"/>
                </a:lnTo>
                <a:lnTo>
                  <a:pt x="650476" y="583774"/>
                </a:lnTo>
                <a:lnTo>
                  <a:pt x="691359" y="557858"/>
                </a:lnTo>
                <a:lnTo>
                  <a:pt x="733531" y="533853"/>
                </a:lnTo>
                <a:lnTo>
                  <a:pt x="776934" y="511820"/>
                </a:lnTo>
                <a:lnTo>
                  <a:pt x="821506" y="491819"/>
                </a:lnTo>
                <a:lnTo>
                  <a:pt x="867188" y="473912"/>
                </a:lnTo>
                <a:lnTo>
                  <a:pt x="913920" y="458159"/>
                </a:lnTo>
                <a:lnTo>
                  <a:pt x="961641" y="444621"/>
                </a:lnTo>
                <a:lnTo>
                  <a:pt x="1010292" y="433360"/>
                </a:lnTo>
                <a:lnTo>
                  <a:pt x="1059813" y="424435"/>
                </a:lnTo>
                <a:lnTo>
                  <a:pt x="1110144" y="417909"/>
                </a:lnTo>
                <a:lnTo>
                  <a:pt x="1161224" y="413842"/>
                </a:lnTo>
                <a:lnTo>
                  <a:pt x="116122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/>
          <p:cNvSpPr/>
          <p:nvPr/>
        </p:nvSpPr>
        <p:spPr>
          <a:xfrm>
            <a:off x="3926086" y="3444850"/>
            <a:ext cx="797421" cy="577304"/>
          </a:xfrm>
          <a:custGeom>
            <a:avLst/>
            <a:gdLst/>
            <a:ahLst/>
            <a:cxnLst/>
            <a:rect l="l" t="t" r="r" b="b"/>
            <a:pathLst>
              <a:path w="1134110" h="821054">
                <a:moveTo>
                  <a:pt x="781583" y="0"/>
                </a:moveTo>
                <a:lnTo>
                  <a:pt x="752326" y="37061"/>
                </a:lnTo>
                <a:lnTo>
                  <a:pt x="721396" y="72706"/>
                </a:lnTo>
                <a:lnTo>
                  <a:pt x="688857" y="106876"/>
                </a:lnTo>
                <a:lnTo>
                  <a:pt x="654770" y="139517"/>
                </a:lnTo>
                <a:lnTo>
                  <a:pt x="619197" y="170570"/>
                </a:lnTo>
                <a:lnTo>
                  <a:pt x="582201" y="199979"/>
                </a:lnTo>
                <a:lnTo>
                  <a:pt x="543844" y="227688"/>
                </a:lnTo>
                <a:lnTo>
                  <a:pt x="504187" y="253639"/>
                </a:lnTo>
                <a:lnTo>
                  <a:pt x="463294" y="277776"/>
                </a:lnTo>
                <a:lnTo>
                  <a:pt x="421225" y="300042"/>
                </a:lnTo>
                <a:lnTo>
                  <a:pt x="378044" y="320381"/>
                </a:lnTo>
                <a:lnTo>
                  <a:pt x="333813" y="338735"/>
                </a:lnTo>
                <a:lnTo>
                  <a:pt x="288593" y="355048"/>
                </a:lnTo>
                <a:lnTo>
                  <a:pt x="242447" y="369262"/>
                </a:lnTo>
                <a:lnTo>
                  <a:pt x="195437" y="381323"/>
                </a:lnTo>
                <a:lnTo>
                  <a:pt x="147625" y="391172"/>
                </a:lnTo>
                <a:lnTo>
                  <a:pt x="99073" y="398752"/>
                </a:lnTo>
                <a:lnTo>
                  <a:pt x="49844" y="404008"/>
                </a:lnTo>
                <a:lnTo>
                  <a:pt x="0" y="406882"/>
                </a:lnTo>
                <a:lnTo>
                  <a:pt x="0" y="820508"/>
                </a:lnTo>
                <a:lnTo>
                  <a:pt x="51959" y="818373"/>
                </a:lnTo>
                <a:lnTo>
                  <a:pt x="103397" y="814427"/>
                </a:lnTo>
                <a:lnTo>
                  <a:pt x="154283" y="808702"/>
                </a:lnTo>
                <a:lnTo>
                  <a:pt x="204588" y="801228"/>
                </a:lnTo>
                <a:lnTo>
                  <a:pt x="254282" y="792037"/>
                </a:lnTo>
                <a:lnTo>
                  <a:pt x="303337" y="781161"/>
                </a:lnTo>
                <a:lnTo>
                  <a:pt x="351723" y="768630"/>
                </a:lnTo>
                <a:lnTo>
                  <a:pt x="399411" y="754477"/>
                </a:lnTo>
                <a:lnTo>
                  <a:pt x="446372" y="738731"/>
                </a:lnTo>
                <a:lnTo>
                  <a:pt x="492575" y="721425"/>
                </a:lnTo>
                <a:lnTo>
                  <a:pt x="537992" y="702590"/>
                </a:lnTo>
                <a:lnTo>
                  <a:pt x="582594" y="682258"/>
                </a:lnTo>
                <a:lnTo>
                  <a:pt x="626350" y="660458"/>
                </a:lnTo>
                <a:lnTo>
                  <a:pt x="669233" y="637224"/>
                </a:lnTo>
                <a:lnTo>
                  <a:pt x="711212" y="612586"/>
                </a:lnTo>
                <a:lnTo>
                  <a:pt x="752258" y="586575"/>
                </a:lnTo>
                <a:lnTo>
                  <a:pt x="792341" y="559223"/>
                </a:lnTo>
                <a:lnTo>
                  <a:pt x="831434" y="530561"/>
                </a:lnTo>
                <a:lnTo>
                  <a:pt x="869505" y="500620"/>
                </a:lnTo>
                <a:lnTo>
                  <a:pt x="906526" y="469432"/>
                </a:lnTo>
                <a:lnTo>
                  <a:pt x="942468" y="437028"/>
                </a:lnTo>
                <a:lnTo>
                  <a:pt x="977301" y="403439"/>
                </a:lnTo>
                <a:lnTo>
                  <a:pt x="1010995" y="368697"/>
                </a:lnTo>
                <a:lnTo>
                  <a:pt x="1043522" y="332833"/>
                </a:lnTo>
                <a:lnTo>
                  <a:pt x="1074852" y="295878"/>
                </a:lnTo>
                <a:lnTo>
                  <a:pt x="1104956" y="257863"/>
                </a:lnTo>
                <a:lnTo>
                  <a:pt x="1133805" y="218821"/>
                </a:lnTo>
                <a:lnTo>
                  <a:pt x="7815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/>
          <p:cNvSpPr/>
          <p:nvPr/>
        </p:nvSpPr>
        <p:spPr>
          <a:xfrm>
            <a:off x="2892868" y="2535880"/>
            <a:ext cx="430857" cy="1075581"/>
          </a:xfrm>
          <a:custGeom>
            <a:avLst/>
            <a:gdLst/>
            <a:ahLst/>
            <a:cxnLst/>
            <a:rect l="l" t="t" r="r" b="b"/>
            <a:pathLst>
              <a:path w="612775" h="1529714">
                <a:moveTo>
                  <a:pt x="171081" y="0"/>
                </a:moveTo>
                <a:lnTo>
                  <a:pt x="148431" y="43792"/>
                </a:lnTo>
                <a:lnTo>
                  <a:pt x="127254" y="88445"/>
                </a:lnTo>
                <a:lnTo>
                  <a:pt x="107585" y="133926"/>
                </a:lnTo>
                <a:lnTo>
                  <a:pt x="89456" y="180203"/>
                </a:lnTo>
                <a:lnTo>
                  <a:pt x="72898" y="227244"/>
                </a:lnTo>
                <a:lnTo>
                  <a:pt x="57946" y="275016"/>
                </a:lnTo>
                <a:lnTo>
                  <a:pt x="44630" y="323489"/>
                </a:lnTo>
                <a:lnTo>
                  <a:pt x="32985" y="372630"/>
                </a:lnTo>
                <a:lnTo>
                  <a:pt x="23042" y="422407"/>
                </a:lnTo>
                <a:lnTo>
                  <a:pt x="14833" y="472788"/>
                </a:lnTo>
                <a:lnTo>
                  <a:pt x="8392" y="523742"/>
                </a:lnTo>
                <a:lnTo>
                  <a:pt x="3751" y="575236"/>
                </a:lnTo>
                <a:lnTo>
                  <a:pt x="943" y="627238"/>
                </a:lnTo>
                <a:lnTo>
                  <a:pt x="0" y="679716"/>
                </a:lnTo>
                <a:lnTo>
                  <a:pt x="954" y="732500"/>
                </a:lnTo>
                <a:lnTo>
                  <a:pt x="3796" y="784800"/>
                </a:lnTo>
                <a:lnTo>
                  <a:pt x="8493" y="836585"/>
                </a:lnTo>
                <a:lnTo>
                  <a:pt x="15010" y="887823"/>
                </a:lnTo>
                <a:lnTo>
                  <a:pt x="23315" y="938480"/>
                </a:lnTo>
                <a:lnTo>
                  <a:pt x="33376" y="988524"/>
                </a:lnTo>
                <a:lnTo>
                  <a:pt x="45157" y="1037923"/>
                </a:lnTo>
                <a:lnTo>
                  <a:pt x="58628" y="1086643"/>
                </a:lnTo>
                <a:lnTo>
                  <a:pt x="73753" y="1134654"/>
                </a:lnTo>
                <a:lnTo>
                  <a:pt x="90501" y="1181922"/>
                </a:lnTo>
                <a:lnTo>
                  <a:pt x="108838" y="1228414"/>
                </a:lnTo>
                <a:lnTo>
                  <a:pt x="128730" y="1274099"/>
                </a:lnTo>
                <a:lnTo>
                  <a:pt x="150146" y="1318943"/>
                </a:lnTo>
                <a:lnTo>
                  <a:pt x="173051" y="1362915"/>
                </a:lnTo>
                <a:lnTo>
                  <a:pt x="197412" y="1405981"/>
                </a:lnTo>
                <a:lnTo>
                  <a:pt x="223197" y="1448109"/>
                </a:lnTo>
                <a:lnTo>
                  <a:pt x="250372" y="1489267"/>
                </a:lnTo>
                <a:lnTo>
                  <a:pt x="278904" y="1529422"/>
                </a:lnTo>
                <a:lnTo>
                  <a:pt x="612190" y="1284528"/>
                </a:lnTo>
                <a:lnTo>
                  <a:pt x="584319" y="1244765"/>
                </a:lnTo>
                <a:lnTo>
                  <a:pt x="558317" y="1203649"/>
                </a:lnTo>
                <a:lnTo>
                  <a:pt x="534248" y="1161243"/>
                </a:lnTo>
                <a:lnTo>
                  <a:pt x="512175" y="1117607"/>
                </a:lnTo>
                <a:lnTo>
                  <a:pt x="492159" y="1072804"/>
                </a:lnTo>
                <a:lnTo>
                  <a:pt x="474264" y="1026894"/>
                </a:lnTo>
                <a:lnTo>
                  <a:pt x="458551" y="979940"/>
                </a:lnTo>
                <a:lnTo>
                  <a:pt x="445085" y="932003"/>
                </a:lnTo>
                <a:lnTo>
                  <a:pt x="433926" y="883143"/>
                </a:lnTo>
                <a:lnTo>
                  <a:pt x="425139" y="833423"/>
                </a:lnTo>
                <a:lnTo>
                  <a:pt x="418784" y="782905"/>
                </a:lnTo>
                <a:lnTo>
                  <a:pt x="414926" y="731648"/>
                </a:lnTo>
                <a:lnTo>
                  <a:pt x="413626" y="679716"/>
                </a:lnTo>
                <a:lnTo>
                  <a:pt x="415086" y="624814"/>
                </a:lnTo>
                <a:lnTo>
                  <a:pt x="419415" y="570677"/>
                </a:lnTo>
                <a:lnTo>
                  <a:pt x="426536" y="517377"/>
                </a:lnTo>
                <a:lnTo>
                  <a:pt x="436370" y="464985"/>
                </a:lnTo>
                <a:lnTo>
                  <a:pt x="448840" y="413571"/>
                </a:lnTo>
                <a:lnTo>
                  <a:pt x="463869" y="363206"/>
                </a:lnTo>
                <a:lnTo>
                  <a:pt x="481379" y="313961"/>
                </a:lnTo>
                <a:lnTo>
                  <a:pt x="501292" y="265906"/>
                </a:lnTo>
                <a:lnTo>
                  <a:pt x="523532" y="219113"/>
                </a:lnTo>
                <a:lnTo>
                  <a:pt x="17108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/>
          <p:cNvSpPr/>
          <p:nvPr/>
        </p:nvSpPr>
        <p:spPr>
          <a:xfrm>
            <a:off x="3130210" y="3488883"/>
            <a:ext cx="733574" cy="532656"/>
          </a:xfrm>
          <a:custGeom>
            <a:avLst/>
            <a:gdLst/>
            <a:ahLst/>
            <a:cxnLst/>
            <a:rect l="l" t="t" r="r" b="b"/>
            <a:pathLst>
              <a:path w="1043304" h="757554">
                <a:moveTo>
                  <a:pt x="333540" y="0"/>
                </a:moveTo>
                <a:lnTo>
                  <a:pt x="0" y="245643"/>
                </a:lnTo>
                <a:lnTo>
                  <a:pt x="32090" y="282595"/>
                </a:lnTo>
                <a:lnTo>
                  <a:pt x="65404" y="318424"/>
                </a:lnTo>
                <a:lnTo>
                  <a:pt x="99907" y="353098"/>
                </a:lnTo>
                <a:lnTo>
                  <a:pt x="135569" y="386584"/>
                </a:lnTo>
                <a:lnTo>
                  <a:pt x="172358" y="418850"/>
                </a:lnTo>
                <a:lnTo>
                  <a:pt x="210242" y="449864"/>
                </a:lnTo>
                <a:lnTo>
                  <a:pt x="249189" y="479594"/>
                </a:lnTo>
                <a:lnTo>
                  <a:pt x="289167" y="508007"/>
                </a:lnTo>
                <a:lnTo>
                  <a:pt x="330144" y="535072"/>
                </a:lnTo>
                <a:lnTo>
                  <a:pt x="372088" y="560756"/>
                </a:lnTo>
                <a:lnTo>
                  <a:pt x="414967" y="585026"/>
                </a:lnTo>
                <a:lnTo>
                  <a:pt x="458750" y="607852"/>
                </a:lnTo>
                <a:lnTo>
                  <a:pt x="503405" y="629200"/>
                </a:lnTo>
                <a:lnTo>
                  <a:pt x="548900" y="649038"/>
                </a:lnTo>
                <a:lnTo>
                  <a:pt x="595202" y="667334"/>
                </a:lnTo>
                <a:lnTo>
                  <a:pt x="642280" y="684056"/>
                </a:lnTo>
                <a:lnTo>
                  <a:pt x="690102" y="699172"/>
                </a:lnTo>
                <a:lnTo>
                  <a:pt x="738636" y="712649"/>
                </a:lnTo>
                <a:lnTo>
                  <a:pt x="787851" y="724456"/>
                </a:lnTo>
                <a:lnTo>
                  <a:pt x="837714" y="734560"/>
                </a:lnTo>
                <a:lnTo>
                  <a:pt x="888194" y="742928"/>
                </a:lnTo>
                <a:lnTo>
                  <a:pt x="939258" y="749529"/>
                </a:lnTo>
                <a:lnTo>
                  <a:pt x="990875" y="754331"/>
                </a:lnTo>
                <a:lnTo>
                  <a:pt x="1043012" y="757300"/>
                </a:lnTo>
                <a:lnTo>
                  <a:pt x="1043012" y="343458"/>
                </a:lnTo>
                <a:lnTo>
                  <a:pt x="990927" y="339228"/>
                </a:lnTo>
                <a:lnTo>
                  <a:pt x="939499" y="332388"/>
                </a:lnTo>
                <a:lnTo>
                  <a:pt x="888809" y="323005"/>
                </a:lnTo>
                <a:lnTo>
                  <a:pt x="838937" y="311146"/>
                </a:lnTo>
                <a:lnTo>
                  <a:pt x="789963" y="296876"/>
                </a:lnTo>
                <a:lnTo>
                  <a:pt x="741969" y="280265"/>
                </a:lnTo>
                <a:lnTo>
                  <a:pt x="695033" y="261377"/>
                </a:lnTo>
                <a:lnTo>
                  <a:pt x="649238" y="240280"/>
                </a:lnTo>
                <a:lnTo>
                  <a:pt x="604662" y="217041"/>
                </a:lnTo>
                <a:lnTo>
                  <a:pt x="561387" y="191727"/>
                </a:lnTo>
                <a:lnTo>
                  <a:pt x="519492" y="164404"/>
                </a:lnTo>
                <a:lnTo>
                  <a:pt x="479058" y="135139"/>
                </a:lnTo>
                <a:lnTo>
                  <a:pt x="440166" y="104000"/>
                </a:lnTo>
                <a:lnTo>
                  <a:pt x="402895" y="71052"/>
                </a:lnTo>
                <a:lnTo>
                  <a:pt x="367326" y="36363"/>
                </a:lnTo>
                <a:lnTo>
                  <a:pt x="333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/>
          <p:cNvSpPr txBox="1"/>
          <p:nvPr/>
        </p:nvSpPr>
        <p:spPr>
          <a:xfrm>
            <a:off x="3611091" y="2722876"/>
            <a:ext cx="563910" cy="27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48219"/>
            <a:r>
              <a:rPr lang="es-CO" sz="1793" spc="302" dirty="0">
                <a:solidFill>
                  <a:srgbClr val="FFFFFF"/>
                </a:solidFill>
                <a:latin typeface="Calibri"/>
                <a:cs typeface="Calibri"/>
              </a:rPr>
              <a:t>EPS</a:t>
            </a:r>
            <a:endParaRPr sz="1793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94766" y="2478006"/>
            <a:ext cx="1072009" cy="1072009"/>
          </a:xfrm>
          <a:custGeom>
            <a:avLst/>
            <a:gdLst/>
            <a:ahLst/>
            <a:cxnLst/>
            <a:rect l="l" t="t" r="r" b="b"/>
            <a:pathLst>
              <a:path w="1524634" h="1524635">
                <a:moveTo>
                  <a:pt x="762012" y="0"/>
                </a:moveTo>
                <a:lnTo>
                  <a:pt x="713821" y="1499"/>
                </a:lnTo>
                <a:lnTo>
                  <a:pt x="666426" y="5937"/>
                </a:lnTo>
                <a:lnTo>
                  <a:pt x="619917" y="13225"/>
                </a:lnTo>
                <a:lnTo>
                  <a:pt x="574383" y="23273"/>
                </a:lnTo>
                <a:lnTo>
                  <a:pt x="529914" y="35992"/>
                </a:lnTo>
                <a:lnTo>
                  <a:pt x="486598" y="51293"/>
                </a:lnTo>
                <a:lnTo>
                  <a:pt x="444525" y="69086"/>
                </a:lnTo>
                <a:lnTo>
                  <a:pt x="403784" y="89283"/>
                </a:lnTo>
                <a:lnTo>
                  <a:pt x="364465" y="111794"/>
                </a:lnTo>
                <a:lnTo>
                  <a:pt x="326656" y="136530"/>
                </a:lnTo>
                <a:lnTo>
                  <a:pt x="290447" y="163401"/>
                </a:lnTo>
                <a:lnTo>
                  <a:pt x="255927" y="192318"/>
                </a:lnTo>
                <a:lnTo>
                  <a:pt x="223186" y="223192"/>
                </a:lnTo>
                <a:lnTo>
                  <a:pt x="192313" y="255934"/>
                </a:lnTo>
                <a:lnTo>
                  <a:pt x="163396" y="290455"/>
                </a:lnTo>
                <a:lnTo>
                  <a:pt x="136526" y="326664"/>
                </a:lnTo>
                <a:lnTo>
                  <a:pt x="111791" y="364474"/>
                </a:lnTo>
                <a:lnTo>
                  <a:pt x="89280" y="403794"/>
                </a:lnTo>
                <a:lnTo>
                  <a:pt x="69084" y="444535"/>
                </a:lnTo>
                <a:lnTo>
                  <a:pt x="51291" y="486609"/>
                </a:lnTo>
                <a:lnTo>
                  <a:pt x="35991" y="529925"/>
                </a:lnTo>
                <a:lnTo>
                  <a:pt x="23272" y="574395"/>
                </a:lnTo>
                <a:lnTo>
                  <a:pt x="13224" y="619929"/>
                </a:lnTo>
                <a:lnTo>
                  <a:pt x="5937" y="666439"/>
                </a:lnTo>
                <a:lnTo>
                  <a:pt x="1499" y="713833"/>
                </a:lnTo>
                <a:lnTo>
                  <a:pt x="0" y="762025"/>
                </a:lnTo>
                <a:lnTo>
                  <a:pt x="1499" y="810216"/>
                </a:lnTo>
                <a:lnTo>
                  <a:pt x="5937" y="857611"/>
                </a:lnTo>
                <a:lnTo>
                  <a:pt x="13224" y="904120"/>
                </a:lnTo>
                <a:lnTo>
                  <a:pt x="23272" y="949655"/>
                </a:lnTo>
                <a:lnTo>
                  <a:pt x="35991" y="994125"/>
                </a:lnTo>
                <a:lnTo>
                  <a:pt x="51291" y="1037441"/>
                </a:lnTo>
                <a:lnTo>
                  <a:pt x="69084" y="1079514"/>
                </a:lnTo>
                <a:lnTo>
                  <a:pt x="89280" y="1120256"/>
                </a:lnTo>
                <a:lnTo>
                  <a:pt x="111791" y="1159576"/>
                </a:lnTo>
                <a:lnTo>
                  <a:pt x="136526" y="1197385"/>
                </a:lnTo>
                <a:lnTo>
                  <a:pt x="163396" y="1233595"/>
                </a:lnTo>
                <a:lnTo>
                  <a:pt x="192313" y="1268115"/>
                </a:lnTo>
                <a:lnTo>
                  <a:pt x="223186" y="1300857"/>
                </a:lnTo>
                <a:lnTo>
                  <a:pt x="255927" y="1331732"/>
                </a:lnTo>
                <a:lnTo>
                  <a:pt x="290447" y="1360649"/>
                </a:lnTo>
                <a:lnTo>
                  <a:pt x="326656" y="1387520"/>
                </a:lnTo>
                <a:lnTo>
                  <a:pt x="364465" y="1412256"/>
                </a:lnTo>
                <a:lnTo>
                  <a:pt x="403784" y="1434767"/>
                </a:lnTo>
                <a:lnTo>
                  <a:pt x="444525" y="1454963"/>
                </a:lnTo>
                <a:lnTo>
                  <a:pt x="486598" y="1472757"/>
                </a:lnTo>
                <a:lnTo>
                  <a:pt x="529914" y="1488058"/>
                </a:lnTo>
                <a:lnTo>
                  <a:pt x="574383" y="1500777"/>
                </a:lnTo>
                <a:lnTo>
                  <a:pt x="619917" y="1510825"/>
                </a:lnTo>
                <a:lnTo>
                  <a:pt x="666426" y="1518113"/>
                </a:lnTo>
                <a:lnTo>
                  <a:pt x="713821" y="1522551"/>
                </a:lnTo>
                <a:lnTo>
                  <a:pt x="762012" y="1524050"/>
                </a:lnTo>
                <a:lnTo>
                  <a:pt x="810204" y="1522551"/>
                </a:lnTo>
                <a:lnTo>
                  <a:pt x="857599" y="1518113"/>
                </a:lnTo>
                <a:lnTo>
                  <a:pt x="904108" y="1510825"/>
                </a:lnTo>
                <a:lnTo>
                  <a:pt x="949642" y="1500777"/>
                </a:lnTo>
                <a:lnTo>
                  <a:pt x="994112" y="1488058"/>
                </a:lnTo>
                <a:lnTo>
                  <a:pt x="1037428" y="1472757"/>
                </a:lnTo>
                <a:lnTo>
                  <a:pt x="1079502" y="1454963"/>
                </a:lnTo>
                <a:lnTo>
                  <a:pt x="1120243" y="1434767"/>
                </a:lnTo>
                <a:lnTo>
                  <a:pt x="1159563" y="1412256"/>
                </a:lnTo>
                <a:lnTo>
                  <a:pt x="1197373" y="1387520"/>
                </a:lnTo>
                <a:lnTo>
                  <a:pt x="1233582" y="1360649"/>
                </a:lnTo>
                <a:lnTo>
                  <a:pt x="1268103" y="1331732"/>
                </a:lnTo>
                <a:lnTo>
                  <a:pt x="1300845" y="1300857"/>
                </a:lnTo>
                <a:lnTo>
                  <a:pt x="1331719" y="1268115"/>
                </a:lnTo>
                <a:lnTo>
                  <a:pt x="1360636" y="1233595"/>
                </a:lnTo>
                <a:lnTo>
                  <a:pt x="1387507" y="1197385"/>
                </a:lnTo>
                <a:lnTo>
                  <a:pt x="1412243" y="1159576"/>
                </a:lnTo>
                <a:lnTo>
                  <a:pt x="1434754" y="1120256"/>
                </a:lnTo>
                <a:lnTo>
                  <a:pt x="1454951" y="1079514"/>
                </a:lnTo>
                <a:lnTo>
                  <a:pt x="1472744" y="1037441"/>
                </a:lnTo>
                <a:lnTo>
                  <a:pt x="1488045" y="994125"/>
                </a:lnTo>
                <a:lnTo>
                  <a:pt x="1500764" y="949655"/>
                </a:lnTo>
                <a:lnTo>
                  <a:pt x="1510813" y="904120"/>
                </a:lnTo>
                <a:lnTo>
                  <a:pt x="1518100" y="857611"/>
                </a:lnTo>
                <a:lnTo>
                  <a:pt x="1522538" y="810216"/>
                </a:lnTo>
                <a:lnTo>
                  <a:pt x="1524038" y="762025"/>
                </a:lnTo>
                <a:lnTo>
                  <a:pt x="1522538" y="713833"/>
                </a:lnTo>
                <a:lnTo>
                  <a:pt x="1518100" y="666439"/>
                </a:lnTo>
                <a:lnTo>
                  <a:pt x="1510813" y="619929"/>
                </a:lnTo>
                <a:lnTo>
                  <a:pt x="1500764" y="574395"/>
                </a:lnTo>
                <a:lnTo>
                  <a:pt x="1488045" y="529925"/>
                </a:lnTo>
                <a:lnTo>
                  <a:pt x="1472744" y="486609"/>
                </a:lnTo>
                <a:lnTo>
                  <a:pt x="1454951" y="444535"/>
                </a:lnTo>
                <a:lnTo>
                  <a:pt x="1434754" y="403794"/>
                </a:lnTo>
                <a:lnTo>
                  <a:pt x="1412243" y="364474"/>
                </a:lnTo>
                <a:lnTo>
                  <a:pt x="1387507" y="326664"/>
                </a:lnTo>
                <a:lnTo>
                  <a:pt x="1360636" y="290455"/>
                </a:lnTo>
                <a:lnTo>
                  <a:pt x="1331719" y="255934"/>
                </a:lnTo>
                <a:lnTo>
                  <a:pt x="1300845" y="223192"/>
                </a:lnTo>
                <a:lnTo>
                  <a:pt x="1268103" y="192318"/>
                </a:lnTo>
                <a:lnTo>
                  <a:pt x="1233582" y="163401"/>
                </a:lnTo>
                <a:lnTo>
                  <a:pt x="1197373" y="136530"/>
                </a:lnTo>
                <a:lnTo>
                  <a:pt x="1159563" y="111794"/>
                </a:lnTo>
                <a:lnTo>
                  <a:pt x="1120243" y="89283"/>
                </a:lnTo>
                <a:lnTo>
                  <a:pt x="1079502" y="69086"/>
                </a:lnTo>
                <a:lnTo>
                  <a:pt x="1037428" y="51293"/>
                </a:lnTo>
                <a:lnTo>
                  <a:pt x="994112" y="35992"/>
                </a:lnTo>
                <a:lnTo>
                  <a:pt x="949642" y="23273"/>
                </a:lnTo>
                <a:lnTo>
                  <a:pt x="904108" y="13225"/>
                </a:lnTo>
                <a:lnTo>
                  <a:pt x="857599" y="5937"/>
                </a:lnTo>
                <a:lnTo>
                  <a:pt x="810204" y="1499"/>
                </a:lnTo>
                <a:lnTo>
                  <a:pt x="762012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/>
          <p:cNvSpPr/>
          <p:nvPr/>
        </p:nvSpPr>
        <p:spPr>
          <a:xfrm>
            <a:off x="7326609" y="2010528"/>
            <a:ext cx="966192" cy="1016645"/>
          </a:xfrm>
          <a:custGeom>
            <a:avLst/>
            <a:gdLst/>
            <a:ahLst/>
            <a:cxnLst/>
            <a:rect l="l" t="t" r="r" b="b"/>
            <a:pathLst>
              <a:path w="1374140" h="1445895">
                <a:moveTo>
                  <a:pt x="1374000" y="0"/>
                </a:moveTo>
                <a:lnTo>
                  <a:pt x="1325571" y="2705"/>
                </a:lnTo>
                <a:lnTo>
                  <a:pt x="1277579" y="7001"/>
                </a:lnTo>
                <a:lnTo>
                  <a:pt x="1230049" y="12860"/>
                </a:lnTo>
                <a:lnTo>
                  <a:pt x="1183010" y="20258"/>
                </a:lnTo>
                <a:lnTo>
                  <a:pt x="1136487" y="29168"/>
                </a:lnTo>
                <a:lnTo>
                  <a:pt x="1090507" y="39564"/>
                </a:lnTo>
                <a:lnTo>
                  <a:pt x="1045096" y="51420"/>
                </a:lnTo>
                <a:lnTo>
                  <a:pt x="1000282" y="64710"/>
                </a:lnTo>
                <a:lnTo>
                  <a:pt x="956090" y="79408"/>
                </a:lnTo>
                <a:lnTo>
                  <a:pt x="912547" y="95488"/>
                </a:lnTo>
                <a:lnTo>
                  <a:pt x="869681" y="112925"/>
                </a:lnTo>
                <a:lnTo>
                  <a:pt x="827517" y="131691"/>
                </a:lnTo>
                <a:lnTo>
                  <a:pt x="786082" y="151762"/>
                </a:lnTo>
                <a:lnTo>
                  <a:pt x="745402" y="173110"/>
                </a:lnTo>
                <a:lnTo>
                  <a:pt x="705505" y="195711"/>
                </a:lnTo>
                <a:lnTo>
                  <a:pt x="666417" y="219537"/>
                </a:lnTo>
                <a:lnTo>
                  <a:pt x="628164" y="244564"/>
                </a:lnTo>
                <a:lnTo>
                  <a:pt x="590773" y="270765"/>
                </a:lnTo>
                <a:lnTo>
                  <a:pt x="554270" y="298114"/>
                </a:lnTo>
                <a:lnTo>
                  <a:pt x="518683" y="326585"/>
                </a:lnTo>
                <a:lnTo>
                  <a:pt x="484038" y="356152"/>
                </a:lnTo>
                <a:lnTo>
                  <a:pt x="450361" y="386789"/>
                </a:lnTo>
                <a:lnTo>
                  <a:pt x="417679" y="418470"/>
                </a:lnTo>
                <a:lnTo>
                  <a:pt x="386019" y="451169"/>
                </a:lnTo>
                <a:lnTo>
                  <a:pt x="355406" y="484860"/>
                </a:lnTo>
                <a:lnTo>
                  <a:pt x="325869" y="519517"/>
                </a:lnTo>
                <a:lnTo>
                  <a:pt x="297433" y="555114"/>
                </a:lnTo>
                <a:lnTo>
                  <a:pt x="270125" y="591625"/>
                </a:lnTo>
                <a:lnTo>
                  <a:pt x="243971" y="629024"/>
                </a:lnTo>
                <a:lnTo>
                  <a:pt x="218998" y="667286"/>
                </a:lnTo>
                <a:lnTo>
                  <a:pt x="195233" y="706383"/>
                </a:lnTo>
                <a:lnTo>
                  <a:pt x="172703" y="746290"/>
                </a:lnTo>
                <a:lnTo>
                  <a:pt x="151433" y="786981"/>
                </a:lnTo>
                <a:lnTo>
                  <a:pt x="131451" y="828431"/>
                </a:lnTo>
                <a:lnTo>
                  <a:pt x="112782" y="870612"/>
                </a:lnTo>
                <a:lnTo>
                  <a:pt x="95455" y="913499"/>
                </a:lnTo>
                <a:lnTo>
                  <a:pt x="79494" y="957066"/>
                </a:lnTo>
                <a:lnTo>
                  <a:pt x="64928" y="1001288"/>
                </a:lnTo>
                <a:lnTo>
                  <a:pt x="51782" y="1046137"/>
                </a:lnTo>
                <a:lnTo>
                  <a:pt x="40083" y="1091588"/>
                </a:lnTo>
                <a:lnTo>
                  <a:pt x="29857" y="1137616"/>
                </a:lnTo>
                <a:lnTo>
                  <a:pt x="21132" y="1184193"/>
                </a:lnTo>
                <a:lnTo>
                  <a:pt x="13934" y="1231294"/>
                </a:lnTo>
                <a:lnTo>
                  <a:pt x="8257" y="1279264"/>
                </a:lnTo>
                <a:lnTo>
                  <a:pt x="4221" y="1327002"/>
                </a:lnTo>
                <a:lnTo>
                  <a:pt x="1765" y="1375482"/>
                </a:lnTo>
                <a:lnTo>
                  <a:pt x="939" y="1424419"/>
                </a:lnTo>
                <a:lnTo>
                  <a:pt x="939" y="1432445"/>
                </a:lnTo>
                <a:lnTo>
                  <a:pt x="0" y="1445882"/>
                </a:lnTo>
                <a:lnTo>
                  <a:pt x="411810" y="1445882"/>
                </a:lnTo>
                <a:lnTo>
                  <a:pt x="412813" y="1432445"/>
                </a:lnTo>
                <a:lnTo>
                  <a:pt x="412813" y="1424419"/>
                </a:lnTo>
                <a:lnTo>
                  <a:pt x="413983" y="1375404"/>
                </a:lnTo>
                <a:lnTo>
                  <a:pt x="417460" y="1326964"/>
                </a:lnTo>
                <a:lnTo>
                  <a:pt x="423177" y="1279264"/>
                </a:lnTo>
                <a:lnTo>
                  <a:pt x="431095" y="1232241"/>
                </a:lnTo>
                <a:lnTo>
                  <a:pt x="441154" y="1185986"/>
                </a:lnTo>
                <a:lnTo>
                  <a:pt x="453302" y="1140550"/>
                </a:lnTo>
                <a:lnTo>
                  <a:pt x="467483" y="1095984"/>
                </a:lnTo>
                <a:lnTo>
                  <a:pt x="483645" y="1052341"/>
                </a:lnTo>
                <a:lnTo>
                  <a:pt x="501734" y="1009672"/>
                </a:lnTo>
                <a:lnTo>
                  <a:pt x="521696" y="968028"/>
                </a:lnTo>
                <a:lnTo>
                  <a:pt x="543476" y="927462"/>
                </a:lnTo>
                <a:lnTo>
                  <a:pt x="567022" y="888024"/>
                </a:lnTo>
                <a:lnTo>
                  <a:pt x="592279" y="849767"/>
                </a:lnTo>
                <a:lnTo>
                  <a:pt x="619194" y="812743"/>
                </a:lnTo>
                <a:lnTo>
                  <a:pt x="647713" y="777002"/>
                </a:lnTo>
                <a:lnTo>
                  <a:pt x="677782" y="742597"/>
                </a:lnTo>
                <a:lnTo>
                  <a:pt x="709348" y="709578"/>
                </a:lnTo>
                <a:lnTo>
                  <a:pt x="742356" y="677999"/>
                </a:lnTo>
                <a:lnTo>
                  <a:pt x="776752" y="647910"/>
                </a:lnTo>
                <a:lnTo>
                  <a:pt x="812484" y="619363"/>
                </a:lnTo>
                <a:lnTo>
                  <a:pt x="849496" y="592411"/>
                </a:lnTo>
                <a:lnTo>
                  <a:pt x="887737" y="567103"/>
                </a:lnTo>
                <a:lnTo>
                  <a:pt x="927150" y="543492"/>
                </a:lnTo>
                <a:lnTo>
                  <a:pt x="967684" y="521631"/>
                </a:lnTo>
                <a:lnTo>
                  <a:pt x="1009283" y="501569"/>
                </a:lnTo>
                <a:lnTo>
                  <a:pt x="1051895" y="483360"/>
                </a:lnTo>
                <a:lnTo>
                  <a:pt x="1095465" y="467054"/>
                </a:lnTo>
                <a:lnTo>
                  <a:pt x="1139940" y="452704"/>
                </a:lnTo>
                <a:lnTo>
                  <a:pt x="1185265" y="440360"/>
                </a:lnTo>
                <a:lnTo>
                  <a:pt x="1231388" y="430075"/>
                </a:lnTo>
                <a:lnTo>
                  <a:pt x="1278253" y="421901"/>
                </a:lnTo>
                <a:lnTo>
                  <a:pt x="1325809" y="415888"/>
                </a:lnTo>
                <a:lnTo>
                  <a:pt x="1374000" y="412089"/>
                </a:lnTo>
                <a:lnTo>
                  <a:pt x="1374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/>
          <p:cNvSpPr/>
          <p:nvPr/>
        </p:nvSpPr>
        <p:spPr>
          <a:xfrm>
            <a:off x="8355211" y="2010126"/>
            <a:ext cx="980033" cy="1017091"/>
          </a:xfrm>
          <a:custGeom>
            <a:avLst/>
            <a:gdLst/>
            <a:ahLst/>
            <a:cxnLst/>
            <a:rect l="l" t="t" r="r" b="b"/>
            <a:pathLst>
              <a:path w="1393825" h="1446529">
                <a:moveTo>
                  <a:pt x="0" y="0"/>
                </a:moveTo>
                <a:lnTo>
                  <a:pt x="0" y="411873"/>
                </a:lnTo>
                <a:lnTo>
                  <a:pt x="47890" y="414559"/>
                </a:lnTo>
                <a:lnTo>
                  <a:pt x="95159" y="419414"/>
                </a:lnTo>
                <a:lnTo>
                  <a:pt x="141756" y="426387"/>
                </a:lnTo>
                <a:lnTo>
                  <a:pt x="187631" y="435430"/>
                </a:lnTo>
                <a:lnTo>
                  <a:pt x="232735" y="446493"/>
                </a:lnTo>
                <a:lnTo>
                  <a:pt x="277019" y="459528"/>
                </a:lnTo>
                <a:lnTo>
                  <a:pt x="320431" y="474485"/>
                </a:lnTo>
                <a:lnTo>
                  <a:pt x="362924" y="491314"/>
                </a:lnTo>
                <a:lnTo>
                  <a:pt x="404446" y="509967"/>
                </a:lnTo>
                <a:lnTo>
                  <a:pt x="444949" y="530395"/>
                </a:lnTo>
                <a:lnTo>
                  <a:pt x="484382" y="552547"/>
                </a:lnTo>
                <a:lnTo>
                  <a:pt x="522697" y="576376"/>
                </a:lnTo>
                <a:lnTo>
                  <a:pt x="559842" y="601831"/>
                </a:lnTo>
                <a:lnTo>
                  <a:pt x="595770" y="628864"/>
                </a:lnTo>
                <a:lnTo>
                  <a:pt x="630429" y="657425"/>
                </a:lnTo>
                <a:lnTo>
                  <a:pt x="663770" y="687465"/>
                </a:lnTo>
                <a:lnTo>
                  <a:pt x="695744" y="718935"/>
                </a:lnTo>
                <a:lnTo>
                  <a:pt x="726300" y="751786"/>
                </a:lnTo>
                <a:lnTo>
                  <a:pt x="755390" y="785968"/>
                </a:lnTo>
                <a:lnTo>
                  <a:pt x="782963" y="821432"/>
                </a:lnTo>
                <a:lnTo>
                  <a:pt x="808969" y="858129"/>
                </a:lnTo>
                <a:lnTo>
                  <a:pt x="833360" y="896010"/>
                </a:lnTo>
                <a:lnTo>
                  <a:pt x="856085" y="935025"/>
                </a:lnTo>
                <a:lnTo>
                  <a:pt x="877095" y="975125"/>
                </a:lnTo>
                <a:lnTo>
                  <a:pt x="896339" y="1016262"/>
                </a:lnTo>
                <a:lnTo>
                  <a:pt x="913769" y="1058385"/>
                </a:lnTo>
                <a:lnTo>
                  <a:pt x="929334" y="1101446"/>
                </a:lnTo>
                <a:lnTo>
                  <a:pt x="942986" y="1145395"/>
                </a:lnTo>
                <a:lnTo>
                  <a:pt x="954673" y="1190184"/>
                </a:lnTo>
                <a:lnTo>
                  <a:pt x="964347" y="1235762"/>
                </a:lnTo>
                <a:lnTo>
                  <a:pt x="971957" y="1282081"/>
                </a:lnTo>
                <a:lnTo>
                  <a:pt x="977455" y="1329092"/>
                </a:lnTo>
                <a:lnTo>
                  <a:pt x="980790" y="1376744"/>
                </a:lnTo>
                <a:lnTo>
                  <a:pt x="981913" y="1424990"/>
                </a:lnTo>
                <a:lnTo>
                  <a:pt x="981913" y="1433017"/>
                </a:lnTo>
                <a:lnTo>
                  <a:pt x="980973" y="1446453"/>
                </a:lnTo>
                <a:lnTo>
                  <a:pt x="1392783" y="1446453"/>
                </a:lnTo>
                <a:lnTo>
                  <a:pt x="1393786" y="1433017"/>
                </a:lnTo>
                <a:lnTo>
                  <a:pt x="1393786" y="1424990"/>
                </a:lnTo>
                <a:lnTo>
                  <a:pt x="1392984" y="1376598"/>
                </a:lnTo>
                <a:lnTo>
                  <a:pt x="1390596" y="1328616"/>
                </a:lnTo>
                <a:lnTo>
                  <a:pt x="1386645" y="1281069"/>
                </a:lnTo>
                <a:lnTo>
                  <a:pt x="1381157" y="1233984"/>
                </a:lnTo>
                <a:lnTo>
                  <a:pt x="1374158" y="1187384"/>
                </a:lnTo>
                <a:lnTo>
                  <a:pt x="1365672" y="1141296"/>
                </a:lnTo>
                <a:lnTo>
                  <a:pt x="1355725" y="1095744"/>
                </a:lnTo>
                <a:lnTo>
                  <a:pt x="1344342" y="1050753"/>
                </a:lnTo>
                <a:lnTo>
                  <a:pt x="1331547" y="1006348"/>
                </a:lnTo>
                <a:lnTo>
                  <a:pt x="1317367" y="962556"/>
                </a:lnTo>
                <a:lnTo>
                  <a:pt x="1301826" y="919400"/>
                </a:lnTo>
                <a:lnTo>
                  <a:pt x="1284949" y="876906"/>
                </a:lnTo>
                <a:lnTo>
                  <a:pt x="1266762" y="835098"/>
                </a:lnTo>
                <a:lnTo>
                  <a:pt x="1247290" y="794004"/>
                </a:lnTo>
                <a:lnTo>
                  <a:pt x="1226557" y="753646"/>
                </a:lnTo>
                <a:lnTo>
                  <a:pt x="1204590" y="714051"/>
                </a:lnTo>
                <a:lnTo>
                  <a:pt x="1181412" y="675243"/>
                </a:lnTo>
                <a:lnTo>
                  <a:pt x="1157050" y="637249"/>
                </a:lnTo>
                <a:lnTo>
                  <a:pt x="1131528" y="600092"/>
                </a:lnTo>
                <a:lnTo>
                  <a:pt x="1104872" y="563798"/>
                </a:lnTo>
                <a:lnTo>
                  <a:pt x="1077106" y="528392"/>
                </a:lnTo>
                <a:lnTo>
                  <a:pt x="1048257" y="493899"/>
                </a:lnTo>
                <a:lnTo>
                  <a:pt x="1018348" y="460345"/>
                </a:lnTo>
                <a:lnTo>
                  <a:pt x="987405" y="427755"/>
                </a:lnTo>
                <a:lnTo>
                  <a:pt x="955454" y="396153"/>
                </a:lnTo>
                <a:lnTo>
                  <a:pt x="922519" y="365565"/>
                </a:lnTo>
                <a:lnTo>
                  <a:pt x="888626" y="336015"/>
                </a:lnTo>
                <a:lnTo>
                  <a:pt x="853799" y="307530"/>
                </a:lnTo>
                <a:lnTo>
                  <a:pt x="818064" y="280135"/>
                </a:lnTo>
                <a:lnTo>
                  <a:pt x="781447" y="253853"/>
                </a:lnTo>
                <a:lnTo>
                  <a:pt x="743971" y="228711"/>
                </a:lnTo>
                <a:lnTo>
                  <a:pt x="705663" y="204734"/>
                </a:lnTo>
                <a:lnTo>
                  <a:pt x="666547" y="181946"/>
                </a:lnTo>
                <a:lnTo>
                  <a:pt x="626649" y="160374"/>
                </a:lnTo>
                <a:lnTo>
                  <a:pt x="585993" y="140041"/>
                </a:lnTo>
                <a:lnTo>
                  <a:pt x="544605" y="120974"/>
                </a:lnTo>
                <a:lnTo>
                  <a:pt x="502511" y="103197"/>
                </a:lnTo>
                <a:lnTo>
                  <a:pt x="459734" y="86735"/>
                </a:lnTo>
                <a:lnTo>
                  <a:pt x="416301" y="71614"/>
                </a:lnTo>
                <a:lnTo>
                  <a:pt x="372236" y="57859"/>
                </a:lnTo>
                <a:lnTo>
                  <a:pt x="327565" y="45494"/>
                </a:lnTo>
                <a:lnTo>
                  <a:pt x="282312" y="34546"/>
                </a:lnTo>
                <a:lnTo>
                  <a:pt x="236504" y="25039"/>
                </a:lnTo>
                <a:lnTo>
                  <a:pt x="190164" y="16998"/>
                </a:lnTo>
                <a:lnTo>
                  <a:pt x="143319" y="10448"/>
                </a:lnTo>
                <a:lnTo>
                  <a:pt x="95993" y="5415"/>
                </a:lnTo>
                <a:lnTo>
                  <a:pt x="48211" y="19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/>
          <p:cNvSpPr/>
          <p:nvPr/>
        </p:nvSpPr>
        <p:spPr>
          <a:xfrm>
            <a:off x="8355211" y="3098602"/>
            <a:ext cx="976461" cy="919311"/>
          </a:xfrm>
          <a:custGeom>
            <a:avLst/>
            <a:gdLst/>
            <a:ahLst/>
            <a:cxnLst/>
            <a:rect l="l" t="t" r="r" b="b"/>
            <a:pathLst>
              <a:path w="1388745" h="1307464">
                <a:moveTo>
                  <a:pt x="1388275" y="0"/>
                </a:moveTo>
                <a:lnTo>
                  <a:pt x="974788" y="0"/>
                </a:lnTo>
                <a:lnTo>
                  <a:pt x="968294" y="47573"/>
                </a:lnTo>
                <a:lnTo>
                  <a:pt x="959634" y="94393"/>
                </a:lnTo>
                <a:lnTo>
                  <a:pt x="948860" y="140410"/>
                </a:lnTo>
                <a:lnTo>
                  <a:pt x="936023" y="185573"/>
                </a:lnTo>
                <a:lnTo>
                  <a:pt x="921176" y="229829"/>
                </a:lnTo>
                <a:lnTo>
                  <a:pt x="904370" y="273129"/>
                </a:lnTo>
                <a:lnTo>
                  <a:pt x="885658" y="315421"/>
                </a:lnTo>
                <a:lnTo>
                  <a:pt x="865092" y="356653"/>
                </a:lnTo>
                <a:lnTo>
                  <a:pt x="842724" y="396774"/>
                </a:lnTo>
                <a:lnTo>
                  <a:pt x="818606" y="435735"/>
                </a:lnTo>
                <a:lnTo>
                  <a:pt x="792789" y="473482"/>
                </a:lnTo>
                <a:lnTo>
                  <a:pt x="765326" y="509966"/>
                </a:lnTo>
                <a:lnTo>
                  <a:pt x="736270" y="545134"/>
                </a:lnTo>
                <a:lnTo>
                  <a:pt x="705671" y="578937"/>
                </a:lnTo>
                <a:lnTo>
                  <a:pt x="673583" y="611322"/>
                </a:lnTo>
                <a:lnTo>
                  <a:pt x="640056" y="642238"/>
                </a:lnTo>
                <a:lnTo>
                  <a:pt x="605144" y="671635"/>
                </a:lnTo>
                <a:lnTo>
                  <a:pt x="568898" y="699462"/>
                </a:lnTo>
                <a:lnTo>
                  <a:pt x="531370" y="725666"/>
                </a:lnTo>
                <a:lnTo>
                  <a:pt x="492612" y="750197"/>
                </a:lnTo>
                <a:lnTo>
                  <a:pt x="452677" y="773005"/>
                </a:lnTo>
                <a:lnTo>
                  <a:pt x="411616" y="794036"/>
                </a:lnTo>
                <a:lnTo>
                  <a:pt x="369481" y="813242"/>
                </a:lnTo>
                <a:lnTo>
                  <a:pt x="326325" y="830569"/>
                </a:lnTo>
                <a:lnTo>
                  <a:pt x="282199" y="845968"/>
                </a:lnTo>
                <a:lnTo>
                  <a:pt x="237156" y="859388"/>
                </a:lnTo>
                <a:lnTo>
                  <a:pt x="191248" y="870775"/>
                </a:lnTo>
                <a:lnTo>
                  <a:pt x="144526" y="880081"/>
                </a:lnTo>
                <a:lnTo>
                  <a:pt x="97042" y="887254"/>
                </a:lnTo>
                <a:lnTo>
                  <a:pt x="48849" y="892242"/>
                </a:lnTo>
                <a:lnTo>
                  <a:pt x="0" y="894994"/>
                </a:lnTo>
                <a:lnTo>
                  <a:pt x="0" y="1306855"/>
                </a:lnTo>
                <a:lnTo>
                  <a:pt x="48891" y="1304898"/>
                </a:lnTo>
                <a:lnTo>
                  <a:pt x="97334" y="1301343"/>
                </a:lnTo>
                <a:lnTo>
                  <a:pt x="145303" y="1296213"/>
                </a:lnTo>
                <a:lnTo>
                  <a:pt x="192772" y="1289535"/>
                </a:lnTo>
                <a:lnTo>
                  <a:pt x="239716" y="1281335"/>
                </a:lnTo>
                <a:lnTo>
                  <a:pt x="286107" y="1271638"/>
                </a:lnTo>
                <a:lnTo>
                  <a:pt x="331921" y="1260470"/>
                </a:lnTo>
                <a:lnTo>
                  <a:pt x="377130" y="1247856"/>
                </a:lnTo>
                <a:lnTo>
                  <a:pt x="421710" y="1233823"/>
                </a:lnTo>
                <a:lnTo>
                  <a:pt x="465635" y="1218397"/>
                </a:lnTo>
                <a:lnTo>
                  <a:pt x="508877" y="1201602"/>
                </a:lnTo>
                <a:lnTo>
                  <a:pt x="551413" y="1183464"/>
                </a:lnTo>
                <a:lnTo>
                  <a:pt x="593214" y="1164010"/>
                </a:lnTo>
                <a:lnTo>
                  <a:pt x="634256" y="1143264"/>
                </a:lnTo>
                <a:lnTo>
                  <a:pt x="674513" y="1121253"/>
                </a:lnTo>
                <a:lnTo>
                  <a:pt x="713958" y="1098003"/>
                </a:lnTo>
                <a:lnTo>
                  <a:pt x="752566" y="1073538"/>
                </a:lnTo>
                <a:lnTo>
                  <a:pt x="790311" y="1047885"/>
                </a:lnTo>
                <a:lnTo>
                  <a:pt x="827166" y="1021070"/>
                </a:lnTo>
                <a:lnTo>
                  <a:pt x="863107" y="993118"/>
                </a:lnTo>
                <a:lnTo>
                  <a:pt x="898106" y="964054"/>
                </a:lnTo>
                <a:lnTo>
                  <a:pt x="932138" y="933905"/>
                </a:lnTo>
                <a:lnTo>
                  <a:pt x="965177" y="902697"/>
                </a:lnTo>
                <a:lnTo>
                  <a:pt x="997197" y="870454"/>
                </a:lnTo>
                <a:lnTo>
                  <a:pt x="1028172" y="837202"/>
                </a:lnTo>
                <a:lnTo>
                  <a:pt x="1058076" y="802969"/>
                </a:lnTo>
                <a:lnTo>
                  <a:pt x="1086884" y="767778"/>
                </a:lnTo>
                <a:lnTo>
                  <a:pt x="1114568" y="731656"/>
                </a:lnTo>
                <a:lnTo>
                  <a:pt x="1141104" y="694628"/>
                </a:lnTo>
                <a:lnTo>
                  <a:pt x="1166465" y="656720"/>
                </a:lnTo>
                <a:lnTo>
                  <a:pt x="1190626" y="617959"/>
                </a:lnTo>
                <a:lnTo>
                  <a:pt x="1213560" y="578368"/>
                </a:lnTo>
                <a:lnTo>
                  <a:pt x="1235241" y="537975"/>
                </a:lnTo>
                <a:lnTo>
                  <a:pt x="1255644" y="496805"/>
                </a:lnTo>
                <a:lnTo>
                  <a:pt x="1274743" y="454884"/>
                </a:lnTo>
                <a:lnTo>
                  <a:pt x="1292511" y="412237"/>
                </a:lnTo>
                <a:lnTo>
                  <a:pt x="1308923" y="368890"/>
                </a:lnTo>
                <a:lnTo>
                  <a:pt x="1323952" y="324869"/>
                </a:lnTo>
                <a:lnTo>
                  <a:pt x="1337573" y="280199"/>
                </a:lnTo>
                <a:lnTo>
                  <a:pt x="1349760" y="234906"/>
                </a:lnTo>
                <a:lnTo>
                  <a:pt x="1360487" y="189016"/>
                </a:lnTo>
                <a:lnTo>
                  <a:pt x="1369728" y="142555"/>
                </a:lnTo>
                <a:lnTo>
                  <a:pt x="1377457" y="95548"/>
                </a:lnTo>
                <a:lnTo>
                  <a:pt x="1383648" y="48021"/>
                </a:lnTo>
                <a:lnTo>
                  <a:pt x="138827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/>
          <p:cNvSpPr/>
          <p:nvPr/>
        </p:nvSpPr>
        <p:spPr>
          <a:xfrm>
            <a:off x="7329788" y="3098601"/>
            <a:ext cx="963067" cy="918865"/>
          </a:xfrm>
          <a:custGeom>
            <a:avLst/>
            <a:gdLst/>
            <a:ahLst/>
            <a:cxnLst/>
            <a:rect l="l" t="t" r="r" b="b"/>
            <a:pathLst>
              <a:path w="1369695" h="1306829">
                <a:moveTo>
                  <a:pt x="413486" y="0"/>
                </a:moveTo>
                <a:lnTo>
                  <a:pt x="0" y="0"/>
                </a:lnTo>
                <a:lnTo>
                  <a:pt x="4701" y="48262"/>
                </a:lnTo>
                <a:lnTo>
                  <a:pt x="11023" y="96049"/>
                </a:lnTo>
                <a:lnTo>
                  <a:pt x="18937" y="143333"/>
                </a:lnTo>
                <a:lnTo>
                  <a:pt x="28415" y="190086"/>
                </a:lnTo>
                <a:lnTo>
                  <a:pt x="39429" y="236281"/>
                </a:lnTo>
                <a:lnTo>
                  <a:pt x="51951" y="281889"/>
                </a:lnTo>
                <a:lnTo>
                  <a:pt x="65953" y="326883"/>
                </a:lnTo>
                <a:lnTo>
                  <a:pt x="81408" y="371235"/>
                </a:lnTo>
                <a:lnTo>
                  <a:pt x="98287" y="414918"/>
                </a:lnTo>
                <a:lnTo>
                  <a:pt x="116562" y="457903"/>
                </a:lnTo>
                <a:lnTo>
                  <a:pt x="136207" y="500163"/>
                </a:lnTo>
                <a:lnTo>
                  <a:pt x="157191" y="541670"/>
                </a:lnTo>
                <a:lnTo>
                  <a:pt x="179489" y="582397"/>
                </a:lnTo>
                <a:lnTo>
                  <a:pt x="203071" y="622315"/>
                </a:lnTo>
                <a:lnTo>
                  <a:pt x="227910" y="661397"/>
                </a:lnTo>
                <a:lnTo>
                  <a:pt x="253978" y="699615"/>
                </a:lnTo>
                <a:lnTo>
                  <a:pt x="281248" y="736941"/>
                </a:lnTo>
                <a:lnTo>
                  <a:pt x="309690" y="773348"/>
                </a:lnTo>
                <a:lnTo>
                  <a:pt x="339277" y="808807"/>
                </a:lnTo>
                <a:lnTo>
                  <a:pt x="369982" y="843292"/>
                </a:lnTo>
                <a:lnTo>
                  <a:pt x="401776" y="876774"/>
                </a:lnTo>
                <a:lnTo>
                  <a:pt x="434632" y="909226"/>
                </a:lnTo>
                <a:lnTo>
                  <a:pt x="468521" y="940619"/>
                </a:lnTo>
                <a:lnTo>
                  <a:pt x="503415" y="970927"/>
                </a:lnTo>
                <a:lnTo>
                  <a:pt x="539287" y="1000120"/>
                </a:lnTo>
                <a:lnTo>
                  <a:pt x="576109" y="1028173"/>
                </a:lnTo>
                <a:lnTo>
                  <a:pt x="613853" y="1055056"/>
                </a:lnTo>
                <a:lnTo>
                  <a:pt x="652491" y="1080742"/>
                </a:lnTo>
                <a:lnTo>
                  <a:pt x="691994" y="1105203"/>
                </a:lnTo>
                <a:lnTo>
                  <a:pt x="732336" y="1128412"/>
                </a:lnTo>
                <a:lnTo>
                  <a:pt x="773488" y="1150341"/>
                </a:lnTo>
                <a:lnTo>
                  <a:pt x="815422" y="1170962"/>
                </a:lnTo>
                <a:lnTo>
                  <a:pt x="858110" y="1190246"/>
                </a:lnTo>
                <a:lnTo>
                  <a:pt x="901525" y="1208168"/>
                </a:lnTo>
                <a:lnTo>
                  <a:pt x="945638" y="1224698"/>
                </a:lnTo>
                <a:lnTo>
                  <a:pt x="990422" y="1239809"/>
                </a:lnTo>
                <a:lnTo>
                  <a:pt x="1035848" y="1253474"/>
                </a:lnTo>
                <a:lnTo>
                  <a:pt x="1081889" y="1265663"/>
                </a:lnTo>
                <a:lnTo>
                  <a:pt x="1128516" y="1276351"/>
                </a:lnTo>
                <a:lnTo>
                  <a:pt x="1175703" y="1285509"/>
                </a:lnTo>
                <a:lnTo>
                  <a:pt x="1223420" y="1293108"/>
                </a:lnTo>
                <a:lnTo>
                  <a:pt x="1271641" y="1299123"/>
                </a:lnTo>
                <a:lnTo>
                  <a:pt x="1320336" y="1303524"/>
                </a:lnTo>
                <a:lnTo>
                  <a:pt x="1369479" y="1306283"/>
                </a:lnTo>
                <a:lnTo>
                  <a:pt x="1369479" y="894194"/>
                </a:lnTo>
                <a:lnTo>
                  <a:pt x="1320257" y="890282"/>
                </a:lnTo>
                <a:lnTo>
                  <a:pt x="1271690" y="884047"/>
                </a:lnTo>
                <a:lnTo>
                  <a:pt x="1223835" y="875548"/>
                </a:lnTo>
                <a:lnTo>
                  <a:pt x="1176752" y="864842"/>
                </a:lnTo>
                <a:lnTo>
                  <a:pt x="1130498" y="851986"/>
                </a:lnTo>
                <a:lnTo>
                  <a:pt x="1085131" y="837037"/>
                </a:lnTo>
                <a:lnTo>
                  <a:pt x="1040709" y="820054"/>
                </a:lnTo>
                <a:lnTo>
                  <a:pt x="997290" y="801093"/>
                </a:lnTo>
                <a:lnTo>
                  <a:pt x="954933" y="780212"/>
                </a:lnTo>
                <a:lnTo>
                  <a:pt x="913696" y="757469"/>
                </a:lnTo>
                <a:lnTo>
                  <a:pt x="873636" y="732921"/>
                </a:lnTo>
                <a:lnTo>
                  <a:pt x="834811" y="706625"/>
                </a:lnTo>
                <a:lnTo>
                  <a:pt x="797281" y="678639"/>
                </a:lnTo>
                <a:lnTo>
                  <a:pt x="761102" y="649021"/>
                </a:lnTo>
                <a:lnTo>
                  <a:pt x="726333" y="617828"/>
                </a:lnTo>
                <a:lnTo>
                  <a:pt x="693032" y="585117"/>
                </a:lnTo>
                <a:lnTo>
                  <a:pt x="661257" y="550945"/>
                </a:lnTo>
                <a:lnTo>
                  <a:pt x="631067" y="515372"/>
                </a:lnTo>
                <a:lnTo>
                  <a:pt x="602518" y="478453"/>
                </a:lnTo>
                <a:lnTo>
                  <a:pt x="575670" y="440246"/>
                </a:lnTo>
                <a:lnTo>
                  <a:pt x="550581" y="400809"/>
                </a:lnTo>
                <a:lnTo>
                  <a:pt x="527307" y="360199"/>
                </a:lnTo>
                <a:lnTo>
                  <a:pt x="505909" y="318474"/>
                </a:lnTo>
                <a:lnTo>
                  <a:pt x="486443" y="275692"/>
                </a:lnTo>
                <a:lnTo>
                  <a:pt x="468968" y="231908"/>
                </a:lnTo>
                <a:lnTo>
                  <a:pt x="453541" y="187183"/>
                </a:lnTo>
                <a:lnTo>
                  <a:pt x="440222" y="141571"/>
                </a:lnTo>
                <a:lnTo>
                  <a:pt x="429068" y="95132"/>
                </a:lnTo>
                <a:lnTo>
                  <a:pt x="420136" y="47922"/>
                </a:lnTo>
                <a:lnTo>
                  <a:pt x="413486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/>
          <p:cNvSpPr txBox="1"/>
          <p:nvPr/>
        </p:nvSpPr>
        <p:spPr>
          <a:xfrm>
            <a:off x="8014561" y="2727162"/>
            <a:ext cx="626418" cy="27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120546"/>
            <a:r>
              <a:rPr lang="es-CO" sz="1793" spc="239" dirty="0">
                <a:solidFill>
                  <a:srgbClr val="FFFFFF"/>
                </a:solidFill>
                <a:latin typeface="Calibri"/>
                <a:cs typeface="Calibri"/>
              </a:rPr>
              <a:t>IPS</a:t>
            </a:r>
            <a:endParaRPr sz="1793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42711" y="4844070"/>
            <a:ext cx="1072009" cy="1072009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762012" y="0"/>
                </a:moveTo>
                <a:lnTo>
                  <a:pt x="713821" y="1499"/>
                </a:lnTo>
                <a:lnTo>
                  <a:pt x="666426" y="5937"/>
                </a:lnTo>
                <a:lnTo>
                  <a:pt x="619917" y="13225"/>
                </a:lnTo>
                <a:lnTo>
                  <a:pt x="574383" y="23273"/>
                </a:lnTo>
                <a:lnTo>
                  <a:pt x="529914" y="35992"/>
                </a:lnTo>
                <a:lnTo>
                  <a:pt x="486598" y="51293"/>
                </a:lnTo>
                <a:lnTo>
                  <a:pt x="444525" y="69086"/>
                </a:lnTo>
                <a:lnTo>
                  <a:pt x="403784" y="89283"/>
                </a:lnTo>
                <a:lnTo>
                  <a:pt x="364465" y="111794"/>
                </a:lnTo>
                <a:lnTo>
                  <a:pt x="326656" y="136530"/>
                </a:lnTo>
                <a:lnTo>
                  <a:pt x="290447" y="163401"/>
                </a:lnTo>
                <a:lnTo>
                  <a:pt x="255927" y="192318"/>
                </a:lnTo>
                <a:lnTo>
                  <a:pt x="223186" y="223192"/>
                </a:lnTo>
                <a:lnTo>
                  <a:pt x="192313" y="255934"/>
                </a:lnTo>
                <a:lnTo>
                  <a:pt x="163396" y="290455"/>
                </a:lnTo>
                <a:lnTo>
                  <a:pt x="136526" y="326664"/>
                </a:lnTo>
                <a:lnTo>
                  <a:pt x="111791" y="364474"/>
                </a:lnTo>
                <a:lnTo>
                  <a:pt x="89280" y="403794"/>
                </a:lnTo>
                <a:lnTo>
                  <a:pt x="69084" y="444535"/>
                </a:lnTo>
                <a:lnTo>
                  <a:pt x="51291" y="486609"/>
                </a:lnTo>
                <a:lnTo>
                  <a:pt x="35991" y="529925"/>
                </a:lnTo>
                <a:lnTo>
                  <a:pt x="23272" y="574395"/>
                </a:lnTo>
                <a:lnTo>
                  <a:pt x="13224" y="619929"/>
                </a:lnTo>
                <a:lnTo>
                  <a:pt x="5937" y="666439"/>
                </a:lnTo>
                <a:lnTo>
                  <a:pt x="1499" y="713833"/>
                </a:lnTo>
                <a:lnTo>
                  <a:pt x="0" y="762025"/>
                </a:lnTo>
                <a:lnTo>
                  <a:pt x="1499" y="810216"/>
                </a:lnTo>
                <a:lnTo>
                  <a:pt x="5937" y="857611"/>
                </a:lnTo>
                <a:lnTo>
                  <a:pt x="13224" y="904120"/>
                </a:lnTo>
                <a:lnTo>
                  <a:pt x="23272" y="949655"/>
                </a:lnTo>
                <a:lnTo>
                  <a:pt x="35991" y="994125"/>
                </a:lnTo>
                <a:lnTo>
                  <a:pt x="51291" y="1037441"/>
                </a:lnTo>
                <a:lnTo>
                  <a:pt x="69084" y="1079514"/>
                </a:lnTo>
                <a:lnTo>
                  <a:pt x="89280" y="1120256"/>
                </a:lnTo>
                <a:lnTo>
                  <a:pt x="111791" y="1159576"/>
                </a:lnTo>
                <a:lnTo>
                  <a:pt x="136526" y="1197385"/>
                </a:lnTo>
                <a:lnTo>
                  <a:pt x="163396" y="1233595"/>
                </a:lnTo>
                <a:lnTo>
                  <a:pt x="192313" y="1268115"/>
                </a:lnTo>
                <a:lnTo>
                  <a:pt x="223186" y="1300857"/>
                </a:lnTo>
                <a:lnTo>
                  <a:pt x="255927" y="1331732"/>
                </a:lnTo>
                <a:lnTo>
                  <a:pt x="290447" y="1360649"/>
                </a:lnTo>
                <a:lnTo>
                  <a:pt x="326656" y="1387520"/>
                </a:lnTo>
                <a:lnTo>
                  <a:pt x="364465" y="1412256"/>
                </a:lnTo>
                <a:lnTo>
                  <a:pt x="403784" y="1434767"/>
                </a:lnTo>
                <a:lnTo>
                  <a:pt x="444525" y="1454963"/>
                </a:lnTo>
                <a:lnTo>
                  <a:pt x="486598" y="1472757"/>
                </a:lnTo>
                <a:lnTo>
                  <a:pt x="529914" y="1488058"/>
                </a:lnTo>
                <a:lnTo>
                  <a:pt x="574383" y="1500777"/>
                </a:lnTo>
                <a:lnTo>
                  <a:pt x="619917" y="1510825"/>
                </a:lnTo>
                <a:lnTo>
                  <a:pt x="666426" y="1518113"/>
                </a:lnTo>
                <a:lnTo>
                  <a:pt x="713821" y="1522551"/>
                </a:lnTo>
                <a:lnTo>
                  <a:pt x="762012" y="1524050"/>
                </a:lnTo>
                <a:lnTo>
                  <a:pt x="810204" y="1522551"/>
                </a:lnTo>
                <a:lnTo>
                  <a:pt x="857599" y="1518113"/>
                </a:lnTo>
                <a:lnTo>
                  <a:pt x="904108" y="1510825"/>
                </a:lnTo>
                <a:lnTo>
                  <a:pt x="949642" y="1500777"/>
                </a:lnTo>
                <a:lnTo>
                  <a:pt x="994112" y="1488058"/>
                </a:lnTo>
                <a:lnTo>
                  <a:pt x="1037428" y="1472757"/>
                </a:lnTo>
                <a:lnTo>
                  <a:pt x="1079502" y="1454963"/>
                </a:lnTo>
                <a:lnTo>
                  <a:pt x="1120243" y="1434767"/>
                </a:lnTo>
                <a:lnTo>
                  <a:pt x="1159563" y="1412256"/>
                </a:lnTo>
                <a:lnTo>
                  <a:pt x="1197373" y="1387520"/>
                </a:lnTo>
                <a:lnTo>
                  <a:pt x="1233582" y="1360649"/>
                </a:lnTo>
                <a:lnTo>
                  <a:pt x="1268103" y="1331732"/>
                </a:lnTo>
                <a:lnTo>
                  <a:pt x="1300845" y="1300857"/>
                </a:lnTo>
                <a:lnTo>
                  <a:pt x="1331719" y="1268115"/>
                </a:lnTo>
                <a:lnTo>
                  <a:pt x="1360636" y="1233595"/>
                </a:lnTo>
                <a:lnTo>
                  <a:pt x="1387507" y="1197385"/>
                </a:lnTo>
                <a:lnTo>
                  <a:pt x="1412243" y="1159576"/>
                </a:lnTo>
                <a:lnTo>
                  <a:pt x="1434754" y="1120256"/>
                </a:lnTo>
                <a:lnTo>
                  <a:pt x="1454951" y="1079514"/>
                </a:lnTo>
                <a:lnTo>
                  <a:pt x="1472744" y="1037441"/>
                </a:lnTo>
                <a:lnTo>
                  <a:pt x="1488045" y="994125"/>
                </a:lnTo>
                <a:lnTo>
                  <a:pt x="1500764" y="949655"/>
                </a:lnTo>
                <a:lnTo>
                  <a:pt x="1510813" y="904120"/>
                </a:lnTo>
                <a:lnTo>
                  <a:pt x="1518100" y="857611"/>
                </a:lnTo>
                <a:lnTo>
                  <a:pt x="1522538" y="810216"/>
                </a:lnTo>
                <a:lnTo>
                  <a:pt x="1524038" y="762025"/>
                </a:lnTo>
                <a:lnTo>
                  <a:pt x="1522538" y="713833"/>
                </a:lnTo>
                <a:lnTo>
                  <a:pt x="1518100" y="666439"/>
                </a:lnTo>
                <a:lnTo>
                  <a:pt x="1510813" y="619929"/>
                </a:lnTo>
                <a:lnTo>
                  <a:pt x="1500764" y="574395"/>
                </a:lnTo>
                <a:lnTo>
                  <a:pt x="1488045" y="529925"/>
                </a:lnTo>
                <a:lnTo>
                  <a:pt x="1472744" y="486609"/>
                </a:lnTo>
                <a:lnTo>
                  <a:pt x="1454951" y="444535"/>
                </a:lnTo>
                <a:lnTo>
                  <a:pt x="1434754" y="403794"/>
                </a:lnTo>
                <a:lnTo>
                  <a:pt x="1412243" y="364474"/>
                </a:lnTo>
                <a:lnTo>
                  <a:pt x="1387507" y="326664"/>
                </a:lnTo>
                <a:lnTo>
                  <a:pt x="1360636" y="290455"/>
                </a:lnTo>
                <a:lnTo>
                  <a:pt x="1331719" y="255934"/>
                </a:lnTo>
                <a:lnTo>
                  <a:pt x="1300845" y="223192"/>
                </a:lnTo>
                <a:lnTo>
                  <a:pt x="1268103" y="192318"/>
                </a:lnTo>
                <a:lnTo>
                  <a:pt x="1233582" y="163401"/>
                </a:lnTo>
                <a:lnTo>
                  <a:pt x="1197373" y="136530"/>
                </a:lnTo>
                <a:lnTo>
                  <a:pt x="1159563" y="111794"/>
                </a:lnTo>
                <a:lnTo>
                  <a:pt x="1120243" y="89283"/>
                </a:lnTo>
                <a:lnTo>
                  <a:pt x="1079502" y="69086"/>
                </a:lnTo>
                <a:lnTo>
                  <a:pt x="1037428" y="51293"/>
                </a:lnTo>
                <a:lnTo>
                  <a:pt x="994112" y="35992"/>
                </a:lnTo>
                <a:lnTo>
                  <a:pt x="949642" y="23273"/>
                </a:lnTo>
                <a:lnTo>
                  <a:pt x="904108" y="13225"/>
                </a:lnTo>
                <a:lnTo>
                  <a:pt x="857599" y="5937"/>
                </a:lnTo>
                <a:lnTo>
                  <a:pt x="810204" y="1499"/>
                </a:lnTo>
                <a:lnTo>
                  <a:pt x="762012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/>
          <p:cNvSpPr txBox="1"/>
          <p:nvPr/>
        </p:nvSpPr>
        <p:spPr>
          <a:xfrm>
            <a:off x="5699906" y="5256836"/>
            <a:ext cx="942082" cy="25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52" spc="183" dirty="0">
                <a:solidFill>
                  <a:srgbClr val="FFFFFF"/>
                </a:solidFill>
                <a:latin typeface="Calibri"/>
                <a:cs typeface="Calibri"/>
              </a:rPr>
              <a:t>Paciente</a:t>
            </a:r>
            <a:endParaRPr sz="1652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67732" y="4367010"/>
            <a:ext cx="973336" cy="1026914"/>
          </a:xfrm>
          <a:custGeom>
            <a:avLst/>
            <a:gdLst/>
            <a:ahLst/>
            <a:cxnLst/>
            <a:rect l="l" t="t" r="r" b="b"/>
            <a:pathLst>
              <a:path w="1384300" h="1460500">
                <a:moveTo>
                  <a:pt x="1383703" y="0"/>
                </a:moveTo>
                <a:lnTo>
                  <a:pt x="1336265" y="2657"/>
                </a:lnTo>
                <a:lnTo>
                  <a:pt x="1289218" y="6855"/>
                </a:lnTo>
                <a:lnTo>
                  <a:pt x="1242589" y="12568"/>
                </a:lnTo>
                <a:lnTo>
                  <a:pt x="1196404" y="19772"/>
                </a:lnTo>
                <a:lnTo>
                  <a:pt x="1150689" y="28442"/>
                </a:lnTo>
                <a:lnTo>
                  <a:pt x="1105469" y="38553"/>
                </a:lnTo>
                <a:lnTo>
                  <a:pt x="1060772" y="50080"/>
                </a:lnTo>
                <a:lnTo>
                  <a:pt x="1016623" y="63000"/>
                </a:lnTo>
                <a:lnTo>
                  <a:pt x="973048" y="77287"/>
                </a:lnTo>
                <a:lnTo>
                  <a:pt x="930073" y="92916"/>
                </a:lnTo>
                <a:lnTo>
                  <a:pt x="887726" y="109864"/>
                </a:lnTo>
                <a:lnTo>
                  <a:pt x="846030" y="128105"/>
                </a:lnTo>
                <a:lnTo>
                  <a:pt x="805014" y="147614"/>
                </a:lnTo>
                <a:lnTo>
                  <a:pt x="764702" y="168368"/>
                </a:lnTo>
                <a:lnTo>
                  <a:pt x="725122" y="190340"/>
                </a:lnTo>
                <a:lnTo>
                  <a:pt x="686298" y="213508"/>
                </a:lnTo>
                <a:lnTo>
                  <a:pt x="648258" y="237845"/>
                </a:lnTo>
                <a:lnTo>
                  <a:pt x="611027" y="263328"/>
                </a:lnTo>
                <a:lnTo>
                  <a:pt x="574632" y="289931"/>
                </a:lnTo>
                <a:lnTo>
                  <a:pt x="539098" y="317630"/>
                </a:lnTo>
                <a:lnTo>
                  <a:pt x="504452" y="346400"/>
                </a:lnTo>
                <a:lnTo>
                  <a:pt x="470720" y="376217"/>
                </a:lnTo>
                <a:lnTo>
                  <a:pt x="437927" y="407056"/>
                </a:lnTo>
                <a:lnTo>
                  <a:pt x="406101" y="438892"/>
                </a:lnTo>
                <a:lnTo>
                  <a:pt x="375267" y="471701"/>
                </a:lnTo>
                <a:lnTo>
                  <a:pt x="345451" y="505458"/>
                </a:lnTo>
                <a:lnTo>
                  <a:pt x="316680" y="540138"/>
                </a:lnTo>
                <a:lnTo>
                  <a:pt x="288979" y="575717"/>
                </a:lnTo>
                <a:lnTo>
                  <a:pt x="262375" y="612169"/>
                </a:lnTo>
                <a:lnTo>
                  <a:pt x="236894" y="649471"/>
                </a:lnTo>
                <a:lnTo>
                  <a:pt x="212561" y="687598"/>
                </a:lnTo>
                <a:lnTo>
                  <a:pt x="189404" y="726524"/>
                </a:lnTo>
                <a:lnTo>
                  <a:pt x="167448" y="766226"/>
                </a:lnTo>
                <a:lnTo>
                  <a:pt x="146719" y="806678"/>
                </a:lnTo>
                <a:lnTo>
                  <a:pt x="127243" y="847856"/>
                </a:lnTo>
                <a:lnTo>
                  <a:pt x="109047" y="889736"/>
                </a:lnTo>
                <a:lnTo>
                  <a:pt x="92156" y="932292"/>
                </a:lnTo>
                <a:lnTo>
                  <a:pt x="76597" y="975500"/>
                </a:lnTo>
                <a:lnTo>
                  <a:pt x="62396" y="1019335"/>
                </a:lnTo>
                <a:lnTo>
                  <a:pt x="49579" y="1063773"/>
                </a:lnTo>
                <a:lnTo>
                  <a:pt x="38172" y="1108788"/>
                </a:lnTo>
                <a:lnTo>
                  <a:pt x="28202" y="1154357"/>
                </a:lnTo>
                <a:lnTo>
                  <a:pt x="19693" y="1200455"/>
                </a:lnTo>
                <a:lnTo>
                  <a:pt x="12673" y="1247056"/>
                </a:lnTo>
                <a:lnTo>
                  <a:pt x="7168" y="1294137"/>
                </a:lnTo>
                <a:lnTo>
                  <a:pt x="3203" y="1341672"/>
                </a:lnTo>
                <a:lnTo>
                  <a:pt x="799" y="1389981"/>
                </a:lnTo>
                <a:lnTo>
                  <a:pt x="0" y="1438008"/>
                </a:lnTo>
                <a:lnTo>
                  <a:pt x="0" y="1446110"/>
                </a:lnTo>
                <a:lnTo>
                  <a:pt x="1244" y="1459941"/>
                </a:lnTo>
                <a:lnTo>
                  <a:pt x="416902" y="1459941"/>
                </a:lnTo>
                <a:lnTo>
                  <a:pt x="415721" y="1446110"/>
                </a:lnTo>
                <a:lnTo>
                  <a:pt x="415721" y="1438008"/>
                </a:lnTo>
                <a:lnTo>
                  <a:pt x="416841" y="1389981"/>
                </a:lnTo>
                <a:lnTo>
                  <a:pt x="420164" y="1342533"/>
                </a:lnTo>
                <a:lnTo>
                  <a:pt x="425641" y="1295713"/>
                </a:lnTo>
                <a:lnTo>
                  <a:pt x="433219" y="1249568"/>
                </a:lnTo>
                <a:lnTo>
                  <a:pt x="442849" y="1204145"/>
                </a:lnTo>
                <a:lnTo>
                  <a:pt x="454477" y="1159493"/>
                </a:lnTo>
                <a:lnTo>
                  <a:pt x="468054" y="1115659"/>
                </a:lnTo>
                <a:lnTo>
                  <a:pt x="483527" y="1072691"/>
                </a:lnTo>
                <a:lnTo>
                  <a:pt x="500846" y="1030637"/>
                </a:lnTo>
                <a:lnTo>
                  <a:pt x="519959" y="989544"/>
                </a:lnTo>
                <a:lnTo>
                  <a:pt x="540815" y="949461"/>
                </a:lnTo>
                <a:lnTo>
                  <a:pt x="563364" y="910435"/>
                </a:lnTo>
                <a:lnTo>
                  <a:pt x="587552" y="872513"/>
                </a:lnTo>
                <a:lnTo>
                  <a:pt x="613330" y="835744"/>
                </a:lnTo>
                <a:lnTo>
                  <a:pt x="640646" y="800175"/>
                </a:lnTo>
                <a:lnTo>
                  <a:pt x="669449" y="765854"/>
                </a:lnTo>
                <a:lnTo>
                  <a:pt x="699687" y="732829"/>
                </a:lnTo>
                <a:lnTo>
                  <a:pt x="731309" y="701148"/>
                </a:lnTo>
                <a:lnTo>
                  <a:pt x="764265" y="670858"/>
                </a:lnTo>
                <a:lnTo>
                  <a:pt x="798502" y="642007"/>
                </a:lnTo>
                <a:lnTo>
                  <a:pt x="833970" y="614642"/>
                </a:lnTo>
                <a:lnTo>
                  <a:pt x="870617" y="588813"/>
                </a:lnTo>
                <a:lnTo>
                  <a:pt x="908392" y="564565"/>
                </a:lnTo>
                <a:lnTo>
                  <a:pt x="947243" y="541948"/>
                </a:lnTo>
                <a:lnTo>
                  <a:pt x="987120" y="521009"/>
                </a:lnTo>
                <a:lnTo>
                  <a:pt x="1027972" y="501795"/>
                </a:lnTo>
                <a:lnTo>
                  <a:pt x="1069746" y="484354"/>
                </a:lnTo>
                <a:lnTo>
                  <a:pt x="1112392" y="468735"/>
                </a:lnTo>
                <a:lnTo>
                  <a:pt x="1155858" y="454985"/>
                </a:lnTo>
                <a:lnTo>
                  <a:pt x="1200094" y="443151"/>
                </a:lnTo>
                <a:lnTo>
                  <a:pt x="1245047" y="433281"/>
                </a:lnTo>
                <a:lnTo>
                  <a:pt x="1290667" y="425424"/>
                </a:lnTo>
                <a:lnTo>
                  <a:pt x="1336903" y="419627"/>
                </a:lnTo>
                <a:lnTo>
                  <a:pt x="1383703" y="415937"/>
                </a:lnTo>
                <a:lnTo>
                  <a:pt x="13837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41"/>
          <p:cNvSpPr/>
          <p:nvPr/>
        </p:nvSpPr>
        <p:spPr>
          <a:xfrm>
            <a:off x="6203156" y="4366599"/>
            <a:ext cx="992535" cy="1027361"/>
          </a:xfrm>
          <a:custGeom>
            <a:avLst/>
            <a:gdLst/>
            <a:ahLst/>
            <a:cxnLst/>
            <a:rect l="l" t="t" r="r" b="b"/>
            <a:pathLst>
              <a:path w="1411604" h="1461134">
                <a:moveTo>
                  <a:pt x="0" y="0"/>
                </a:moveTo>
                <a:lnTo>
                  <a:pt x="0" y="415721"/>
                </a:lnTo>
                <a:lnTo>
                  <a:pt x="48976" y="418434"/>
                </a:lnTo>
                <a:lnTo>
                  <a:pt x="97262" y="423337"/>
                </a:lnTo>
                <a:lnTo>
                  <a:pt x="144810" y="430379"/>
                </a:lnTo>
                <a:lnTo>
                  <a:pt x="191572" y="439511"/>
                </a:lnTo>
                <a:lnTo>
                  <a:pt x="237502" y="450684"/>
                </a:lnTo>
                <a:lnTo>
                  <a:pt x="282551" y="463848"/>
                </a:lnTo>
                <a:lnTo>
                  <a:pt x="326672" y="478953"/>
                </a:lnTo>
                <a:lnTo>
                  <a:pt x="369818" y="495948"/>
                </a:lnTo>
                <a:lnTo>
                  <a:pt x="411941" y="514785"/>
                </a:lnTo>
                <a:lnTo>
                  <a:pt x="452994" y="535414"/>
                </a:lnTo>
                <a:lnTo>
                  <a:pt x="492929" y="557784"/>
                </a:lnTo>
                <a:lnTo>
                  <a:pt x="531699" y="581847"/>
                </a:lnTo>
                <a:lnTo>
                  <a:pt x="569255" y="607551"/>
                </a:lnTo>
                <a:lnTo>
                  <a:pt x="605552" y="634849"/>
                </a:lnTo>
                <a:lnTo>
                  <a:pt x="640541" y="663689"/>
                </a:lnTo>
                <a:lnTo>
                  <a:pt x="674174" y="694022"/>
                </a:lnTo>
                <a:lnTo>
                  <a:pt x="706405" y="725798"/>
                </a:lnTo>
                <a:lnTo>
                  <a:pt x="737186" y="758968"/>
                </a:lnTo>
                <a:lnTo>
                  <a:pt x="766469" y="793482"/>
                </a:lnTo>
                <a:lnTo>
                  <a:pt x="794207" y="829289"/>
                </a:lnTo>
                <a:lnTo>
                  <a:pt x="820352" y="866341"/>
                </a:lnTo>
                <a:lnTo>
                  <a:pt x="844858" y="904587"/>
                </a:lnTo>
                <a:lnTo>
                  <a:pt x="867675" y="943978"/>
                </a:lnTo>
                <a:lnTo>
                  <a:pt x="888758" y="984463"/>
                </a:lnTo>
                <a:lnTo>
                  <a:pt x="908058" y="1025994"/>
                </a:lnTo>
                <a:lnTo>
                  <a:pt x="925528" y="1068520"/>
                </a:lnTo>
                <a:lnTo>
                  <a:pt x="941121" y="1111992"/>
                </a:lnTo>
                <a:lnTo>
                  <a:pt x="954788" y="1156360"/>
                </a:lnTo>
                <a:lnTo>
                  <a:pt x="966484" y="1201574"/>
                </a:lnTo>
                <a:lnTo>
                  <a:pt x="976159" y="1247584"/>
                </a:lnTo>
                <a:lnTo>
                  <a:pt x="983767" y="1294340"/>
                </a:lnTo>
                <a:lnTo>
                  <a:pt x="989260" y="1341794"/>
                </a:lnTo>
                <a:lnTo>
                  <a:pt x="992590" y="1389894"/>
                </a:lnTo>
                <a:lnTo>
                  <a:pt x="993711" y="1438592"/>
                </a:lnTo>
                <a:lnTo>
                  <a:pt x="993711" y="1446695"/>
                </a:lnTo>
                <a:lnTo>
                  <a:pt x="995362" y="1460525"/>
                </a:lnTo>
                <a:lnTo>
                  <a:pt x="1411033" y="1460525"/>
                </a:lnTo>
                <a:lnTo>
                  <a:pt x="1409433" y="1446695"/>
                </a:lnTo>
                <a:lnTo>
                  <a:pt x="1409433" y="1438592"/>
                </a:lnTo>
                <a:lnTo>
                  <a:pt x="1408627" y="1389746"/>
                </a:lnTo>
                <a:lnTo>
                  <a:pt x="1406226" y="1341314"/>
                </a:lnTo>
                <a:lnTo>
                  <a:pt x="1402255" y="1293321"/>
                </a:lnTo>
                <a:lnTo>
                  <a:pt x="1396738" y="1245793"/>
                </a:lnTo>
                <a:lnTo>
                  <a:pt x="1389700" y="1198754"/>
                </a:lnTo>
                <a:lnTo>
                  <a:pt x="1381167" y="1152231"/>
                </a:lnTo>
                <a:lnTo>
                  <a:pt x="1371162" y="1106249"/>
                </a:lnTo>
                <a:lnTo>
                  <a:pt x="1359711" y="1060833"/>
                </a:lnTo>
                <a:lnTo>
                  <a:pt x="1346838" y="1016008"/>
                </a:lnTo>
                <a:lnTo>
                  <a:pt x="1332568" y="971800"/>
                </a:lnTo>
                <a:lnTo>
                  <a:pt x="1316926" y="928235"/>
                </a:lnTo>
                <a:lnTo>
                  <a:pt x="1299937" y="885337"/>
                </a:lnTo>
                <a:lnTo>
                  <a:pt x="1281625" y="843132"/>
                </a:lnTo>
                <a:lnTo>
                  <a:pt x="1262015" y="801646"/>
                </a:lnTo>
                <a:lnTo>
                  <a:pt x="1241133" y="760904"/>
                </a:lnTo>
                <a:lnTo>
                  <a:pt x="1219002" y="720931"/>
                </a:lnTo>
                <a:lnTo>
                  <a:pt x="1195648" y="681753"/>
                </a:lnTo>
                <a:lnTo>
                  <a:pt x="1171095" y="643396"/>
                </a:lnTo>
                <a:lnTo>
                  <a:pt x="1145368" y="605883"/>
                </a:lnTo>
                <a:lnTo>
                  <a:pt x="1118491" y="569242"/>
                </a:lnTo>
                <a:lnTo>
                  <a:pt x="1090491" y="533497"/>
                </a:lnTo>
                <a:lnTo>
                  <a:pt x="1061391" y="498673"/>
                </a:lnTo>
                <a:lnTo>
                  <a:pt x="1031216" y="464797"/>
                </a:lnTo>
                <a:lnTo>
                  <a:pt x="999991" y="431893"/>
                </a:lnTo>
                <a:lnTo>
                  <a:pt x="967741" y="399987"/>
                </a:lnTo>
                <a:lnTo>
                  <a:pt x="934490" y="369105"/>
                </a:lnTo>
                <a:lnTo>
                  <a:pt x="900264" y="339271"/>
                </a:lnTo>
                <a:lnTo>
                  <a:pt x="865087" y="310511"/>
                </a:lnTo>
                <a:lnTo>
                  <a:pt x="828983" y="282851"/>
                </a:lnTo>
                <a:lnTo>
                  <a:pt x="791978" y="256316"/>
                </a:lnTo>
                <a:lnTo>
                  <a:pt x="754097" y="230931"/>
                </a:lnTo>
                <a:lnTo>
                  <a:pt x="715364" y="206722"/>
                </a:lnTo>
                <a:lnTo>
                  <a:pt x="675803" y="183714"/>
                </a:lnTo>
                <a:lnTo>
                  <a:pt x="635441" y="161933"/>
                </a:lnTo>
                <a:lnTo>
                  <a:pt x="594301" y="141403"/>
                </a:lnTo>
                <a:lnTo>
                  <a:pt x="552408" y="122151"/>
                </a:lnTo>
                <a:lnTo>
                  <a:pt x="509787" y="104201"/>
                </a:lnTo>
                <a:lnTo>
                  <a:pt x="466463" y="87580"/>
                </a:lnTo>
                <a:lnTo>
                  <a:pt x="422461" y="72312"/>
                </a:lnTo>
                <a:lnTo>
                  <a:pt x="377805" y="58423"/>
                </a:lnTo>
                <a:lnTo>
                  <a:pt x="332520" y="45938"/>
                </a:lnTo>
                <a:lnTo>
                  <a:pt x="286631" y="34883"/>
                </a:lnTo>
                <a:lnTo>
                  <a:pt x="240163" y="25283"/>
                </a:lnTo>
                <a:lnTo>
                  <a:pt x="193140" y="17164"/>
                </a:lnTo>
                <a:lnTo>
                  <a:pt x="145588" y="10550"/>
                </a:lnTo>
                <a:lnTo>
                  <a:pt x="97530" y="5468"/>
                </a:lnTo>
                <a:lnTo>
                  <a:pt x="48993" y="1943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42"/>
          <p:cNvSpPr/>
          <p:nvPr/>
        </p:nvSpPr>
        <p:spPr>
          <a:xfrm>
            <a:off x="6203157" y="5464969"/>
            <a:ext cx="988963" cy="927795"/>
          </a:xfrm>
          <a:custGeom>
            <a:avLst/>
            <a:gdLst/>
            <a:ahLst/>
            <a:cxnLst/>
            <a:rect l="l" t="t" r="r" b="b"/>
            <a:pathLst>
              <a:path w="1406525" h="1319529">
                <a:moveTo>
                  <a:pt x="1406474" y="0"/>
                </a:moveTo>
                <a:lnTo>
                  <a:pt x="989114" y="0"/>
                </a:lnTo>
                <a:lnTo>
                  <a:pt x="982567" y="47599"/>
                </a:lnTo>
                <a:lnTo>
                  <a:pt x="973849" y="94496"/>
                </a:lnTo>
                <a:lnTo>
                  <a:pt x="963008" y="140637"/>
                </a:lnTo>
                <a:lnTo>
                  <a:pt x="950094" y="185967"/>
                </a:lnTo>
                <a:lnTo>
                  <a:pt x="935158" y="230431"/>
                </a:lnTo>
                <a:lnTo>
                  <a:pt x="918248" y="273974"/>
                </a:lnTo>
                <a:lnTo>
                  <a:pt x="899415" y="316543"/>
                </a:lnTo>
                <a:lnTo>
                  <a:pt x="878709" y="358082"/>
                </a:lnTo>
                <a:lnTo>
                  <a:pt x="856179" y="398537"/>
                </a:lnTo>
                <a:lnTo>
                  <a:pt x="831875" y="437853"/>
                </a:lnTo>
                <a:lnTo>
                  <a:pt x="805848" y="475976"/>
                </a:lnTo>
                <a:lnTo>
                  <a:pt x="778146" y="512851"/>
                </a:lnTo>
                <a:lnTo>
                  <a:pt x="748820" y="548423"/>
                </a:lnTo>
                <a:lnTo>
                  <a:pt x="717920" y="582638"/>
                </a:lnTo>
                <a:lnTo>
                  <a:pt x="685495" y="615442"/>
                </a:lnTo>
                <a:lnTo>
                  <a:pt x="651595" y="646779"/>
                </a:lnTo>
                <a:lnTo>
                  <a:pt x="616270" y="676596"/>
                </a:lnTo>
                <a:lnTo>
                  <a:pt x="579570" y="704837"/>
                </a:lnTo>
                <a:lnTo>
                  <a:pt x="541545" y="731448"/>
                </a:lnTo>
                <a:lnTo>
                  <a:pt x="502244" y="756375"/>
                </a:lnTo>
                <a:lnTo>
                  <a:pt x="461717" y="779562"/>
                </a:lnTo>
                <a:lnTo>
                  <a:pt x="420015" y="800956"/>
                </a:lnTo>
                <a:lnTo>
                  <a:pt x="377186" y="820501"/>
                </a:lnTo>
                <a:lnTo>
                  <a:pt x="333281" y="838143"/>
                </a:lnTo>
                <a:lnTo>
                  <a:pt x="288350" y="853828"/>
                </a:lnTo>
                <a:lnTo>
                  <a:pt x="242443" y="867500"/>
                </a:lnTo>
                <a:lnTo>
                  <a:pt x="195608" y="879106"/>
                </a:lnTo>
                <a:lnTo>
                  <a:pt x="147897" y="888590"/>
                </a:lnTo>
                <a:lnTo>
                  <a:pt x="99358" y="895899"/>
                </a:lnTo>
                <a:lnTo>
                  <a:pt x="50043" y="900977"/>
                </a:lnTo>
                <a:lnTo>
                  <a:pt x="0" y="903770"/>
                </a:lnTo>
                <a:lnTo>
                  <a:pt x="0" y="1319491"/>
                </a:lnTo>
                <a:lnTo>
                  <a:pt x="49726" y="1317506"/>
                </a:lnTo>
                <a:lnTo>
                  <a:pt x="98982" y="1313886"/>
                </a:lnTo>
                <a:lnTo>
                  <a:pt x="147741" y="1308660"/>
                </a:lnTo>
                <a:lnTo>
                  <a:pt x="195978" y="1301853"/>
                </a:lnTo>
                <a:lnTo>
                  <a:pt x="243667" y="1293494"/>
                </a:lnTo>
                <a:lnTo>
                  <a:pt x="290782" y="1283611"/>
                </a:lnTo>
                <a:lnTo>
                  <a:pt x="337297" y="1272229"/>
                </a:lnTo>
                <a:lnTo>
                  <a:pt x="383188" y="1259377"/>
                </a:lnTo>
                <a:lnTo>
                  <a:pt x="428427" y="1245082"/>
                </a:lnTo>
                <a:lnTo>
                  <a:pt x="472990" y="1229372"/>
                </a:lnTo>
                <a:lnTo>
                  <a:pt x="516851" y="1212273"/>
                </a:lnTo>
                <a:lnTo>
                  <a:pt x="559983" y="1193813"/>
                </a:lnTo>
                <a:lnTo>
                  <a:pt x="602362" y="1174019"/>
                </a:lnTo>
                <a:lnTo>
                  <a:pt x="643961" y="1152919"/>
                </a:lnTo>
                <a:lnTo>
                  <a:pt x="684754" y="1130540"/>
                </a:lnTo>
                <a:lnTo>
                  <a:pt x="724717" y="1106910"/>
                </a:lnTo>
                <a:lnTo>
                  <a:pt x="763823" y="1082055"/>
                </a:lnTo>
                <a:lnTo>
                  <a:pt x="802046" y="1056003"/>
                </a:lnTo>
                <a:lnTo>
                  <a:pt x="839361" y="1028781"/>
                </a:lnTo>
                <a:lnTo>
                  <a:pt x="875742" y="1000417"/>
                </a:lnTo>
                <a:lnTo>
                  <a:pt x="911164" y="970938"/>
                </a:lnTo>
                <a:lnTo>
                  <a:pt x="945600" y="940371"/>
                </a:lnTo>
                <a:lnTo>
                  <a:pt x="979025" y="908744"/>
                </a:lnTo>
                <a:lnTo>
                  <a:pt x="1011413" y="876084"/>
                </a:lnTo>
                <a:lnTo>
                  <a:pt x="1042738" y="842418"/>
                </a:lnTo>
                <a:lnTo>
                  <a:pt x="1072975" y="807773"/>
                </a:lnTo>
                <a:lnTo>
                  <a:pt x="1102098" y="772178"/>
                </a:lnTo>
                <a:lnTo>
                  <a:pt x="1130082" y="735659"/>
                </a:lnTo>
                <a:lnTo>
                  <a:pt x="1156899" y="698244"/>
                </a:lnTo>
                <a:lnTo>
                  <a:pt x="1182526" y="659960"/>
                </a:lnTo>
                <a:lnTo>
                  <a:pt x="1206935" y="620834"/>
                </a:lnTo>
                <a:lnTo>
                  <a:pt x="1230102" y="580893"/>
                </a:lnTo>
                <a:lnTo>
                  <a:pt x="1252000" y="540166"/>
                </a:lnTo>
                <a:lnTo>
                  <a:pt x="1272604" y="498679"/>
                </a:lnTo>
                <a:lnTo>
                  <a:pt x="1291888" y="456460"/>
                </a:lnTo>
                <a:lnTo>
                  <a:pt x="1309827" y="413535"/>
                </a:lnTo>
                <a:lnTo>
                  <a:pt x="1326394" y="369933"/>
                </a:lnTo>
                <a:lnTo>
                  <a:pt x="1341564" y="325681"/>
                </a:lnTo>
                <a:lnTo>
                  <a:pt x="1355311" y="280805"/>
                </a:lnTo>
                <a:lnTo>
                  <a:pt x="1367610" y="235334"/>
                </a:lnTo>
                <a:lnTo>
                  <a:pt x="1378434" y="189294"/>
                </a:lnTo>
                <a:lnTo>
                  <a:pt x="1387758" y="142714"/>
                </a:lnTo>
                <a:lnTo>
                  <a:pt x="1395557" y="95620"/>
                </a:lnTo>
                <a:lnTo>
                  <a:pt x="1401804" y="48039"/>
                </a:lnTo>
                <a:lnTo>
                  <a:pt x="140647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3"/>
          <p:cNvSpPr/>
          <p:nvPr/>
        </p:nvSpPr>
        <p:spPr>
          <a:xfrm>
            <a:off x="5171813" y="5464964"/>
            <a:ext cx="968871" cy="927348"/>
          </a:xfrm>
          <a:custGeom>
            <a:avLst/>
            <a:gdLst/>
            <a:ahLst/>
            <a:cxnLst/>
            <a:rect l="l" t="t" r="r" b="b"/>
            <a:pathLst>
              <a:path w="1377950" h="1318895">
                <a:moveTo>
                  <a:pt x="417347" y="0"/>
                </a:moveTo>
                <a:lnTo>
                  <a:pt x="0" y="0"/>
                </a:lnTo>
                <a:lnTo>
                  <a:pt x="4626" y="48022"/>
                </a:lnTo>
                <a:lnTo>
                  <a:pt x="10822" y="95553"/>
                </a:lnTo>
                <a:lnTo>
                  <a:pt x="18561" y="142567"/>
                </a:lnTo>
                <a:lnTo>
                  <a:pt x="27816" y="189040"/>
                </a:lnTo>
                <a:lnTo>
                  <a:pt x="38559" y="234946"/>
                </a:lnTo>
                <a:lnTo>
                  <a:pt x="50765" y="280260"/>
                </a:lnTo>
                <a:lnTo>
                  <a:pt x="64404" y="324958"/>
                </a:lnTo>
                <a:lnTo>
                  <a:pt x="79452" y="369013"/>
                </a:lnTo>
                <a:lnTo>
                  <a:pt x="95879" y="412402"/>
                </a:lnTo>
                <a:lnTo>
                  <a:pt x="113660" y="455098"/>
                </a:lnTo>
                <a:lnTo>
                  <a:pt x="132767" y="497078"/>
                </a:lnTo>
                <a:lnTo>
                  <a:pt x="153172" y="538315"/>
                </a:lnTo>
                <a:lnTo>
                  <a:pt x="174850" y="578786"/>
                </a:lnTo>
                <a:lnTo>
                  <a:pt x="197773" y="618464"/>
                </a:lnTo>
                <a:lnTo>
                  <a:pt x="221913" y="657325"/>
                </a:lnTo>
                <a:lnTo>
                  <a:pt x="247243" y="695343"/>
                </a:lnTo>
                <a:lnTo>
                  <a:pt x="273738" y="732495"/>
                </a:lnTo>
                <a:lnTo>
                  <a:pt x="301368" y="768754"/>
                </a:lnTo>
                <a:lnTo>
                  <a:pt x="330108" y="804096"/>
                </a:lnTo>
                <a:lnTo>
                  <a:pt x="359930" y="838495"/>
                </a:lnTo>
                <a:lnTo>
                  <a:pt x="390807" y="871926"/>
                </a:lnTo>
                <a:lnTo>
                  <a:pt x="422712" y="904365"/>
                </a:lnTo>
                <a:lnTo>
                  <a:pt x="455618" y="935787"/>
                </a:lnTo>
                <a:lnTo>
                  <a:pt x="489498" y="966166"/>
                </a:lnTo>
                <a:lnTo>
                  <a:pt x="524324" y="995477"/>
                </a:lnTo>
                <a:lnTo>
                  <a:pt x="560070" y="1023695"/>
                </a:lnTo>
                <a:lnTo>
                  <a:pt x="596708" y="1050796"/>
                </a:lnTo>
                <a:lnTo>
                  <a:pt x="634211" y="1076754"/>
                </a:lnTo>
                <a:lnTo>
                  <a:pt x="672553" y="1101544"/>
                </a:lnTo>
                <a:lnTo>
                  <a:pt x="711706" y="1125140"/>
                </a:lnTo>
                <a:lnTo>
                  <a:pt x="751642" y="1147519"/>
                </a:lnTo>
                <a:lnTo>
                  <a:pt x="792336" y="1168655"/>
                </a:lnTo>
                <a:lnTo>
                  <a:pt x="833760" y="1188523"/>
                </a:lnTo>
                <a:lnTo>
                  <a:pt x="875886" y="1207098"/>
                </a:lnTo>
                <a:lnTo>
                  <a:pt x="918687" y="1224354"/>
                </a:lnTo>
                <a:lnTo>
                  <a:pt x="962138" y="1240267"/>
                </a:lnTo>
                <a:lnTo>
                  <a:pt x="1006209" y="1254812"/>
                </a:lnTo>
                <a:lnTo>
                  <a:pt x="1050875" y="1267964"/>
                </a:lnTo>
                <a:lnTo>
                  <a:pt x="1096108" y="1279697"/>
                </a:lnTo>
                <a:lnTo>
                  <a:pt x="1141881" y="1289987"/>
                </a:lnTo>
                <a:lnTo>
                  <a:pt x="1188167" y="1298808"/>
                </a:lnTo>
                <a:lnTo>
                  <a:pt x="1234939" y="1306136"/>
                </a:lnTo>
                <a:lnTo>
                  <a:pt x="1282170" y="1311945"/>
                </a:lnTo>
                <a:lnTo>
                  <a:pt x="1329832" y="1316210"/>
                </a:lnTo>
                <a:lnTo>
                  <a:pt x="1377899" y="1318907"/>
                </a:lnTo>
                <a:lnTo>
                  <a:pt x="1377899" y="902969"/>
                </a:lnTo>
                <a:lnTo>
                  <a:pt x="1330242" y="899170"/>
                </a:lnTo>
                <a:lnTo>
                  <a:pt x="1283174" y="893146"/>
                </a:lnTo>
                <a:lnTo>
                  <a:pt x="1236747" y="884953"/>
                </a:lnTo>
                <a:lnTo>
                  <a:pt x="1191016" y="874646"/>
                </a:lnTo>
                <a:lnTo>
                  <a:pt x="1146035" y="862280"/>
                </a:lnTo>
                <a:lnTo>
                  <a:pt x="1101859" y="847912"/>
                </a:lnTo>
                <a:lnTo>
                  <a:pt x="1058542" y="831596"/>
                </a:lnTo>
                <a:lnTo>
                  <a:pt x="1016137" y="813388"/>
                </a:lnTo>
                <a:lnTo>
                  <a:pt x="974699" y="793343"/>
                </a:lnTo>
                <a:lnTo>
                  <a:pt x="934283" y="771518"/>
                </a:lnTo>
                <a:lnTo>
                  <a:pt x="894941" y="747967"/>
                </a:lnTo>
                <a:lnTo>
                  <a:pt x="856729" y="722746"/>
                </a:lnTo>
                <a:lnTo>
                  <a:pt x="819701" y="695910"/>
                </a:lnTo>
                <a:lnTo>
                  <a:pt x="783911" y="667515"/>
                </a:lnTo>
                <a:lnTo>
                  <a:pt x="749412" y="637616"/>
                </a:lnTo>
                <a:lnTo>
                  <a:pt x="716260" y="606269"/>
                </a:lnTo>
                <a:lnTo>
                  <a:pt x="684507" y="573529"/>
                </a:lnTo>
                <a:lnTo>
                  <a:pt x="654210" y="539452"/>
                </a:lnTo>
                <a:lnTo>
                  <a:pt x="625421" y="504094"/>
                </a:lnTo>
                <a:lnTo>
                  <a:pt x="598195" y="467509"/>
                </a:lnTo>
                <a:lnTo>
                  <a:pt x="572586" y="429753"/>
                </a:lnTo>
                <a:lnTo>
                  <a:pt x="548648" y="390881"/>
                </a:lnTo>
                <a:lnTo>
                  <a:pt x="526435" y="350950"/>
                </a:lnTo>
                <a:lnTo>
                  <a:pt x="506002" y="310014"/>
                </a:lnTo>
                <a:lnTo>
                  <a:pt x="487402" y="268130"/>
                </a:lnTo>
                <a:lnTo>
                  <a:pt x="470691" y="225352"/>
                </a:lnTo>
                <a:lnTo>
                  <a:pt x="455921" y="181735"/>
                </a:lnTo>
                <a:lnTo>
                  <a:pt x="443148" y="137337"/>
                </a:lnTo>
                <a:lnTo>
                  <a:pt x="432425" y="92211"/>
                </a:lnTo>
                <a:lnTo>
                  <a:pt x="423807" y="46413"/>
                </a:lnTo>
                <a:lnTo>
                  <a:pt x="41734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44"/>
          <p:cNvSpPr/>
          <p:nvPr/>
        </p:nvSpPr>
        <p:spPr>
          <a:xfrm>
            <a:off x="5203031" y="2768203"/>
            <a:ext cx="1634133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45"/>
          <p:cNvSpPr/>
          <p:nvPr/>
        </p:nvSpPr>
        <p:spPr>
          <a:xfrm>
            <a:off x="6787541" y="2702060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68"/>
                </a:lnTo>
                <a:lnTo>
                  <a:pt x="0" y="188125"/>
                </a:lnTo>
                <a:lnTo>
                  <a:pt x="222973" y="940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46"/>
          <p:cNvSpPr/>
          <p:nvPr/>
        </p:nvSpPr>
        <p:spPr>
          <a:xfrm>
            <a:off x="7438748" y="4214813"/>
            <a:ext cx="809476" cy="1234529"/>
          </a:xfrm>
          <a:custGeom>
            <a:avLst/>
            <a:gdLst/>
            <a:ahLst/>
            <a:cxnLst/>
            <a:rect l="l" t="t" r="r" b="b"/>
            <a:pathLst>
              <a:path w="1151254" h="1755775">
                <a:moveTo>
                  <a:pt x="0" y="1755787"/>
                </a:moveTo>
                <a:lnTo>
                  <a:pt x="1151013" y="1752600"/>
                </a:lnTo>
                <a:lnTo>
                  <a:pt x="1151013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47"/>
          <p:cNvSpPr/>
          <p:nvPr/>
        </p:nvSpPr>
        <p:spPr>
          <a:xfrm>
            <a:off x="7329787" y="5380976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8"/>
          <p:cNvSpPr/>
          <p:nvPr/>
        </p:nvSpPr>
        <p:spPr>
          <a:xfrm>
            <a:off x="7325315" y="4313040"/>
            <a:ext cx="1155055" cy="1406872"/>
          </a:xfrm>
          <a:custGeom>
            <a:avLst/>
            <a:gdLst/>
            <a:ahLst/>
            <a:cxnLst/>
            <a:rect l="l" t="t" r="r" b="b"/>
            <a:pathLst>
              <a:path w="1642745" h="2000884">
                <a:moveTo>
                  <a:pt x="0" y="1997697"/>
                </a:moveTo>
                <a:lnTo>
                  <a:pt x="1642529" y="2000478"/>
                </a:lnTo>
                <a:lnTo>
                  <a:pt x="1642529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9"/>
          <p:cNvSpPr/>
          <p:nvPr/>
        </p:nvSpPr>
        <p:spPr>
          <a:xfrm>
            <a:off x="8418549" y="4210347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94068" y="0"/>
                </a:moveTo>
                <a:lnTo>
                  <a:pt x="0" y="222973"/>
                </a:lnTo>
                <a:lnTo>
                  <a:pt x="94068" y="183019"/>
                </a:lnTo>
                <a:lnTo>
                  <a:pt x="171271" y="183019"/>
                </a:lnTo>
                <a:lnTo>
                  <a:pt x="94068" y="0"/>
                </a:lnTo>
                <a:close/>
              </a:path>
              <a:path w="188595" h="223520">
                <a:moveTo>
                  <a:pt x="171271" y="183019"/>
                </a:moveTo>
                <a:lnTo>
                  <a:pt x="94068" y="183019"/>
                </a:lnTo>
                <a:lnTo>
                  <a:pt x="188125" y="222973"/>
                </a:lnTo>
                <a:lnTo>
                  <a:pt x="171271" y="1830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0"/>
          <p:cNvSpPr/>
          <p:nvPr/>
        </p:nvSpPr>
        <p:spPr>
          <a:xfrm>
            <a:off x="3863579" y="4134445"/>
            <a:ext cx="943421" cy="1453307"/>
          </a:xfrm>
          <a:custGeom>
            <a:avLst/>
            <a:gdLst/>
            <a:ahLst/>
            <a:cxnLst/>
            <a:rect l="l" t="t" r="r" b="b"/>
            <a:pathLst>
              <a:path w="1341754" h="2066925">
                <a:moveTo>
                  <a:pt x="1341589" y="2066937"/>
                </a:moveTo>
                <a:lnTo>
                  <a:pt x="0" y="2063762"/>
                </a:lnTo>
                <a:lnTo>
                  <a:pt x="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1"/>
          <p:cNvSpPr/>
          <p:nvPr/>
        </p:nvSpPr>
        <p:spPr>
          <a:xfrm>
            <a:off x="4754555" y="5519404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56"/>
                </a:lnTo>
                <a:lnTo>
                  <a:pt x="0" y="188125"/>
                </a:lnTo>
                <a:lnTo>
                  <a:pt x="222973" y="9405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52"/>
          <p:cNvSpPr/>
          <p:nvPr/>
        </p:nvSpPr>
        <p:spPr>
          <a:xfrm>
            <a:off x="5301258" y="3196828"/>
            <a:ext cx="1634133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53"/>
          <p:cNvSpPr/>
          <p:nvPr/>
        </p:nvSpPr>
        <p:spPr>
          <a:xfrm>
            <a:off x="5194101" y="3130685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54"/>
          <p:cNvSpPr txBox="1"/>
          <p:nvPr/>
        </p:nvSpPr>
        <p:spPr>
          <a:xfrm>
            <a:off x="2700361" y="4103466"/>
            <a:ext cx="10679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540673">
              <a:lnSpc>
                <a:spcPct val="103400"/>
              </a:lnSpc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Llamadas  pos-hospitalización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20858" y="5781357"/>
            <a:ext cx="1147018" cy="60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809" b="1" spc="102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r>
              <a:rPr sz="809" b="1" spc="-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b="1" spc="112" dirty="0">
                <a:solidFill>
                  <a:srgbClr val="8B8B8B"/>
                </a:solidFill>
                <a:latin typeface="Calibri"/>
                <a:cs typeface="Calibri"/>
              </a:rPr>
              <a:t>médica</a:t>
            </a:r>
            <a:endParaRPr sz="809">
              <a:latin typeface="Calibri"/>
              <a:cs typeface="Calibri"/>
            </a:endParaRPr>
          </a:p>
          <a:p>
            <a:pPr marL="8929">
              <a:spcBef>
                <a:spcPts val="383"/>
              </a:spcBef>
            </a:pP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Buzón</a:t>
            </a:r>
            <a:endParaRPr sz="809">
              <a:latin typeface="Calibri"/>
              <a:cs typeface="Calibri"/>
            </a:endParaRPr>
          </a:p>
          <a:p>
            <a:pPr marL="8929" marR="3572">
              <a:lnSpc>
                <a:spcPct val="103400"/>
              </a:lnSpc>
              <a:spcBef>
                <a:spcPts val="352"/>
              </a:spcBef>
            </a:pP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Exámenes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809" spc="-63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88" dirty="0">
                <a:solidFill>
                  <a:srgbClr val="8B8B8B"/>
                </a:solidFill>
                <a:latin typeface="Calibri"/>
                <a:cs typeface="Calibri"/>
              </a:rPr>
              <a:t>control  (antes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0" dirty="0">
                <a:solidFill>
                  <a:srgbClr val="8B8B8B"/>
                </a:solidFill>
                <a:latin typeface="Calibri"/>
                <a:cs typeface="Calibri"/>
              </a:rPr>
              <a:t>cada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74" dirty="0">
                <a:solidFill>
                  <a:srgbClr val="8B8B8B"/>
                </a:solidFill>
                <a:latin typeface="Calibri"/>
                <a:cs typeface="Calibri"/>
              </a:rPr>
              <a:t>cita)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33179" y="4196257"/>
            <a:ext cx="1119783" cy="124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809" spc="77" dirty="0">
                <a:solidFill>
                  <a:srgbClr val="8B8B8B"/>
                </a:solidFill>
                <a:latin typeface="Calibri"/>
                <a:cs typeface="Calibri"/>
              </a:rPr>
              <a:t>Talleres</a:t>
            </a:r>
            <a:r>
              <a:rPr sz="809" spc="-1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98" dirty="0">
                <a:solidFill>
                  <a:srgbClr val="8B8B8B"/>
                </a:solidFill>
                <a:latin typeface="Calibri"/>
                <a:cs typeface="Calibri"/>
              </a:rPr>
              <a:t>presenciales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20256" y="4368349"/>
            <a:ext cx="932706" cy="560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72" algn="r"/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Llamadas</a:t>
            </a:r>
            <a:endParaRPr sz="809">
              <a:latin typeface="Calibri"/>
              <a:cs typeface="Calibri"/>
            </a:endParaRPr>
          </a:p>
          <a:p>
            <a:pPr marL="8929" marR="3572" indent="166979" algn="r">
              <a:lnSpc>
                <a:spcPct val="103400"/>
              </a:lnSpc>
              <a:spcBef>
                <a:spcPts val="352"/>
              </a:spcBef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Citas</a:t>
            </a:r>
            <a:r>
              <a:rPr sz="809" spc="-1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0" dirty="0">
                <a:solidFill>
                  <a:srgbClr val="8B8B8B"/>
                </a:solidFill>
                <a:latin typeface="Calibri"/>
                <a:cs typeface="Calibri"/>
              </a:rPr>
              <a:t>médicas </a:t>
            </a:r>
            <a:r>
              <a:rPr sz="809" spc="53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(c/ </a:t>
            </a:r>
            <a:r>
              <a:rPr sz="809" spc="105" dirty="0">
                <a:solidFill>
                  <a:srgbClr val="8B8B8B"/>
                </a:solidFill>
                <a:latin typeface="Calibri"/>
                <a:cs typeface="Calibri"/>
              </a:rPr>
              <a:t>6</a:t>
            </a:r>
            <a:r>
              <a:rPr sz="809" spc="-6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7" dirty="0">
                <a:solidFill>
                  <a:srgbClr val="8B8B8B"/>
                </a:solidFill>
                <a:latin typeface="Calibri"/>
                <a:cs typeface="Calibri"/>
              </a:rPr>
              <a:t>meses</a:t>
            </a:r>
            <a:r>
              <a:rPr sz="809" spc="2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16" dirty="0">
                <a:solidFill>
                  <a:srgbClr val="8B8B8B"/>
                </a:solidFill>
                <a:latin typeface="Calibri"/>
                <a:cs typeface="Calibri"/>
              </a:rPr>
              <a:t>o </a:t>
            </a:r>
            <a:r>
              <a:rPr sz="809" spc="49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23" dirty="0">
                <a:solidFill>
                  <a:srgbClr val="8B8B8B"/>
                </a:solidFill>
                <a:latin typeface="Calibri"/>
                <a:cs typeface="Calibri"/>
              </a:rPr>
              <a:t>según </a:t>
            </a:r>
            <a:r>
              <a:rPr sz="809" spc="77" dirty="0">
                <a:solidFill>
                  <a:srgbClr val="8B8B8B"/>
                </a:solidFill>
                <a:latin typeface="Calibri"/>
                <a:cs typeface="Calibri"/>
              </a:rPr>
              <a:t>el</a:t>
            </a:r>
            <a:r>
              <a:rPr sz="809" spc="-8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105" dirty="0">
                <a:solidFill>
                  <a:srgbClr val="8B8B8B"/>
                </a:solidFill>
                <a:latin typeface="Calibri"/>
                <a:cs typeface="Calibri"/>
              </a:rPr>
              <a:t>médico)</a:t>
            </a:r>
            <a:endParaRPr sz="809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91769" y="2839825"/>
            <a:ext cx="129837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87061">
              <a:lnSpc>
                <a:spcPct val="103400"/>
              </a:lnSpc>
            </a:pPr>
            <a:r>
              <a:rPr sz="809" spc="102" dirty="0">
                <a:solidFill>
                  <a:srgbClr val="8B8B8B"/>
                </a:solidFill>
                <a:latin typeface="Calibri"/>
                <a:cs typeface="Calibri"/>
              </a:rPr>
              <a:t>Correos </a:t>
            </a:r>
            <a:r>
              <a:rPr sz="809" spc="95" dirty="0">
                <a:solidFill>
                  <a:srgbClr val="8B8B8B"/>
                </a:solidFill>
                <a:latin typeface="Calibri"/>
                <a:cs typeface="Calibri"/>
              </a:rPr>
              <a:t>electrónicos  </a:t>
            </a:r>
            <a:r>
              <a:rPr sz="809" spc="70" dirty="0">
                <a:solidFill>
                  <a:srgbClr val="8B8B8B"/>
                </a:solidFill>
                <a:latin typeface="Calibri"/>
                <a:cs typeface="Calibri"/>
              </a:rPr>
              <a:t>(sin </a:t>
            </a:r>
            <a:r>
              <a:rPr sz="809" spc="98" dirty="0">
                <a:solidFill>
                  <a:srgbClr val="8B8B8B"/>
                </a:solidFill>
                <a:latin typeface="Calibri"/>
                <a:cs typeface="Calibri"/>
              </a:rPr>
              <a:t>frecuencia</a:t>
            </a:r>
            <a:r>
              <a:rPr sz="809" spc="7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809" spc="84" dirty="0">
                <a:solidFill>
                  <a:srgbClr val="8B8B8B"/>
                </a:solidFill>
                <a:latin typeface="Calibri"/>
                <a:cs typeface="Calibri"/>
              </a:rPr>
              <a:t>definida)</a:t>
            </a:r>
            <a:endParaRPr sz="80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7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258778" y="384192"/>
            <a:ext cx="1512243" cy="482308"/>
            <a:chOff x="10477627" y="294614"/>
            <a:chExt cx="2150745" cy="685949"/>
          </a:xfrm>
        </p:grpSpPr>
        <p:sp>
          <p:nvSpPr>
            <p:cNvPr id="3" name="object 3"/>
            <p:cNvSpPr/>
            <p:nvPr/>
          </p:nvSpPr>
          <p:spPr>
            <a:xfrm>
              <a:off x="10510494" y="294614"/>
              <a:ext cx="561325" cy="561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2172889" y="492939"/>
              <a:ext cx="229235" cy="364490"/>
            </a:xfrm>
            <a:custGeom>
              <a:avLst/>
              <a:gdLst/>
              <a:ahLst/>
              <a:cxnLst/>
              <a:rect l="l" t="t" r="r" b="b"/>
              <a:pathLst>
                <a:path w="229234" h="364490">
                  <a:moveTo>
                    <a:pt x="77986" y="347329"/>
                  </a:moveTo>
                  <a:lnTo>
                    <a:pt x="30272" y="347329"/>
                  </a:lnTo>
                  <a:lnTo>
                    <a:pt x="38189" y="348794"/>
                  </a:lnTo>
                  <a:lnTo>
                    <a:pt x="46339" y="351140"/>
                  </a:lnTo>
                  <a:lnTo>
                    <a:pt x="69378" y="358302"/>
                  </a:lnTo>
                  <a:lnTo>
                    <a:pt x="76698" y="360386"/>
                  </a:lnTo>
                  <a:lnTo>
                    <a:pt x="83499" y="362012"/>
                  </a:lnTo>
                  <a:lnTo>
                    <a:pt x="134067" y="363984"/>
                  </a:lnTo>
                  <a:lnTo>
                    <a:pt x="171243" y="351814"/>
                  </a:lnTo>
                  <a:lnTo>
                    <a:pt x="95983" y="351814"/>
                  </a:lnTo>
                  <a:lnTo>
                    <a:pt x="77986" y="347329"/>
                  </a:lnTo>
                  <a:close/>
                </a:path>
                <a:path w="229234" h="364490">
                  <a:moveTo>
                    <a:pt x="11744" y="266089"/>
                  </a:moveTo>
                  <a:lnTo>
                    <a:pt x="60" y="266089"/>
                  </a:lnTo>
                  <a:lnTo>
                    <a:pt x="122" y="297304"/>
                  </a:lnTo>
                  <a:lnTo>
                    <a:pt x="0" y="338223"/>
                  </a:lnTo>
                  <a:lnTo>
                    <a:pt x="1610" y="360310"/>
                  </a:lnTo>
                  <a:lnTo>
                    <a:pt x="10089" y="359404"/>
                  </a:lnTo>
                  <a:lnTo>
                    <a:pt x="14346" y="355549"/>
                  </a:lnTo>
                  <a:lnTo>
                    <a:pt x="17696" y="350896"/>
                  </a:lnTo>
                  <a:lnTo>
                    <a:pt x="23454" y="347597"/>
                  </a:lnTo>
                  <a:lnTo>
                    <a:pt x="30272" y="347329"/>
                  </a:lnTo>
                  <a:lnTo>
                    <a:pt x="77986" y="347329"/>
                  </a:lnTo>
                  <a:lnTo>
                    <a:pt x="64449" y="343955"/>
                  </a:lnTo>
                  <a:lnTo>
                    <a:pt x="37466" y="326582"/>
                  </a:lnTo>
                  <a:lnTo>
                    <a:pt x="18683" y="300393"/>
                  </a:lnTo>
                  <a:lnTo>
                    <a:pt x="11744" y="266089"/>
                  </a:lnTo>
                  <a:close/>
                </a:path>
                <a:path w="229234" h="364490">
                  <a:moveTo>
                    <a:pt x="96434" y="0"/>
                  </a:moveTo>
                  <a:lnTo>
                    <a:pt x="51675" y="11185"/>
                  </a:lnTo>
                  <a:lnTo>
                    <a:pt x="17948" y="37570"/>
                  </a:lnTo>
                  <a:lnTo>
                    <a:pt x="2384" y="80211"/>
                  </a:lnTo>
                  <a:lnTo>
                    <a:pt x="2539" y="100074"/>
                  </a:lnTo>
                  <a:lnTo>
                    <a:pt x="19567" y="145566"/>
                  </a:lnTo>
                  <a:lnTo>
                    <a:pt x="53153" y="176321"/>
                  </a:lnTo>
                  <a:lnTo>
                    <a:pt x="94724" y="200128"/>
                  </a:lnTo>
                  <a:lnTo>
                    <a:pt x="136341" y="222968"/>
                  </a:lnTo>
                  <a:lnTo>
                    <a:pt x="170062" y="250823"/>
                  </a:lnTo>
                  <a:lnTo>
                    <a:pt x="178741" y="264239"/>
                  </a:lnTo>
                  <a:lnTo>
                    <a:pt x="184247" y="280147"/>
                  </a:lnTo>
                  <a:lnTo>
                    <a:pt x="185388" y="297304"/>
                  </a:lnTo>
                  <a:lnTo>
                    <a:pt x="180972" y="314463"/>
                  </a:lnTo>
                  <a:lnTo>
                    <a:pt x="167835" y="332184"/>
                  </a:lnTo>
                  <a:lnTo>
                    <a:pt x="148060" y="344535"/>
                  </a:lnTo>
                  <a:lnTo>
                    <a:pt x="123493" y="351187"/>
                  </a:lnTo>
                  <a:lnTo>
                    <a:pt x="95983" y="351814"/>
                  </a:lnTo>
                  <a:lnTo>
                    <a:pt x="171243" y="351814"/>
                  </a:lnTo>
                  <a:lnTo>
                    <a:pt x="177925" y="349626"/>
                  </a:lnTo>
                  <a:lnTo>
                    <a:pt x="210642" y="320871"/>
                  </a:lnTo>
                  <a:lnTo>
                    <a:pt x="227784" y="279652"/>
                  </a:lnTo>
                  <a:lnTo>
                    <a:pt x="228770" y="259357"/>
                  </a:lnTo>
                  <a:lnTo>
                    <a:pt x="225363" y="241106"/>
                  </a:lnTo>
                  <a:lnTo>
                    <a:pt x="193299" y="194813"/>
                  </a:lnTo>
                  <a:lnTo>
                    <a:pt x="152644" y="167522"/>
                  </a:lnTo>
                  <a:lnTo>
                    <a:pt x="109055" y="144256"/>
                  </a:lnTo>
                  <a:lnTo>
                    <a:pt x="87273" y="132194"/>
                  </a:lnTo>
                  <a:lnTo>
                    <a:pt x="50721" y="101446"/>
                  </a:lnTo>
                  <a:lnTo>
                    <a:pt x="37462" y="64095"/>
                  </a:lnTo>
                  <a:lnTo>
                    <a:pt x="53742" y="28117"/>
                  </a:lnTo>
                  <a:lnTo>
                    <a:pt x="91159" y="12895"/>
                  </a:lnTo>
                  <a:lnTo>
                    <a:pt x="179557" y="12895"/>
                  </a:lnTo>
                  <a:lnTo>
                    <a:pt x="172526" y="9841"/>
                  </a:lnTo>
                  <a:lnTo>
                    <a:pt x="158785" y="5993"/>
                  </a:lnTo>
                  <a:lnTo>
                    <a:pt x="151647" y="4291"/>
                  </a:lnTo>
                  <a:lnTo>
                    <a:pt x="145094" y="2957"/>
                  </a:lnTo>
                  <a:lnTo>
                    <a:pt x="96434" y="0"/>
                  </a:lnTo>
                  <a:close/>
                </a:path>
                <a:path w="229234" h="364490">
                  <a:moveTo>
                    <a:pt x="179557" y="12895"/>
                  </a:moveTo>
                  <a:lnTo>
                    <a:pt x="91159" y="12895"/>
                  </a:lnTo>
                  <a:lnTo>
                    <a:pt x="135065" y="15417"/>
                  </a:lnTo>
                  <a:lnTo>
                    <a:pt x="170812" y="32675"/>
                  </a:lnTo>
                  <a:lnTo>
                    <a:pt x="180300" y="43185"/>
                  </a:lnTo>
                  <a:lnTo>
                    <a:pt x="187417" y="55405"/>
                  </a:lnTo>
                  <a:lnTo>
                    <a:pt x="192857" y="69201"/>
                  </a:lnTo>
                  <a:lnTo>
                    <a:pt x="197317" y="84440"/>
                  </a:lnTo>
                  <a:lnTo>
                    <a:pt x="200263" y="83920"/>
                  </a:lnTo>
                  <a:lnTo>
                    <a:pt x="206706" y="83920"/>
                  </a:lnTo>
                  <a:lnTo>
                    <a:pt x="207342" y="64095"/>
                  </a:lnTo>
                  <a:lnTo>
                    <a:pt x="207748" y="43185"/>
                  </a:lnTo>
                  <a:lnTo>
                    <a:pt x="207445" y="21842"/>
                  </a:lnTo>
                  <a:lnTo>
                    <a:pt x="206779" y="13625"/>
                  </a:lnTo>
                  <a:lnTo>
                    <a:pt x="181238" y="13625"/>
                  </a:lnTo>
                  <a:lnTo>
                    <a:pt x="179557" y="12895"/>
                  </a:lnTo>
                  <a:close/>
                </a:path>
                <a:path w="229234" h="364490">
                  <a:moveTo>
                    <a:pt x="206706" y="83920"/>
                  </a:moveTo>
                  <a:lnTo>
                    <a:pt x="200263" y="83920"/>
                  </a:lnTo>
                  <a:lnTo>
                    <a:pt x="203336" y="83996"/>
                  </a:lnTo>
                  <a:lnTo>
                    <a:pt x="206689" y="84440"/>
                  </a:lnTo>
                  <a:lnTo>
                    <a:pt x="206706" y="83920"/>
                  </a:lnTo>
                  <a:close/>
                </a:path>
                <a:path w="229234" h="364490">
                  <a:moveTo>
                    <a:pt x="200098" y="862"/>
                  </a:moveTo>
                  <a:lnTo>
                    <a:pt x="197317" y="2957"/>
                  </a:lnTo>
                  <a:lnTo>
                    <a:pt x="193215" y="6094"/>
                  </a:lnTo>
                  <a:lnTo>
                    <a:pt x="194421" y="11034"/>
                  </a:lnTo>
                  <a:lnTo>
                    <a:pt x="181238" y="13625"/>
                  </a:lnTo>
                  <a:lnTo>
                    <a:pt x="206779" y="13625"/>
                  </a:lnTo>
                  <a:lnTo>
                    <a:pt x="205932" y="3173"/>
                  </a:lnTo>
                  <a:lnTo>
                    <a:pt x="202435" y="3173"/>
                  </a:lnTo>
                  <a:lnTo>
                    <a:pt x="200098" y="862"/>
                  </a:lnTo>
                  <a:close/>
                </a:path>
                <a:path w="229234" h="364490">
                  <a:moveTo>
                    <a:pt x="205915" y="2957"/>
                  </a:moveTo>
                  <a:lnTo>
                    <a:pt x="202435" y="3173"/>
                  </a:lnTo>
                  <a:lnTo>
                    <a:pt x="205932" y="3173"/>
                  </a:lnTo>
                  <a:lnTo>
                    <a:pt x="205915" y="2957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376748" y="495124"/>
              <a:ext cx="349885" cy="369570"/>
            </a:xfrm>
            <a:custGeom>
              <a:avLst/>
              <a:gdLst/>
              <a:ahLst/>
              <a:cxnLst/>
              <a:rect l="l" t="t" r="r" b="b"/>
              <a:pathLst>
                <a:path w="349884" h="369569">
                  <a:moveTo>
                    <a:pt x="193362" y="0"/>
                  </a:moveTo>
                  <a:lnTo>
                    <a:pt x="139650" y="7196"/>
                  </a:lnTo>
                  <a:lnTo>
                    <a:pt x="92141" y="25649"/>
                  </a:lnTo>
                  <a:lnTo>
                    <a:pt x="53797" y="54340"/>
                  </a:lnTo>
                  <a:lnTo>
                    <a:pt x="14949" y="112821"/>
                  </a:lnTo>
                  <a:lnTo>
                    <a:pt x="0" y="189303"/>
                  </a:lnTo>
                  <a:lnTo>
                    <a:pt x="7496" y="242565"/>
                  </a:lnTo>
                  <a:lnTo>
                    <a:pt x="27192" y="287023"/>
                  </a:lnTo>
                  <a:lnTo>
                    <a:pt x="57203" y="322298"/>
                  </a:lnTo>
                  <a:lnTo>
                    <a:pt x="95646" y="348009"/>
                  </a:lnTo>
                  <a:lnTo>
                    <a:pt x="140634" y="363778"/>
                  </a:lnTo>
                  <a:lnTo>
                    <a:pt x="190284" y="369224"/>
                  </a:lnTo>
                  <a:lnTo>
                    <a:pt x="223892" y="366562"/>
                  </a:lnTo>
                  <a:lnTo>
                    <a:pt x="294272" y="354797"/>
                  </a:lnTo>
                  <a:lnTo>
                    <a:pt x="218376" y="354797"/>
                  </a:lnTo>
                  <a:lnTo>
                    <a:pt x="170380" y="350748"/>
                  </a:lnTo>
                  <a:lnTo>
                    <a:pt x="131637" y="334640"/>
                  </a:lnTo>
                  <a:lnTo>
                    <a:pt x="101163" y="309300"/>
                  </a:lnTo>
                  <a:lnTo>
                    <a:pt x="77977" y="277555"/>
                  </a:lnTo>
                  <a:lnTo>
                    <a:pt x="53036" y="202232"/>
                  </a:lnTo>
                  <a:lnTo>
                    <a:pt x="51630" y="158544"/>
                  </a:lnTo>
                  <a:lnTo>
                    <a:pt x="60032" y="114602"/>
                  </a:lnTo>
                  <a:lnTo>
                    <a:pt x="96713" y="53310"/>
                  </a:lnTo>
                  <a:lnTo>
                    <a:pt x="157492" y="18679"/>
                  </a:lnTo>
                  <a:lnTo>
                    <a:pt x="207216" y="13878"/>
                  </a:lnTo>
                  <a:lnTo>
                    <a:pt x="280825" y="13878"/>
                  </a:lnTo>
                  <a:lnTo>
                    <a:pt x="279946" y="13561"/>
                  </a:lnTo>
                  <a:lnTo>
                    <a:pt x="272560" y="11167"/>
                  </a:lnTo>
                  <a:lnTo>
                    <a:pt x="265241" y="8890"/>
                  </a:lnTo>
                  <a:lnTo>
                    <a:pt x="257866" y="6828"/>
                  </a:lnTo>
                  <a:lnTo>
                    <a:pt x="250316" y="5077"/>
                  </a:lnTo>
                  <a:lnTo>
                    <a:pt x="193362" y="0"/>
                  </a:lnTo>
                  <a:close/>
                </a:path>
                <a:path w="349884" h="369569">
                  <a:moveTo>
                    <a:pt x="338924" y="267738"/>
                  </a:moveTo>
                  <a:lnTo>
                    <a:pt x="312781" y="307657"/>
                  </a:lnTo>
                  <a:lnTo>
                    <a:pt x="255905" y="347289"/>
                  </a:lnTo>
                  <a:lnTo>
                    <a:pt x="218376" y="354797"/>
                  </a:lnTo>
                  <a:lnTo>
                    <a:pt x="294272" y="354797"/>
                  </a:lnTo>
                  <a:lnTo>
                    <a:pt x="294723" y="354722"/>
                  </a:lnTo>
                  <a:lnTo>
                    <a:pt x="329882" y="352231"/>
                  </a:lnTo>
                  <a:lnTo>
                    <a:pt x="333720" y="334400"/>
                  </a:lnTo>
                  <a:lnTo>
                    <a:pt x="342516" y="297642"/>
                  </a:lnTo>
                  <a:lnTo>
                    <a:pt x="346240" y="280083"/>
                  </a:lnTo>
                  <a:lnTo>
                    <a:pt x="346709" y="277708"/>
                  </a:lnTo>
                  <a:lnTo>
                    <a:pt x="349554" y="272552"/>
                  </a:lnTo>
                  <a:lnTo>
                    <a:pt x="346240" y="271599"/>
                  </a:lnTo>
                  <a:lnTo>
                    <a:pt x="338924" y="267738"/>
                  </a:lnTo>
                  <a:close/>
                </a:path>
                <a:path w="349884" h="369569">
                  <a:moveTo>
                    <a:pt x="280825" y="13878"/>
                  </a:moveTo>
                  <a:lnTo>
                    <a:pt x="207216" y="13878"/>
                  </a:lnTo>
                  <a:lnTo>
                    <a:pt x="254020" y="25365"/>
                  </a:lnTo>
                  <a:lnTo>
                    <a:pt x="293311" y="51540"/>
                  </a:lnTo>
                  <a:lnTo>
                    <a:pt x="320497" y="90802"/>
                  </a:lnTo>
                  <a:lnTo>
                    <a:pt x="322910" y="96377"/>
                  </a:lnTo>
                  <a:lnTo>
                    <a:pt x="323265" y="103248"/>
                  </a:lnTo>
                  <a:lnTo>
                    <a:pt x="332968" y="100136"/>
                  </a:lnTo>
                  <a:lnTo>
                    <a:pt x="333777" y="78600"/>
                  </a:lnTo>
                  <a:lnTo>
                    <a:pt x="333785" y="51540"/>
                  </a:lnTo>
                  <a:lnTo>
                    <a:pt x="333495" y="34780"/>
                  </a:lnTo>
                  <a:lnTo>
                    <a:pt x="333086" y="22273"/>
                  </a:lnTo>
                  <a:lnTo>
                    <a:pt x="318503" y="22273"/>
                  </a:lnTo>
                  <a:lnTo>
                    <a:pt x="309549" y="22070"/>
                  </a:lnTo>
                  <a:lnTo>
                    <a:pt x="302241" y="21079"/>
                  </a:lnTo>
                  <a:lnTo>
                    <a:pt x="294681" y="18882"/>
                  </a:lnTo>
                  <a:lnTo>
                    <a:pt x="280825" y="13878"/>
                  </a:lnTo>
                  <a:close/>
                </a:path>
                <a:path w="349884" h="369569">
                  <a:moveTo>
                    <a:pt x="321030" y="16685"/>
                  </a:moveTo>
                  <a:lnTo>
                    <a:pt x="318503" y="22273"/>
                  </a:lnTo>
                  <a:lnTo>
                    <a:pt x="333086" y="22273"/>
                  </a:lnTo>
                  <a:lnTo>
                    <a:pt x="332968" y="18666"/>
                  </a:lnTo>
                  <a:lnTo>
                    <a:pt x="321030" y="16685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1798503" y="499325"/>
              <a:ext cx="286385" cy="353060"/>
            </a:xfrm>
            <a:custGeom>
              <a:avLst/>
              <a:gdLst/>
              <a:ahLst/>
              <a:cxnLst/>
              <a:rect l="l" t="t" r="r" b="b"/>
              <a:pathLst>
                <a:path w="286384" h="353059">
                  <a:moveTo>
                    <a:pt x="269138" y="0"/>
                  </a:moveTo>
                  <a:lnTo>
                    <a:pt x="889" y="25"/>
                  </a:lnTo>
                  <a:lnTo>
                    <a:pt x="0" y="165"/>
                  </a:lnTo>
                  <a:lnTo>
                    <a:pt x="101" y="10210"/>
                  </a:lnTo>
                  <a:lnTo>
                    <a:pt x="22739" y="13854"/>
                  </a:lnTo>
                  <a:lnTo>
                    <a:pt x="35631" y="27095"/>
                  </a:lnTo>
                  <a:lnTo>
                    <a:pt x="41487" y="47165"/>
                  </a:lnTo>
                  <a:lnTo>
                    <a:pt x="43014" y="71297"/>
                  </a:lnTo>
                  <a:lnTo>
                    <a:pt x="43383" y="124039"/>
                  </a:lnTo>
                  <a:lnTo>
                    <a:pt x="43440" y="184755"/>
                  </a:lnTo>
                  <a:lnTo>
                    <a:pt x="43323" y="227933"/>
                  </a:lnTo>
                  <a:lnTo>
                    <a:pt x="43027" y="280111"/>
                  </a:lnTo>
                  <a:lnTo>
                    <a:pt x="33481" y="329963"/>
                  </a:lnTo>
                  <a:lnTo>
                    <a:pt x="6618" y="341641"/>
                  </a:lnTo>
                  <a:lnTo>
                    <a:pt x="878" y="344159"/>
                  </a:lnTo>
                  <a:lnTo>
                    <a:pt x="127" y="350570"/>
                  </a:lnTo>
                  <a:lnTo>
                    <a:pt x="53109" y="352149"/>
                  </a:lnTo>
                  <a:lnTo>
                    <a:pt x="107006" y="352540"/>
                  </a:lnTo>
                  <a:lnTo>
                    <a:pt x="269241" y="352028"/>
                  </a:lnTo>
                  <a:lnTo>
                    <a:pt x="273709" y="336043"/>
                  </a:lnTo>
                  <a:lnTo>
                    <a:pt x="127465" y="336043"/>
                  </a:lnTo>
                  <a:lnTo>
                    <a:pt x="108096" y="333993"/>
                  </a:lnTo>
                  <a:lnTo>
                    <a:pt x="96075" y="327647"/>
                  </a:lnTo>
                  <a:lnTo>
                    <a:pt x="93455" y="321630"/>
                  </a:lnTo>
                  <a:lnTo>
                    <a:pt x="92333" y="313704"/>
                  </a:lnTo>
                  <a:lnTo>
                    <a:pt x="92127" y="305561"/>
                  </a:lnTo>
                  <a:lnTo>
                    <a:pt x="92151" y="185051"/>
                  </a:lnTo>
                  <a:lnTo>
                    <a:pt x="159194" y="185051"/>
                  </a:lnTo>
                  <a:lnTo>
                    <a:pt x="178004" y="184755"/>
                  </a:lnTo>
                  <a:lnTo>
                    <a:pt x="248102" y="184755"/>
                  </a:lnTo>
                  <a:lnTo>
                    <a:pt x="248099" y="168792"/>
                  </a:lnTo>
                  <a:lnTo>
                    <a:pt x="195199" y="168792"/>
                  </a:lnTo>
                  <a:lnTo>
                    <a:pt x="165790" y="168213"/>
                  </a:lnTo>
                  <a:lnTo>
                    <a:pt x="123523" y="168213"/>
                  </a:lnTo>
                  <a:lnTo>
                    <a:pt x="106939" y="167987"/>
                  </a:lnTo>
                  <a:lnTo>
                    <a:pt x="92151" y="167220"/>
                  </a:lnTo>
                  <a:lnTo>
                    <a:pt x="92202" y="124039"/>
                  </a:lnTo>
                  <a:lnTo>
                    <a:pt x="92254" y="47165"/>
                  </a:lnTo>
                  <a:lnTo>
                    <a:pt x="92925" y="17005"/>
                  </a:lnTo>
                  <a:lnTo>
                    <a:pt x="171678" y="16992"/>
                  </a:lnTo>
                  <a:lnTo>
                    <a:pt x="189087" y="16625"/>
                  </a:lnTo>
                  <a:lnTo>
                    <a:pt x="269134" y="16438"/>
                  </a:lnTo>
                  <a:lnTo>
                    <a:pt x="269138" y="0"/>
                  </a:lnTo>
                  <a:close/>
                </a:path>
                <a:path w="286384" h="353059">
                  <a:moveTo>
                    <a:pt x="269241" y="352028"/>
                  </a:moveTo>
                  <a:lnTo>
                    <a:pt x="215542" y="352028"/>
                  </a:lnTo>
                  <a:lnTo>
                    <a:pt x="269176" y="352259"/>
                  </a:lnTo>
                  <a:lnTo>
                    <a:pt x="269241" y="352028"/>
                  </a:lnTo>
                  <a:close/>
                </a:path>
                <a:path w="286384" h="353059">
                  <a:moveTo>
                    <a:pt x="169341" y="335267"/>
                  </a:moveTo>
                  <a:lnTo>
                    <a:pt x="149455" y="335800"/>
                  </a:lnTo>
                  <a:lnTo>
                    <a:pt x="127465" y="336043"/>
                  </a:lnTo>
                  <a:lnTo>
                    <a:pt x="273709" y="336043"/>
                  </a:lnTo>
                  <a:lnTo>
                    <a:pt x="273866" y="335434"/>
                  </a:lnTo>
                  <a:lnTo>
                    <a:pt x="191429" y="335434"/>
                  </a:lnTo>
                  <a:lnTo>
                    <a:pt x="169341" y="335267"/>
                  </a:lnTo>
                  <a:close/>
                </a:path>
                <a:path w="286384" h="353059">
                  <a:moveTo>
                    <a:pt x="286321" y="286880"/>
                  </a:moveTo>
                  <a:lnTo>
                    <a:pt x="277502" y="287556"/>
                  </a:lnTo>
                  <a:lnTo>
                    <a:pt x="272040" y="292344"/>
                  </a:lnTo>
                  <a:lnTo>
                    <a:pt x="268454" y="299071"/>
                  </a:lnTo>
                  <a:lnTo>
                    <a:pt x="265264" y="305561"/>
                  </a:lnTo>
                  <a:lnTo>
                    <a:pt x="261313" y="311548"/>
                  </a:lnTo>
                  <a:lnTo>
                    <a:pt x="212015" y="335008"/>
                  </a:lnTo>
                  <a:lnTo>
                    <a:pt x="191429" y="335434"/>
                  </a:lnTo>
                  <a:lnTo>
                    <a:pt x="273866" y="335434"/>
                  </a:lnTo>
                  <a:lnTo>
                    <a:pt x="277925" y="319760"/>
                  </a:lnTo>
                  <a:lnTo>
                    <a:pt x="282079" y="303278"/>
                  </a:lnTo>
                  <a:lnTo>
                    <a:pt x="286321" y="286880"/>
                  </a:lnTo>
                  <a:close/>
                </a:path>
                <a:path w="286384" h="353059">
                  <a:moveTo>
                    <a:pt x="248102" y="184755"/>
                  </a:moveTo>
                  <a:lnTo>
                    <a:pt x="178004" y="184755"/>
                  </a:lnTo>
                  <a:lnTo>
                    <a:pt x="196594" y="184827"/>
                  </a:lnTo>
                  <a:lnTo>
                    <a:pt x="212867" y="186707"/>
                  </a:lnTo>
                  <a:lnTo>
                    <a:pt x="224726" y="191833"/>
                  </a:lnTo>
                  <a:lnTo>
                    <a:pt x="230674" y="200644"/>
                  </a:lnTo>
                  <a:lnTo>
                    <a:pt x="233897" y="210600"/>
                  </a:lnTo>
                  <a:lnTo>
                    <a:pt x="238379" y="217961"/>
                  </a:lnTo>
                  <a:lnTo>
                    <a:pt x="248107" y="218986"/>
                  </a:lnTo>
                  <a:lnTo>
                    <a:pt x="248102" y="184755"/>
                  </a:lnTo>
                  <a:close/>
                </a:path>
                <a:path w="286384" h="353059">
                  <a:moveTo>
                    <a:pt x="248094" y="134111"/>
                  </a:moveTo>
                  <a:lnTo>
                    <a:pt x="237959" y="134111"/>
                  </a:lnTo>
                  <a:lnTo>
                    <a:pt x="235076" y="142601"/>
                  </a:lnTo>
                  <a:lnTo>
                    <a:pt x="232530" y="150421"/>
                  </a:lnTo>
                  <a:lnTo>
                    <a:pt x="228994" y="157304"/>
                  </a:lnTo>
                  <a:lnTo>
                    <a:pt x="223139" y="162979"/>
                  </a:lnTo>
                  <a:lnTo>
                    <a:pt x="210941" y="167450"/>
                  </a:lnTo>
                  <a:lnTo>
                    <a:pt x="195199" y="168792"/>
                  </a:lnTo>
                  <a:lnTo>
                    <a:pt x="248099" y="168792"/>
                  </a:lnTo>
                  <a:lnTo>
                    <a:pt x="248094" y="134111"/>
                  </a:lnTo>
                  <a:close/>
                </a:path>
                <a:path w="286384" h="353059">
                  <a:moveTo>
                    <a:pt x="159981" y="168071"/>
                  </a:moveTo>
                  <a:lnTo>
                    <a:pt x="123523" y="168213"/>
                  </a:lnTo>
                  <a:lnTo>
                    <a:pt x="165790" y="168213"/>
                  </a:lnTo>
                  <a:lnTo>
                    <a:pt x="159981" y="168071"/>
                  </a:lnTo>
                  <a:close/>
                </a:path>
                <a:path w="286384" h="353059">
                  <a:moveTo>
                    <a:pt x="269134" y="16438"/>
                  </a:moveTo>
                  <a:lnTo>
                    <a:pt x="207930" y="16438"/>
                  </a:lnTo>
                  <a:lnTo>
                    <a:pt x="225992" y="17801"/>
                  </a:lnTo>
                  <a:lnTo>
                    <a:pt x="241058" y="22085"/>
                  </a:lnTo>
                  <a:lnTo>
                    <a:pt x="261086" y="60972"/>
                  </a:lnTo>
                  <a:lnTo>
                    <a:pt x="266827" y="59423"/>
                  </a:lnTo>
                  <a:lnTo>
                    <a:pt x="271106" y="57848"/>
                  </a:lnTo>
                  <a:lnTo>
                    <a:pt x="269125" y="50634"/>
                  </a:lnTo>
                  <a:lnTo>
                    <a:pt x="269134" y="16438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2487161" y="499184"/>
              <a:ext cx="135890" cy="353060"/>
            </a:xfrm>
            <a:custGeom>
              <a:avLst/>
              <a:gdLst/>
              <a:ahLst/>
              <a:cxnLst/>
              <a:rect l="l" t="t" r="r" b="b"/>
              <a:pathLst>
                <a:path w="135890" h="353059">
                  <a:moveTo>
                    <a:pt x="0" y="340552"/>
                  </a:moveTo>
                  <a:lnTo>
                    <a:pt x="1600" y="351499"/>
                  </a:lnTo>
                  <a:lnTo>
                    <a:pt x="69442" y="352666"/>
                  </a:lnTo>
                  <a:lnTo>
                    <a:pt x="103575" y="352333"/>
                  </a:lnTo>
                  <a:lnTo>
                    <a:pt x="135750" y="350661"/>
                  </a:lnTo>
                  <a:lnTo>
                    <a:pt x="135750" y="343866"/>
                  </a:lnTo>
                  <a:lnTo>
                    <a:pt x="133875" y="342749"/>
                  </a:lnTo>
                  <a:lnTo>
                    <a:pt x="2959" y="342749"/>
                  </a:lnTo>
                  <a:lnTo>
                    <a:pt x="0" y="340552"/>
                  </a:lnTo>
                  <a:close/>
                </a:path>
                <a:path w="135890" h="353059">
                  <a:moveTo>
                    <a:pt x="3149" y="115"/>
                  </a:moveTo>
                  <a:lnTo>
                    <a:pt x="2159" y="471"/>
                  </a:lnTo>
                  <a:lnTo>
                    <a:pt x="1574" y="1208"/>
                  </a:lnTo>
                  <a:lnTo>
                    <a:pt x="1574" y="10301"/>
                  </a:lnTo>
                  <a:lnTo>
                    <a:pt x="13438" y="11412"/>
                  </a:lnTo>
                  <a:lnTo>
                    <a:pt x="23760" y="14308"/>
                  </a:lnTo>
                  <a:lnTo>
                    <a:pt x="44432" y="60156"/>
                  </a:lnTo>
                  <a:lnTo>
                    <a:pt x="44670" y="79883"/>
                  </a:lnTo>
                  <a:lnTo>
                    <a:pt x="44531" y="95175"/>
                  </a:lnTo>
                  <a:lnTo>
                    <a:pt x="44467" y="288186"/>
                  </a:lnTo>
                  <a:lnTo>
                    <a:pt x="41789" y="314124"/>
                  </a:lnTo>
                  <a:lnTo>
                    <a:pt x="32672" y="332446"/>
                  </a:lnTo>
                  <a:lnTo>
                    <a:pt x="13309" y="341326"/>
                  </a:lnTo>
                  <a:lnTo>
                    <a:pt x="2959" y="342749"/>
                  </a:lnTo>
                  <a:lnTo>
                    <a:pt x="133875" y="342749"/>
                  </a:lnTo>
                  <a:lnTo>
                    <a:pt x="132597" y="341987"/>
                  </a:lnTo>
                  <a:lnTo>
                    <a:pt x="118935" y="341987"/>
                  </a:lnTo>
                  <a:lnTo>
                    <a:pt x="112369" y="338774"/>
                  </a:lnTo>
                  <a:lnTo>
                    <a:pt x="93649" y="298870"/>
                  </a:lnTo>
                  <a:lnTo>
                    <a:pt x="92195" y="252416"/>
                  </a:lnTo>
                  <a:lnTo>
                    <a:pt x="92351" y="199823"/>
                  </a:lnTo>
                  <a:lnTo>
                    <a:pt x="93149" y="145830"/>
                  </a:lnTo>
                  <a:lnTo>
                    <a:pt x="93592" y="98578"/>
                  </a:lnTo>
                  <a:lnTo>
                    <a:pt x="93570" y="60124"/>
                  </a:lnTo>
                  <a:lnTo>
                    <a:pt x="103853" y="21690"/>
                  </a:lnTo>
                  <a:lnTo>
                    <a:pt x="135724" y="9424"/>
                  </a:lnTo>
                  <a:lnTo>
                    <a:pt x="135724" y="941"/>
                  </a:lnTo>
                  <a:lnTo>
                    <a:pt x="108489" y="203"/>
                  </a:lnTo>
                  <a:lnTo>
                    <a:pt x="36396" y="203"/>
                  </a:lnTo>
                  <a:lnTo>
                    <a:pt x="3149" y="115"/>
                  </a:lnTo>
                  <a:close/>
                </a:path>
                <a:path w="135890" h="353059">
                  <a:moveTo>
                    <a:pt x="131064" y="341072"/>
                  </a:moveTo>
                  <a:lnTo>
                    <a:pt x="118935" y="341987"/>
                  </a:lnTo>
                  <a:lnTo>
                    <a:pt x="132597" y="341987"/>
                  </a:lnTo>
                  <a:lnTo>
                    <a:pt x="131064" y="341072"/>
                  </a:lnTo>
                  <a:close/>
                </a:path>
                <a:path w="135890" h="353059">
                  <a:moveTo>
                    <a:pt x="69918" y="0"/>
                  </a:moveTo>
                  <a:lnTo>
                    <a:pt x="36396" y="203"/>
                  </a:lnTo>
                  <a:lnTo>
                    <a:pt x="108489" y="203"/>
                  </a:lnTo>
                  <a:lnTo>
                    <a:pt x="103199" y="60"/>
                  </a:lnTo>
                  <a:lnTo>
                    <a:pt x="69918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1178526" y="500984"/>
              <a:ext cx="139065" cy="355600"/>
            </a:xfrm>
            <a:custGeom>
              <a:avLst/>
              <a:gdLst/>
              <a:ahLst/>
              <a:cxnLst/>
              <a:rect l="l" t="t" r="r" b="b"/>
              <a:pathLst>
                <a:path w="139065" h="355600">
                  <a:moveTo>
                    <a:pt x="137874" y="352340"/>
                  </a:moveTo>
                  <a:lnTo>
                    <a:pt x="131089" y="352340"/>
                  </a:lnTo>
                  <a:lnTo>
                    <a:pt x="138531" y="355096"/>
                  </a:lnTo>
                  <a:lnTo>
                    <a:pt x="137874" y="352340"/>
                  </a:lnTo>
                  <a:close/>
                </a:path>
                <a:path w="139065" h="355600">
                  <a:moveTo>
                    <a:pt x="0" y="340720"/>
                  </a:moveTo>
                  <a:lnTo>
                    <a:pt x="1714" y="350664"/>
                  </a:lnTo>
                  <a:lnTo>
                    <a:pt x="28348" y="352197"/>
                  </a:lnTo>
                  <a:lnTo>
                    <a:pt x="58767" y="352636"/>
                  </a:lnTo>
                  <a:lnTo>
                    <a:pt x="137874" y="352340"/>
                  </a:lnTo>
                  <a:lnTo>
                    <a:pt x="135851" y="343857"/>
                  </a:lnTo>
                  <a:lnTo>
                    <a:pt x="130062" y="342650"/>
                  </a:lnTo>
                  <a:lnTo>
                    <a:pt x="3378" y="342650"/>
                  </a:lnTo>
                  <a:lnTo>
                    <a:pt x="0" y="340720"/>
                  </a:lnTo>
                  <a:close/>
                </a:path>
                <a:path w="139065" h="355600">
                  <a:moveTo>
                    <a:pt x="2463" y="119"/>
                  </a:moveTo>
                  <a:lnTo>
                    <a:pt x="1574" y="258"/>
                  </a:lnTo>
                  <a:lnTo>
                    <a:pt x="1689" y="10304"/>
                  </a:lnTo>
                  <a:lnTo>
                    <a:pt x="27433" y="15246"/>
                  </a:lnTo>
                  <a:lnTo>
                    <a:pt x="40065" y="34337"/>
                  </a:lnTo>
                  <a:lnTo>
                    <a:pt x="44233" y="63055"/>
                  </a:lnTo>
                  <a:lnTo>
                    <a:pt x="44589" y="96880"/>
                  </a:lnTo>
                  <a:lnTo>
                    <a:pt x="44592" y="286565"/>
                  </a:lnTo>
                  <a:lnTo>
                    <a:pt x="41909" y="313002"/>
                  </a:lnTo>
                  <a:lnTo>
                    <a:pt x="32579" y="331952"/>
                  </a:lnTo>
                  <a:lnTo>
                    <a:pt x="12623" y="341304"/>
                  </a:lnTo>
                  <a:lnTo>
                    <a:pt x="3378" y="342650"/>
                  </a:lnTo>
                  <a:lnTo>
                    <a:pt x="130062" y="342650"/>
                  </a:lnTo>
                  <a:lnTo>
                    <a:pt x="97248" y="318555"/>
                  </a:lnTo>
                  <a:lnTo>
                    <a:pt x="92763" y="270504"/>
                  </a:lnTo>
                  <a:lnTo>
                    <a:pt x="92870" y="240984"/>
                  </a:lnTo>
                  <a:lnTo>
                    <a:pt x="93408" y="209639"/>
                  </a:lnTo>
                  <a:lnTo>
                    <a:pt x="93725" y="175785"/>
                  </a:lnTo>
                  <a:lnTo>
                    <a:pt x="93400" y="142908"/>
                  </a:lnTo>
                  <a:lnTo>
                    <a:pt x="92857" y="110720"/>
                  </a:lnTo>
                  <a:lnTo>
                    <a:pt x="92745" y="80298"/>
                  </a:lnTo>
                  <a:lnTo>
                    <a:pt x="95555" y="39270"/>
                  </a:lnTo>
                  <a:lnTo>
                    <a:pt x="130260" y="11264"/>
                  </a:lnTo>
                  <a:lnTo>
                    <a:pt x="135330" y="8598"/>
                  </a:lnTo>
                  <a:lnTo>
                    <a:pt x="135813" y="957"/>
                  </a:lnTo>
                  <a:lnTo>
                    <a:pt x="108291" y="205"/>
                  </a:lnTo>
                  <a:lnTo>
                    <a:pt x="35915" y="205"/>
                  </a:lnTo>
                  <a:lnTo>
                    <a:pt x="2463" y="119"/>
                  </a:lnTo>
                  <a:close/>
                </a:path>
                <a:path w="139065" h="355600">
                  <a:moveTo>
                    <a:pt x="69634" y="0"/>
                  </a:moveTo>
                  <a:lnTo>
                    <a:pt x="35915" y="205"/>
                  </a:lnTo>
                  <a:lnTo>
                    <a:pt x="108291" y="205"/>
                  </a:lnTo>
                  <a:lnTo>
                    <a:pt x="103104" y="63"/>
                  </a:lnTo>
                  <a:lnTo>
                    <a:pt x="69634" y="0"/>
                  </a:lnTo>
                  <a:close/>
                </a:path>
              </a:pathLst>
            </a:custGeom>
            <a:solidFill>
              <a:srgbClr val="3760A4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2009526" y="297241"/>
              <a:ext cx="59690" cy="100330"/>
            </a:xfrm>
            <a:custGeom>
              <a:avLst/>
              <a:gdLst/>
              <a:ahLst/>
              <a:cxnLst/>
              <a:rect l="l" t="t" r="r" b="b"/>
              <a:pathLst>
                <a:path w="59690" h="100329">
                  <a:moveTo>
                    <a:pt x="3543" y="74766"/>
                  </a:moveTo>
                  <a:lnTo>
                    <a:pt x="6057" y="79325"/>
                  </a:lnTo>
                  <a:lnTo>
                    <a:pt x="0" y="90044"/>
                  </a:lnTo>
                  <a:lnTo>
                    <a:pt x="7429" y="91746"/>
                  </a:lnTo>
                  <a:lnTo>
                    <a:pt x="11615" y="96285"/>
                  </a:lnTo>
                  <a:lnTo>
                    <a:pt x="18740" y="98820"/>
                  </a:lnTo>
                  <a:lnTo>
                    <a:pt x="27230" y="99725"/>
                  </a:lnTo>
                  <a:lnTo>
                    <a:pt x="35509" y="99379"/>
                  </a:lnTo>
                  <a:lnTo>
                    <a:pt x="41605" y="97618"/>
                  </a:lnTo>
                  <a:lnTo>
                    <a:pt x="48474" y="93600"/>
                  </a:lnTo>
                  <a:lnTo>
                    <a:pt x="52629" y="88850"/>
                  </a:lnTo>
                  <a:lnTo>
                    <a:pt x="26555" y="88850"/>
                  </a:lnTo>
                  <a:lnTo>
                    <a:pt x="20497" y="87479"/>
                  </a:lnTo>
                  <a:lnTo>
                    <a:pt x="21475" y="85828"/>
                  </a:lnTo>
                  <a:lnTo>
                    <a:pt x="21132" y="85459"/>
                  </a:lnTo>
                  <a:lnTo>
                    <a:pt x="16497" y="85243"/>
                  </a:lnTo>
                  <a:lnTo>
                    <a:pt x="12357" y="82856"/>
                  </a:lnTo>
                  <a:lnTo>
                    <a:pt x="6007" y="75376"/>
                  </a:lnTo>
                  <a:lnTo>
                    <a:pt x="3543" y="74766"/>
                  </a:lnTo>
                  <a:close/>
                </a:path>
                <a:path w="59690" h="100329">
                  <a:moveTo>
                    <a:pt x="43294" y="74766"/>
                  </a:moveTo>
                  <a:lnTo>
                    <a:pt x="42341" y="79249"/>
                  </a:lnTo>
                  <a:lnTo>
                    <a:pt x="43141" y="82449"/>
                  </a:lnTo>
                  <a:lnTo>
                    <a:pt x="35039" y="87593"/>
                  </a:lnTo>
                  <a:lnTo>
                    <a:pt x="26555" y="88850"/>
                  </a:lnTo>
                  <a:lnTo>
                    <a:pt x="52629" y="88850"/>
                  </a:lnTo>
                  <a:lnTo>
                    <a:pt x="53729" y="87593"/>
                  </a:lnTo>
                  <a:lnTo>
                    <a:pt x="54990" y="79859"/>
                  </a:lnTo>
                  <a:lnTo>
                    <a:pt x="59165" y="79859"/>
                  </a:lnTo>
                  <a:lnTo>
                    <a:pt x="57815" y="75617"/>
                  </a:lnTo>
                  <a:lnTo>
                    <a:pt x="44856" y="75617"/>
                  </a:lnTo>
                  <a:lnTo>
                    <a:pt x="43268" y="74918"/>
                  </a:lnTo>
                  <a:lnTo>
                    <a:pt x="43294" y="74766"/>
                  </a:lnTo>
                  <a:close/>
                </a:path>
                <a:path w="59690" h="100329">
                  <a:moveTo>
                    <a:pt x="59165" y="79859"/>
                  </a:moveTo>
                  <a:lnTo>
                    <a:pt x="54990" y="79859"/>
                  </a:lnTo>
                  <a:lnTo>
                    <a:pt x="59258" y="80151"/>
                  </a:lnTo>
                  <a:lnTo>
                    <a:pt x="59165" y="79859"/>
                  </a:lnTo>
                  <a:close/>
                </a:path>
                <a:path w="59690" h="100329">
                  <a:moveTo>
                    <a:pt x="31833" y="0"/>
                  </a:moveTo>
                  <a:lnTo>
                    <a:pt x="23799" y="1792"/>
                  </a:lnTo>
                  <a:lnTo>
                    <a:pt x="22555" y="2427"/>
                  </a:lnTo>
                  <a:lnTo>
                    <a:pt x="15125" y="3557"/>
                  </a:lnTo>
                  <a:lnTo>
                    <a:pt x="12865" y="6872"/>
                  </a:lnTo>
                  <a:lnTo>
                    <a:pt x="9428" y="11467"/>
                  </a:lnTo>
                  <a:lnTo>
                    <a:pt x="5670" y="17432"/>
                  </a:lnTo>
                  <a:lnTo>
                    <a:pt x="3560" y="24692"/>
                  </a:lnTo>
                  <a:lnTo>
                    <a:pt x="4937" y="32441"/>
                  </a:lnTo>
                  <a:lnTo>
                    <a:pt x="6007" y="33491"/>
                  </a:lnTo>
                  <a:lnTo>
                    <a:pt x="5067" y="35739"/>
                  </a:lnTo>
                  <a:lnTo>
                    <a:pt x="9155" y="41193"/>
                  </a:lnTo>
                  <a:lnTo>
                    <a:pt x="14398" y="45766"/>
                  </a:lnTo>
                  <a:lnTo>
                    <a:pt x="27711" y="55259"/>
                  </a:lnTo>
                  <a:lnTo>
                    <a:pt x="32808" y="58592"/>
                  </a:lnTo>
                  <a:lnTo>
                    <a:pt x="38369" y="62537"/>
                  </a:lnTo>
                  <a:lnTo>
                    <a:pt x="42888" y="67934"/>
                  </a:lnTo>
                  <a:lnTo>
                    <a:pt x="44856" y="75617"/>
                  </a:lnTo>
                  <a:lnTo>
                    <a:pt x="57815" y="75617"/>
                  </a:lnTo>
                  <a:lnTo>
                    <a:pt x="55778" y="69216"/>
                  </a:lnTo>
                  <a:lnTo>
                    <a:pt x="54990" y="66282"/>
                  </a:lnTo>
                  <a:lnTo>
                    <a:pt x="53047" y="58713"/>
                  </a:lnTo>
                  <a:lnTo>
                    <a:pt x="46393" y="52427"/>
                  </a:lnTo>
                  <a:lnTo>
                    <a:pt x="41909" y="47905"/>
                  </a:lnTo>
                  <a:lnTo>
                    <a:pt x="37515" y="46089"/>
                  </a:lnTo>
                  <a:lnTo>
                    <a:pt x="34683" y="44210"/>
                  </a:lnTo>
                  <a:lnTo>
                    <a:pt x="31876" y="42305"/>
                  </a:lnTo>
                  <a:lnTo>
                    <a:pt x="27317" y="38546"/>
                  </a:lnTo>
                  <a:lnTo>
                    <a:pt x="23444" y="34926"/>
                  </a:lnTo>
                  <a:lnTo>
                    <a:pt x="17655" y="28398"/>
                  </a:lnTo>
                  <a:lnTo>
                    <a:pt x="16103" y="28398"/>
                  </a:lnTo>
                  <a:lnTo>
                    <a:pt x="13296" y="19318"/>
                  </a:lnTo>
                  <a:lnTo>
                    <a:pt x="23444" y="13869"/>
                  </a:lnTo>
                  <a:lnTo>
                    <a:pt x="27711" y="11964"/>
                  </a:lnTo>
                  <a:lnTo>
                    <a:pt x="52235" y="11964"/>
                  </a:lnTo>
                  <a:lnTo>
                    <a:pt x="52654" y="6872"/>
                  </a:lnTo>
                  <a:lnTo>
                    <a:pt x="46549" y="4649"/>
                  </a:lnTo>
                  <a:lnTo>
                    <a:pt x="39512" y="1655"/>
                  </a:lnTo>
                  <a:lnTo>
                    <a:pt x="31833" y="0"/>
                  </a:lnTo>
                  <a:close/>
                </a:path>
                <a:path w="59690" h="100329">
                  <a:moveTo>
                    <a:pt x="4622" y="32132"/>
                  </a:moveTo>
                  <a:lnTo>
                    <a:pt x="5067" y="33173"/>
                  </a:lnTo>
                  <a:lnTo>
                    <a:pt x="4937" y="32441"/>
                  </a:lnTo>
                  <a:lnTo>
                    <a:pt x="4622" y="32132"/>
                  </a:lnTo>
                  <a:close/>
                </a:path>
                <a:path w="59690" h="100329">
                  <a:moveTo>
                    <a:pt x="17112" y="27701"/>
                  </a:moveTo>
                  <a:lnTo>
                    <a:pt x="16103" y="28398"/>
                  </a:lnTo>
                  <a:lnTo>
                    <a:pt x="17655" y="28398"/>
                  </a:lnTo>
                  <a:lnTo>
                    <a:pt x="17112" y="27701"/>
                  </a:lnTo>
                  <a:close/>
                </a:path>
                <a:path w="59690" h="100329">
                  <a:moveTo>
                    <a:pt x="16763" y="27243"/>
                  </a:moveTo>
                  <a:lnTo>
                    <a:pt x="17112" y="27701"/>
                  </a:lnTo>
                  <a:lnTo>
                    <a:pt x="16763" y="27243"/>
                  </a:lnTo>
                  <a:close/>
                </a:path>
                <a:path w="59690" h="100329">
                  <a:moveTo>
                    <a:pt x="52392" y="18124"/>
                  </a:moveTo>
                  <a:lnTo>
                    <a:pt x="50634" y="18124"/>
                  </a:lnTo>
                  <a:lnTo>
                    <a:pt x="50368" y="21502"/>
                  </a:lnTo>
                  <a:lnTo>
                    <a:pt x="52654" y="22150"/>
                  </a:lnTo>
                  <a:lnTo>
                    <a:pt x="52392" y="18124"/>
                  </a:lnTo>
                  <a:close/>
                </a:path>
                <a:path w="59690" h="100329">
                  <a:moveTo>
                    <a:pt x="52216" y="12193"/>
                  </a:moveTo>
                  <a:lnTo>
                    <a:pt x="34543" y="12193"/>
                  </a:lnTo>
                  <a:lnTo>
                    <a:pt x="39141" y="13311"/>
                  </a:lnTo>
                  <a:lnTo>
                    <a:pt x="46520" y="16765"/>
                  </a:lnTo>
                  <a:lnTo>
                    <a:pt x="47180" y="18759"/>
                  </a:lnTo>
                  <a:lnTo>
                    <a:pt x="50634" y="18124"/>
                  </a:lnTo>
                  <a:lnTo>
                    <a:pt x="52392" y="18124"/>
                  </a:lnTo>
                  <a:lnTo>
                    <a:pt x="52303" y="16765"/>
                  </a:lnTo>
                  <a:lnTo>
                    <a:pt x="52216" y="12193"/>
                  </a:lnTo>
                  <a:close/>
                </a:path>
                <a:path w="59690" h="100329">
                  <a:moveTo>
                    <a:pt x="52235" y="11964"/>
                  </a:moveTo>
                  <a:lnTo>
                    <a:pt x="27711" y="11964"/>
                  </a:lnTo>
                  <a:lnTo>
                    <a:pt x="30886" y="13298"/>
                  </a:lnTo>
                  <a:lnTo>
                    <a:pt x="34543" y="12193"/>
                  </a:lnTo>
                  <a:lnTo>
                    <a:pt x="52216" y="12193"/>
                  </a:lnTo>
                  <a:lnTo>
                    <a:pt x="52235" y="1196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39333" y="299885"/>
              <a:ext cx="58419" cy="96520"/>
            </a:xfrm>
            <a:custGeom>
              <a:avLst/>
              <a:gdLst/>
              <a:ahLst/>
              <a:cxnLst/>
              <a:rect l="l" t="t" r="r" b="b"/>
              <a:pathLst>
                <a:path w="58420" h="96520">
                  <a:moveTo>
                    <a:pt x="45831" y="95825"/>
                  </a:moveTo>
                  <a:lnTo>
                    <a:pt x="14551" y="95825"/>
                  </a:lnTo>
                  <a:lnTo>
                    <a:pt x="29351" y="96019"/>
                  </a:lnTo>
                  <a:lnTo>
                    <a:pt x="43905" y="95949"/>
                  </a:lnTo>
                  <a:lnTo>
                    <a:pt x="45831" y="95825"/>
                  </a:lnTo>
                  <a:close/>
                </a:path>
                <a:path w="58420" h="96520">
                  <a:moveTo>
                    <a:pt x="56133" y="0"/>
                  </a:moveTo>
                  <a:lnTo>
                    <a:pt x="0" y="12"/>
                  </a:lnTo>
                  <a:lnTo>
                    <a:pt x="12" y="95923"/>
                  </a:lnTo>
                  <a:lnTo>
                    <a:pt x="45831" y="95825"/>
                  </a:lnTo>
                  <a:lnTo>
                    <a:pt x="57708" y="95059"/>
                  </a:lnTo>
                  <a:lnTo>
                    <a:pt x="56692" y="92278"/>
                  </a:lnTo>
                  <a:lnTo>
                    <a:pt x="58394" y="87782"/>
                  </a:lnTo>
                  <a:lnTo>
                    <a:pt x="57109" y="84486"/>
                  </a:lnTo>
                  <a:lnTo>
                    <a:pt x="34280" y="84486"/>
                  </a:lnTo>
                  <a:lnTo>
                    <a:pt x="23408" y="84332"/>
                  </a:lnTo>
                  <a:lnTo>
                    <a:pt x="13284" y="83184"/>
                  </a:lnTo>
                  <a:lnTo>
                    <a:pt x="11696" y="83184"/>
                  </a:lnTo>
                  <a:lnTo>
                    <a:pt x="12521" y="74962"/>
                  </a:lnTo>
                  <a:lnTo>
                    <a:pt x="12577" y="67367"/>
                  </a:lnTo>
                  <a:lnTo>
                    <a:pt x="12458" y="53492"/>
                  </a:lnTo>
                  <a:lnTo>
                    <a:pt x="55371" y="53479"/>
                  </a:lnTo>
                  <a:lnTo>
                    <a:pt x="55371" y="41860"/>
                  </a:lnTo>
                  <a:lnTo>
                    <a:pt x="23855" y="41860"/>
                  </a:lnTo>
                  <a:lnTo>
                    <a:pt x="13284" y="41592"/>
                  </a:lnTo>
                  <a:lnTo>
                    <a:pt x="12451" y="33425"/>
                  </a:lnTo>
                  <a:lnTo>
                    <a:pt x="12376" y="25793"/>
                  </a:lnTo>
                  <a:lnTo>
                    <a:pt x="12458" y="11061"/>
                  </a:lnTo>
                  <a:lnTo>
                    <a:pt x="55663" y="11061"/>
                  </a:lnTo>
                  <a:lnTo>
                    <a:pt x="56845" y="7721"/>
                  </a:lnTo>
                  <a:lnTo>
                    <a:pt x="55067" y="3695"/>
                  </a:lnTo>
                  <a:lnTo>
                    <a:pt x="56133" y="0"/>
                  </a:lnTo>
                  <a:close/>
                </a:path>
                <a:path w="58420" h="96520">
                  <a:moveTo>
                    <a:pt x="56934" y="84035"/>
                  </a:moveTo>
                  <a:lnTo>
                    <a:pt x="45566" y="84202"/>
                  </a:lnTo>
                  <a:lnTo>
                    <a:pt x="34280" y="84486"/>
                  </a:lnTo>
                  <a:lnTo>
                    <a:pt x="57109" y="84486"/>
                  </a:lnTo>
                  <a:lnTo>
                    <a:pt x="56934" y="84035"/>
                  </a:lnTo>
                  <a:close/>
                </a:path>
                <a:path w="58420" h="96520">
                  <a:moveTo>
                    <a:pt x="13080" y="82156"/>
                  </a:moveTo>
                  <a:lnTo>
                    <a:pt x="12369" y="82664"/>
                  </a:lnTo>
                  <a:lnTo>
                    <a:pt x="11696" y="83184"/>
                  </a:lnTo>
                  <a:lnTo>
                    <a:pt x="13284" y="83184"/>
                  </a:lnTo>
                  <a:lnTo>
                    <a:pt x="13080" y="82156"/>
                  </a:lnTo>
                  <a:close/>
                </a:path>
                <a:path w="58420" h="96520">
                  <a:moveTo>
                    <a:pt x="55371" y="41592"/>
                  </a:moveTo>
                  <a:lnTo>
                    <a:pt x="44550" y="41853"/>
                  </a:lnTo>
                  <a:lnTo>
                    <a:pt x="23855" y="41860"/>
                  </a:lnTo>
                  <a:lnTo>
                    <a:pt x="55371" y="41860"/>
                  </a:lnTo>
                  <a:lnTo>
                    <a:pt x="55371" y="41592"/>
                  </a:lnTo>
                  <a:close/>
                </a:path>
                <a:path w="58420" h="96520">
                  <a:moveTo>
                    <a:pt x="55497" y="11531"/>
                  </a:moveTo>
                  <a:lnTo>
                    <a:pt x="44325" y="11531"/>
                  </a:lnTo>
                  <a:lnTo>
                    <a:pt x="55371" y="11887"/>
                  </a:lnTo>
                  <a:lnTo>
                    <a:pt x="55497" y="11531"/>
                  </a:lnTo>
                  <a:close/>
                </a:path>
                <a:path w="58420" h="96520">
                  <a:moveTo>
                    <a:pt x="55663" y="11061"/>
                  </a:moveTo>
                  <a:lnTo>
                    <a:pt x="12458" y="11061"/>
                  </a:lnTo>
                  <a:lnTo>
                    <a:pt x="23041" y="11681"/>
                  </a:lnTo>
                  <a:lnTo>
                    <a:pt x="55497" y="11531"/>
                  </a:lnTo>
                  <a:lnTo>
                    <a:pt x="55663" y="11061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35294" y="299839"/>
              <a:ext cx="86995" cy="97155"/>
            </a:xfrm>
            <a:custGeom>
              <a:avLst/>
              <a:gdLst/>
              <a:ahLst/>
              <a:cxnLst/>
              <a:rect l="l" t="t" r="r" b="b"/>
              <a:pathLst>
                <a:path w="86995" h="97154">
                  <a:moveTo>
                    <a:pt x="30205" y="0"/>
                  </a:moveTo>
                  <a:lnTo>
                    <a:pt x="749" y="7"/>
                  </a:lnTo>
                  <a:lnTo>
                    <a:pt x="766" y="11895"/>
                  </a:lnTo>
                  <a:lnTo>
                    <a:pt x="890" y="34818"/>
                  </a:lnTo>
                  <a:lnTo>
                    <a:pt x="1005" y="50934"/>
                  </a:lnTo>
                  <a:lnTo>
                    <a:pt x="881" y="72421"/>
                  </a:lnTo>
                  <a:lnTo>
                    <a:pt x="0" y="95067"/>
                  </a:lnTo>
                  <a:lnTo>
                    <a:pt x="9847" y="95360"/>
                  </a:lnTo>
                  <a:lnTo>
                    <a:pt x="20299" y="96429"/>
                  </a:lnTo>
                  <a:lnTo>
                    <a:pt x="30348" y="96817"/>
                  </a:lnTo>
                  <a:lnTo>
                    <a:pt x="38989" y="95067"/>
                  </a:lnTo>
                  <a:lnTo>
                    <a:pt x="39789" y="94737"/>
                  </a:lnTo>
                  <a:lnTo>
                    <a:pt x="51026" y="94737"/>
                  </a:lnTo>
                  <a:lnTo>
                    <a:pt x="53467" y="93086"/>
                  </a:lnTo>
                  <a:lnTo>
                    <a:pt x="58407" y="92095"/>
                  </a:lnTo>
                  <a:lnTo>
                    <a:pt x="60045" y="91676"/>
                  </a:lnTo>
                  <a:lnTo>
                    <a:pt x="61048" y="91397"/>
                  </a:lnTo>
                  <a:lnTo>
                    <a:pt x="61353" y="89593"/>
                  </a:lnTo>
                  <a:lnTo>
                    <a:pt x="64998" y="87942"/>
                  </a:lnTo>
                  <a:lnTo>
                    <a:pt x="71907" y="83700"/>
                  </a:lnTo>
                  <a:lnTo>
                    <a:pt x="72445" y="83245"/>
                  </a:lnTo>
                  <a:lnTo>
                    <a:pt x="37168" y="83245"/>
                  </a:lnTo>
                  <a:lnTo>
                    <a:pt x="13233" y="83180"/>
                  </a:lnTo>
                  <a:lnTo>
                    <a:pt x="13233" y="12733"/>
                  </a:lnTo>
                  <a:lnTo>
                    <a:pt x="15264" y="12733"/>
                  </a:lnTo>
                  <a:lnTo>
                    <a:pt x="16078" y="12161"/>
                  </a:lnTo>
                  <a:lnTo>
                    <a:pt x="14846" y="11895"/>
                  </a:lnTo>
                  <a:lnTo>
                    <a:pt x="70774" y="11895"/>
                  </a:lnTo>
                  <a:lnTo>
                    <a:pt x="64731" y="7640"/>
                  </a:lnTo>
                  <a:lnTo>
                    <a:pt x="63792" y="7094"/>
                  </a:lnTo>
                  <a:lnTo>
                    <a:pt x="54432" y="2878"/>
                  </a:lnTo>
                  <a:lnTo>
                    <a:pt x="54584" y="1697"/>
                  </a:lnTo>
                  <a:lnTo>
                    <a:pt x="43749" y="459"/>
                  </a:lnTo>
                  <a:lnTo>
                    <a:pt x="30205" y="0"/>
                  </a:lnTo>
                  <a:close/>
                </a:path>
                <a:path w="86995" h="97154">
                  <a:moveTo>
                    <a:pt x="51026" y="94737"/>
                  </a:moveTo>
                  <a:lnTo>
                    <a:pt x="39789" y="94737"/>
                  </a:lnTo>
                  <a:lnTo>
                    <a:pt x="48717" y="96299"/>
                  </a:lnTo>
                  <a:lnTo>
                    <a:pt x="51026" y="94737"/>
                  </a:lnTo>
                  <a:close/>
                </a:path>
                <a:path w="86995" h="97154">
                  <a:moveTo>
                    <a:pt x="86450" y="49080"/>
                  </a:moveTo>
                  <a:lnTo>
                    <a:pt x="75539" y="49080"/>
                  </a:lnTo>
                  <a:lnTo>
                    <a:pt x="69303" y="55697"/>
                  </a:lnTo>
                  <a:lnTo>
                    <a:pt x="71729" y="60256"/>
                  </a:lnTo>
                  <a:lnTo>
                    <a:pt x="64125" y="72421"/>
                  </a:lnTo>
                  <a:lnTo>
                    <a:pt x="53368" y="79871"/>
                  </a:lnTo>
                  <a:lnTo>
                    <a:pt x="37168" y="83245"/>
                  </a:lnTo>
                  <a:lnTo>
                    <a:pt x="72445" y="83245"/>
                  </a:lnTo>
                  <a:lnTo>
                    <a:pt x="73228" y="82583"/>
                  </a:lnTo>
                  <a:lnTo>
                    <a:pt x="74015" y="78989"/>
                  </a:lnTo>
                  <a:lnTo>
                    <a:pt x="79451" y="75331"/>
                  </a:lnTo>
                  <a:lnTo>
                    <a:pt x="82575" y="67521"/>
                  </a:lnTo>
                  <a:lnTo>
                    <a:pt x="83464" y="60155"/>
                  </a:lnTo>
                  <a:lnTo>
                    <a:pt x="85156" y="60155"/>
                  </a:lnTo>
                  <a:lnTo>
                    <a:pt x="85870" y="55697"/>
                  </a:lnTo>
                  <a:lnTo>
                    <a:pt x="86450" y="49080"/>
                  </a:lnTo>
                  <a:close/>
                </a:path>
                <a:path w="86995" h="97154">
                  <a:moveTo>
                    <a:pt x="85156" y="60155"/>
                  </a:moveTo>
                  <a:lnTo>
                    <a:pt x="83464" y="60155"/>
                  </a:lnTo>
                  <a:lnTo>
                    <a:pt x="85009" y="61054"/>
                  </a:lnTo>
                  <a:lnTo>
                    <a:pt x="85156" y="60155"/>
                  </a:lnTo>
                  <a:close/>
                </a:path>
                <a:path w="86995" h="97154">
                  <a:moveTo>
                    <a:pt x="73274" y="14422"/>
                  </a:moveTo>
                  <a:lnTo>
                    <a:pt x="52247" y="14422"/>
                  </a:lnTo>
                  <a:lnTo>
                    <a:pt x="60621" y="20375"/>
                  </a:lnTo>
                  <a:lnTo>
                    <a:pt x="67713" y="28740"/>
                  </a:lnTo>
                  <a:lnTo>
                    <a:pt x="71943" y="39073"/>
                  </a:lnTo>
                  <a:lnTo>
                    <a:pt x="71729" y="50934"/>
                  </a:lnTo>
                  <a:lnTo>
                    <a:pt x="75539" y="49080"/>
                  </a:lnTo>
                  <a:lnTo>
                    <a:pt x="86450" y="49080"/>
                  </a:lnTo>
                  <a:lnTo>
                    <a:pt x="86439" y="47642"/>
                  </a:lnTo>
                  <a:lnTo>
                    <a:pt x="86172" y="41183"/>
                  </a:lnTo>
                  <a:lnTo>
                    <a:pt x="84213" y="34818"/>
                  </a:lnTo>
                  <a:lnTo>
                    <a:pt x="84637" y="34818"/>
                  </a:lnTo>
                  <a:lnTo>
                    <a:pt x="83770" y="31021"/>
                  </a:lnTo>
                  <a:lnTo>
                    <a:pt x="82016" y="31021"/>
                  </a:lnTo>
                  <a:lnTo>
                    <a:pt x="81568" y="29713"/>
                  </a:lnTo>
                  <a:lnTo>
                    <a:pt x="79181" y="23219"/>
                  </a:lnTo>
                  <a:lnTo>
                    <a:pt x="75899" y="17300"/>
                  </a:lnTo>
                  <a:lnTo>
                    <a:pt x="73274" y="14422"/>
                  </a:lnTo>
                  <a:close/>
                </a:path>
                <a:path w="86995" h="97154">
                  <a:moveTo>
                    <a:pt x="84637" y="34818"/>
                  </a:moveTo>
                  <a:lnTo>
                    <a:pt x="84213" y="34818"/>
                  </a:lnTo>
                  <a:lnTo>
                    <a:pt x="84912" y="36025"/>
                  </a:lnTo>
                  <a:lnTo>
                    <a:pt x="84637" y="34818"/>
                  </a:lnTo>
                  <a:close/>
                </a:path>
                <a:path w="86995" h="97154">
                  <a:moveTo>
                    <a:pt x="83049" y="29925"/>
                  </a:moveTo>
                  <a:lnTo>
                    <a:pt x="82016" y="31021"/>
                  </a:lnTo>
                  <a:lnTo>
                    <a:pt x="83770" y="31021"/>
                  </a:lnTo>
                  <a:lnTo>
                    <a:pt x="83591" y="30233"/>
                  </a:lnTo>
                  <a:lnTo>
                    <a:pt x="83049" y="29925"/>
                  </a:lnTo>
                  <a:close/>
                </a:path>
                <a:path w="86995" h="97154">
                  <a:moveTo>
                    <a:pt x="70774" y="11895"/>
                  </a:moveTo>
                  <a:lnTo>
                    <a:pt x="14846" y="11895"/>
                  </a:lnTo>
                  <a:lnTo>
                    <a:pt x="28228" y="12123"/>
                  </a:lnTo>
                  <a:lnTo>
                    <a:pt x="47574" y="12733"/>
                  </a:lnTo>
                  <a:lnTo>
                    <a:pt x="47078" y="13571"/>
                  </a:lnTo>
                  <a:lnTo>
                    <a:pt x="50520" y="16632"/>
                  </a:lnTo>
                  <a:lnTo>
                    <a:pt x="52247" y="14422"/>
                  </a:lnTo>
                  <a:lnTo>
                    <a:pt x="73274" y="14422"/>
                  </a:lnTo>
                  <a:lnTo>
                    <a:pt x="71320" y="12279"/>
                  </a:lnTo>
                  <a:lnTo>
                    <a:pt x="70774" y="11895"/>
                  </a:lnTo>
                  <a:close/>
                </a:path>
                <a:path w="86995" h="97154">
                  <a:moveTo>
                    <a:pt x="15264" y="12733"/>
                  </a:moveTo>
                  <a:lnTo>
                    <a:pt x="13233" y="12733"/>
                  </a:lnTo>
                  <a:lnTo>
                    <a:pt x="14757" y="13088"/>
                  </a:lnTo>
                  <a:lnTo>
                    <a:pt x="15264" y="12733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40195" y="299801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29" h="96520">
                  <a:moveTo>
                    <a:pt x="30471" y="95878"/>
                  </a:moveTo>
                  <a:lnTo>
                    <a:pt x="12093" y="95878"/>
                  </a:lnTo>
                  <a:lnTo>
                    <a:pt x="25004" y="96038"/>
                  </a:lnTo>
                  <a:lnTo>
                    <a:pt x="30471" y="95878"/>
                  </a:lnTo>
                  <a:close/>
                </a:path>
                <a:path w="87629" h="96520">
                  <a:moveTo>
                    <a:pt x="35721" y="0"/>
                  </a:moveTo>
                  <a:lnTo>
                    <a:pt x="0" y="883"/>
                  </a:lnTo>
                  <a:lnTo>
                    <a:pt x="118" y="11628"/>
                  </a:lnTo>
                  <a:lnTo>
                    <a:pt x="215" y="75830"/>
                  </a:lnTo>
                  <a:lnTo>
                    <a:pt x="0" y="95930"/>
                  </a:lnTo>
                  <a:lnTo>
                    <a:pt x="30471" y="95878"/>
                  </a:lnTo>
                  <a:lnTo>
                    <a:pt x="36142" y="95712"/>
                  </a:lnTo>
                  <a:lnTo>
                    <a:pt x="42913" y="94203"/>
                  </a:lnTo>
                  <a:lnTo>
                    <a:pt x="51386" y="94203"/>
                  </a:lnTo>
                  <a:lnTo>
                    <a:pt x="56872" y="92266"/>
                  </a:lnTo>
                  <a:lnTo>
                    <a:pt x="63128" y="88944"/>
                  </a:lnTo>
                  <a:lnTo>
                    <a:pt x="66306" y="85745"/>
                  </a:lnTo>
                  <a:lnTo>
                    <a:pt x="70688" y="85630"/>
                  </a:lnTo>
                  <a:lnTo>
                    <a:pt x="72950" y="83252"/>
                  </a:lnTo>
                  <a:lnTo>
                    <a:pt x="32438" y="83252"/>
                  </a:lnTo>
                  <a:lnTo>
                    <a:pt x="27933" y="83192"/>
                  </a:lnTo>
                  <a:lnTo>
                    <a:pt x="12484" y="83192"/>
                  </a:lnTo>
                  <a:lnTo>
                    <a:pt x="12484" y="11907"/>
                  </a:lnTo>
                  <a:lnTo>
                    <a:pt x="23963" y="11907"/>
                  </a:lnTo>
                  <a:lnTo>
                    <a:pt x="25552" y="11628"/>
                  </a:lnTo>
                  <a:lnTo>
                    <a:pt x="68373" y="11628"/>
                  </a:lnTo>
                  <a:lnTo>
                    <a:pt x="59483" y="4976"/>
                  </a:lnTo>
                  <a:lnTo>
                    <a:pt x="35721" y="0"/>
                  </a:lnTo>
                  <a:close/>
                </a:path>
                <a:path w="87629" h="96520">
                  <a:moveTo>
                    <a:pt x="51386" y="94203"/>
                  </a:moveTo>
                  <a:lnTo>
                    <a:pt x="42913" y="94203"/>
                  </a:lnTo>
                  <a:lnTo>
                    <a:pt x="42976" y="94901"/>
                  </a:lnTo>
                  <a:lnTo>
                    <a:pt x="41770" y="95930"/>
                  </a:lnTo>
                  <a:lnTo>
                    <a:pt x="42913" y="95930"/>
                  </a:lnTo>
                  <a:lnTo>
                    <a:pt x="49484" y="94874"/>
                  </a:lnTo>
                  <a:lnTo>
                    <a:pt x="51386" y="94203"/>
                  </a:lnTo>
                  <a:close/>
                </a:path>
                <a:path w="87629" h="96520">
                  <a:moveTo>
                    <a:pt x="68373" y="11628"/>
                  </a:moveTo>
                  <a:lnTo>
                    <a:pt x="25552" y="11628"/>
                  </a:lnTo>
                  <a:lnTo>
                    <a:pt x="31229" y="11907"/>
                  </a:lnTo>
                  <a:lnTo>
                    <a:pt x="45682" y="13891"/>
                  </a:lnTo>
                  <a:lnTo>
                    <a:pt x="56881" y="18193"/>
                  </a:lnTo>
                  <a:lnTo>
                    <a:pt x="64992" y="24659"/>
                  </a:lnTo>
                  <a:lnTo>
                    <a:pt x="70180" y="33129"/>
                  </a:lnTo>
                  <a:lnTo>
                    <a:pt x="72911" y="49498"/>
                  </a:lnTo>
                  <a:lnTo>
                    <a:pt x="68902" y="64307"/>
                  </a:lnTo>
                  <a:lnTo>
                    <a:pt x="59880" y="75830"/>
                  </a:lnTo>
                  <a:lnTo>
                    <a:pt x="47574" y="82341"/>
                  </a:lnTo>
                  <a:lnTo>
                    <a:pt x="41134" y="83142"/>
                  </a:lnTo>
                  <a:lnTo>
                    <a:pt x="32438" y="83252"/>
                  </a:lnTo>
                  <a:lnTo>
                    <a:pt x="72950" y="83252"/>
                  </a:lnTo>
                  <a:lnTo>
                    <a:pt x="78384" y="77541"/>
                  </a:lnTo>
                  <a:lnTo>
                    <a:pt x="77990" y="72156"/>
                  </a:lnTo>
                  <a:lnTo>
                    <a:pt x="80716" y="72156"/>
                  </a:lnTo>
                  <a:lnTo>
                    <a:pt x="82511" y="68752"/>
                  </a:lnTo>
                  <a:lnTo>
                    <a:pt x="81114" y="65374"/>
                  </a:lnTo>
                  <a:lnTo>
                    <a:pt x="85720" y="65374"/>
                  </a:lnTo>
                  <a:lnTo>
                    <a:pt x="83286" y="53588"/>
                  </a:lnTo>
                  <a:lnTo>
                    <a:pt x="85932" y="53588"/>
                  </a:lnTo>
                  <a:lnTo>
                    <a:pt x="87541" y="44444"/>
                  </a:lnTo>
                  <a:lnTo>
                    <a:pt x="83692" y="36393"/>
                  </a:lnTo>
                  <a:lnTo>
                    <a:pt x="82676" y="33129"/>
                  </a:lnTo>
                  <a:lnTo>
                    <a:pt x="74173" y="15967"/>
                  </a:lnTo>
                  <a:lnTo>
                    <a:pt x="68373" y="11628"/>
                  </a:lnTo>
                  <a:close/>
                </a:path>
                <a:path w="87629" h="96520">
                  <a:moveTo>
                    <a:pt x="22538" y="83120"/>
                  </a:moveTo>
                  <a:lnTo>
                    <a:pt x="12484" y="83192"/>
                  </a:lnTo>
                  <a:lnTo>
                    <a:pt x="27933" y="83192"/>
                  </a:lnTo>
                  <a:lnTo>
                    <a:pt x="22538" y="83120"/>
                  </a:lnTo>
                  <a:close/>
                </a:path>
                <a:path w="87629" h="96520">
                  <a:moveTo>
                    <a:pt x="80716" y="72156"/>
                  </a:moveTo>
                  <a:lnTo>
                    <a:pt x="77990" y="72156"/>
                  </a:lnTo>
                  <a:lnTo>
                    <a:pt x="79959" y="73591"/>
                  </a:lnTo>
                  <a:lnTo>
                    <a:pt x="80716" y="72156"/>
                  </a:lnTo>
                  <a:close/>
                </a:path>
                <a:path w="87629" h="96520">
                  <a:moveTo>
                    <a:pt x="85720" y="65374"/>
                  </a:moveTo>
                  <a:lnTo>
                    <a:pt x="81114" y="65374"/>
                  </a:lnTo>
                  <a:lnTo>
                    <a:pt x="86017" y="66809"/>
                  </a:lnTo>
                  <a:lnTo>
                    <a:pt x="85720" y="65374"/>
                  </a:lnTo>
                  <a:close/>
                </a:path>
                <a:path w="87629" h="96520">
                  <a:moveTo>
                    <a:pt x="85932" y="53588"/>
                  </a:moveTo>
                  <a:lnTo>
                    <a:pt x="83286" y="53588"/>
                  </a:lnTo>
                  <a:lnTo>
                    <a:pt x="85801" y="54338"/>
                  </a:lnTo>
                  <a:lnTo>
                    <a:pt x="85932" y="53588"/>
                  </a:lnTo>
                  <a:close/>
                </a:path>
                <a:path w="87629" h="96520">
                  <a:moveTo>
                    <a:pt x="23963" y="11907"/>
                  </a:moveTo>
                  <a:lnTo>
                    <a:pt x="12484" y="11907"/>
                  </a:lnTo>
                  <a:lnTo>
                    <a:pt x="19989" y="12605"/>
                  </a:lnTo>
                  <a:lnTo>
                    <a:pt x="23963" y="1190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77627" y="980563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745" y="0"/>
                  </a:lnTo>
                </a:path>
              </a:pathLst>
            </a:custGeom>
            <a:ln w="44164">
              <a:solidFill>
                <a:srgbClr val="63AC6A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76304" y="296951"/>
              <a:ext cx="82550" cy="102235"/>
            </a:xfrm>
            <a:custGeom>
              <a:avLst/>
              <a:gdLst/>
              <a:ahLst/>
              <a:cxnLst/>
              <a:rect l="l" t="t" r="r" b="b"/>
              <a:pathLst>
                <a:path w="82550" h="102235">
                  <a:moveTo>
                    <a:pt x="48483" y="100025"/>
                  </a:moveTo>
                  <a:lnTo>
                    <a:pt x="39535" y="100025"/>
                  </a:lnTo>
                  <a:lnTo>
                    <a:pt x="48742" y="102019"/>
                  </a:lnTo>
                  <a:lnTo>
                    <a:pt x="48483" y="100025"/>
                  </a:lnTo>
                  <a:close/>
                </a:path>
                <a:path w="82550" h="102235">
                  <a:moveTo>
                    <a:pt x="53900" y="98120"/>
                  </a:moveTo>
                  <a:lnTo>
                    <a:pt x="37731" y="98120"/>
                  </a:lnTo>
                  <a:lnTo>
                    <a:pt x="35090" y="100571"/>
                  </a:lnTo>
                  <a:lnTo>
                    <a:pt x="39535" y="100025"/>
                  </a:lnTo>
                  <a:lnTo>
                    <a:pt x="48483" y="100025"/>
                  </a:lnTo>
                  <a:lnTo>
                    <a:pt x="48336" y="98894"/>
                  </a:lnTo>
                  <a:lnTo>
                    <a:pt x="53900" y="98120"/>
                  </a:lnTo>
                  <a:close/>
                </a:path>
                <a:path w="82550" h="102235">
                  <a:moveTo>
                    <a:pt x="18449" y="78524"/>
                  </a:moveTo>
                  <a:lnTo>
                    <a:pt x="4673" y="78524"/>
                  </a:lnTo>
                  <a:lnTo>
                    <a:pt x="8866" y="86104"/>
                  </a:lnTo>
                  <a:lnTo>
                    <a:pt x="14732" y="92649"/>
                  </a:lnTo>
                  <a:lnTo>
                    <a:pt x="22197" y="97437"/>
                  </a:lnTo>
                  <a:lnTo>
                    <a:pt x="31191" y="99745"/>
                  </a:lnTo>
                  <a:lnTo>
                    <a:pt x="32372" y="99860"/>
                  </a:lnTo>
                  <a:lnTo>
                    <a:pt x="37731" y="98120"/>
                  </a:lnTo>
                  <a:lnTo>
                    <a:pt x="53900" y="98120"/>
                  </a:lnTo>
                  <a:lnTo>
                    <a:pt x="57053" y="97681"/>
                  </a:lnTo>
                  <a:lnTo>
                    <a:pt x="64503" y="94843"/>
                  </a:lnTo>
                  <a:lnTo>
                    <a:pt x="70696" y="89786"/>
                  </a:lnTo>
                  <a:lnTo>
                    <a:pt x="71884" y="87895"/>
                  </a:lnTo>
                  <a:lnTo>
                    <a:pt x="41102" y="87895"/>
                  </a:lnTo>
                  <a:lnTo>
                    <a:pt x="29960" y="86264"/>
                  </a:lnTo>
                  <a:lnTo>
                    <a:pt x="20802" y="81824"/>
                  </a:lnTo>
                  <a:lnTo>
                    <a:pt x="18449" y="78524"/>
                  </a:lnTo>
                  <a:close/>
                </a:path>
                <a:path w="82550" h="102235">
                  <a:moveTo>
                    <a:pt x="55702" y="82511"/>
                  </a:moveTo>
                  <a:lnTo>
                    <a:pt x="53047" y="87871"/>
                  </a:lnTo>
                  <a:lnTo>
                    <a:pt x="41102" y="87895"/>
                  </a:lnTo>
                  <a:lnTo>
                    <a:pt x="71884" y="87895"/>
                  </a:lnTo>
                  <a:lnTo>
                    <a:pt x="74085" y="84391"/>
                  </a:lnTo>
                  <a:lnTo>
                    <a:pt x="62509" y="84391"/>
                  </a:lnTo>
                  <a:lnTo>
                    <a:pt x="55702" y="82511"/>
                  </a:lnTo>
                  <a:close/>
                </a:path>
                <a:path w="82550" h="102235">
                  <a:moveTo>
                    <a:pt x="68643" y="2984"/>
                  </a:moveTo>
                  <a:lnTo>
                    <a:pt x="68151" y="23779"/>
                  </a:lnTo>
                  <a:lnTo>
                    <a:pt x="68965" y="43497"/>
                  </a:lnTo>
                  <a:lnTo>
                    <a:pt x="69087" y="48539"/>
                  </a:lnTo>
                  <a:lnTo>
                    <a:pt x="69331" y="63784"/>
                  </a:lnTo>
                  <a:lnTo>
                    <a:pt x="67068" y="75971"/>
                  </a:lnTo>
                  <a:lnTo>
                    <a:pt x="62509" y="84391"/>
                  </a:lnTo>
                  <a:lnTo>
                    <a:pt x="74085" y="84391"/>
                  </a:lnTo>
                  <a:lnTo>
                    <a:pt x="75641" y="81914"/>
                  </a:lnTo>
                  <a:lnTo>
                    <a:pt x="78651" y="81914"/>
                  </a:lnTo>
                  <a:lnTo>
                    <a:pt x="78651" y="78409"/>
                  </a:lnTo>
                  <a:lnTo>
                    <a:pt x="79909" y="73799"/>
                  </a:lnTo>
                  <a:lnTo>
                    <a:pt x="80962" y="66662"/>
                  </a:lnTo>
                  <a:lnTo>
                    <a:pt x="81460" y="66662"/>
                  </a:lnTo>
                  <a:lnTo>
                    <a:pt x="81267" y="66306"/>
                  </a:lnTo>
                  <a:lnTo>
                    <a:pt x="81724" y="59740"/>
                  </a:lnTo>
                  <a:lnTo>
                    <a:pt x="81795" y="57530"/>
                  </a:lnTo>
                  <a:lnTo>
                    <a:pt x="80518" y="57530"/>
                  </a:lnTo>
                  <a:lnTo>
                    <a:pt x="80340" y="54749"/>
                  </a:lnTo>
                  <a:lnTo>
                    <a:pt x="81978" y="54749"/>
                  </a:lnTo>
                  <a:lnTo>
                    <a:pt x="81537" y="53378"/>
                  </a:lnTo>
                  <a:lnTo>
                    <a:pt x="80340" y="49656"/>
                  </a:lnTo>
                  <a:lnTo>
                    <a:pt x="81569" y="49656"/>
                  </a:lnTo>
                  <a:lnTo>
                    <a:pt x="81610" y="46441"/>
                  </a:lnTo>
                  <a:lnTo>
                    <a:pt x="81038" y="43061"/>
                  </a:lnTo>
                  <a:lnTo>
                    <a:pt x="80804" y="42875"/>
                  </a:lnTo>
                  <a:lnTo>
                    <a:pt x="80340" y="42875"/>
                  </a:lnTo>
                  <a:lnTo>
                    <a:pt x="80509" y="42657"/>
                  </a:lnTo>
                  <a:lnTo>
                    <a:pt x="80899" y="42240"/>
                  </a:lnTo>
                  <a:lnTo>
                    <a:pt x="81913" y="42240"/>
                  </a:lnTo>
                  <a:lnTo>
                    <a:pt x="81874" y="41209"/>
                  </a:lnTo>
                  <a:lnTo>
                    <a:pt x="81039" y="36255"/>
                  </a:lnTo>
                  <a:lnTo>
                    <a:pt x="80836" y="36093"/>
                  </a:lnTo>
                  <a:lnTo>
                    <a:pt x="80340" y="36093"/>
                  </a:lnTo>
                  <a:lnTo>
                    <a:pt x="80446" y="35940"/>
                  </a:lnTo>
                  <a:lnTo>
                    <a:pt x="80899" y="35420"/>
                  </a:lnTo>
                  <a:lnTo>
                    <a:pt x="81881" y="35420"/>
                  </a:lnTo>
                  <a:lnTo>
                    <a:pt x="81833" y="34182"/>
                  </a:lnTo>
                  <a:lnTo>
                    <a:pt x="81039" y="29474"/>
                  </a:lnTo>
                  <a:lnTo>
                    <a:pt x="80804" y="29286"/>
                  </a:lnTo>
                  <a:lnTo>
                    <a:pt x="80340" y="29286"/>
                  </a:lnTo>
                  <a:lnTo>
                    <a:pt x="80510" y="29066"/>
                  </a:lnTo>
                  <a:lnTo>
                    <a:pt x="80899" y="28638"/>
                  </a:lnTo>
                  <a:lnTo>
                    <a:pt x="81902" y="28638"/>
                  </a:lnTo>
                  <a:lnTo>
                    <a:pt x="81720" y="24320"/>
                  </a:lnTo>
                  <a:lnTo>
                    <a:pt x="81714" y="23629"/>
                  </a:lnTo>
                  <a:lnTo>
                    <a:pt x="81013" y="19267"/>
                  </a:lnTo>
                  <a:lnTo>
                    <a:pt x="80820" y="19113"/>
                  </a:lnTo>
                  <a:lnTo>
                    <a:pt x="80340" y="19113"/>
                  </a:lnTo>
                  <a:lnTo>
                    <a:pt x="80489" y="18910"/>
                  </a:lnTo>
                  <a:lnTo>
                    <a:pt x="80886" y="18478"/>
                  </a:lnTo>
                  <a:lnTo>
                    <a:pt x="81887" y="18478"/>
                  </a:lnTo>
                  <a:lnTo>
                    <a:pt x="81775" y="15305"/>
                  </a:lnTo>
                  <a:lnTo>
                    <a:pt x="81795" y="9297"/>
                  </a:lnTo>
                  <a:lnTo>
                    <a:pt x="80289" y="6095"/>
                  </a:lnTo>
                  <a:lnTo>
                    <a:pt x="81918" y="6095"/>
                  </a:lnTo>
                  <a:lnTo>
                    <a:pt x="82028" y="4190"/>
                  </a:lnTo>
                  <a:lnTo>
                    <a:pt x="72961" y="4190"/>
                  </a:lnTo>
                  <a:lnTo>
                    <a:pt x="68643" y="2984"/>
                  </a:lnTo>
                  <a:close/>
                </a:path>
                <a:path w="82550" h="102235">
                  <a:moveTo>
                    <a:pt x="78651" y="81914"/>
                  </a:moveTo>
                  <a:lnTo>
                    <a:pt x="75641" y="81914"/>
                  </a:lnTo>
                  <a:lnTo>
                    <a:pt x="78651" y="82981"/>
                  </a:lnTo>
                  <a:lnTo>
                    <a:pt x="78651" y="81914"/>
                  </a:lnTo>
                  <a:close/>
                </a:path>
                <a:path w="82550" h="102235">
                  <a:moveTo>
                    <a:pt x="3632" y="1866"/>
                  </a:moveTo>
                  <a:lnTo>
                    <a:pt x="787" y="3848"/>
                  </a:lnTo>
                  <a:lnTo>
                    <a:pt x="1023" y="11137"/>
                  </a:lnTo>
                  <a:lnTo>
                    <a:pt x="1148" y="16560"/>
                  </a:lnTo>
                  <a:lnTo>
                    <a:pt x="1022" y="30733"/>
                  </a:lnTo>
                  <a:lnTo>
                    <a:pt x="904" y="66306"/>
                  </a:lnTo>
                  <a:lnTo>
                    <a:pt x="1016" y="73799"/>
                  </a:lnTo>
                  <a:lnTo>
                    <a:pt x="3124" y="74282"/>
                  </a:lnTo>
                  <a:lnTo>
                    <a:pt x="0" y="75971"/>
                  </a:lnTo>
                  <a:lnTo>
                    <a:pt x="5600" y="80721"/>
                  </a:lnTo>
                  <a:lnTo>
                    <a:pt x="4673" y="78524"/>
                  </a:lnTo>
                  <a:lnTo>
                    <a:pt x="18449" y="78524"/>
                  </a:lnTo>
                  <a:lnTo>
                    <a:pt x="14808" y="73418"/>
                  </a:lnTo>
                  <a:lnTo>
                    <a:pt x="14503" y="72542"/>
                  </a:lnTo>
                  <a:lnTo>
                    <a:pt x="14617" y="69989"/>
                  </a:lnTo>
                  <a:lnTo>
                    <a:pt x="14020" y="68351"/>
                  </a:lnTo>
                  <a:lnTo>
                    <a:pt x="12676" y="55689"/>
                  </a:lnTo>
                  <a:lnTo>
                    <a:pt x="12667" y="53329"/>
                  </a:lnTo>
                  <a:lnTo>
                    <a:pt x="13433" y="35420"/>
                  </a:lnTo>
                  <a:lnTo>
                    <a:pt x="14417" y="18478"/>
                  </a:lnTo>
                  <a:lnTo>
                    <a:pt x="14350" y="13169"/>
                  </a:lnTo>
                  <a:lnTo>
                    <a:pt x="14038" y="3530"/>
                  </a:lnTo>
                  <a:lnTo>
                    <a:pt x="9855" y="3530"/>
                  </a:lnTo>
                  <a:lnTo>
                    <a:pt x="3632" y="1866"/>
                  </a:lnTo>
                  <a:close/>
                </a:path>
                <a:path w="82550" h="102235">
                  <a:moveTo>
                    <a:pt x="81460" y="66662"/>
                  </a:moveTo>
                  <a:lnTo>
                    <a:pt x="80962" y="66662"/>
                  </a:lnTo>
                  <a:lnTo>
                    <a:pt x="81902" y="67475"/>
                  </a:lnTo>
                  <a:lnTo>
                    <a:pt x="81460" y="66662"/>
                  </a:lnTo>
                  <a:close/>
                </a:path>
                <a:path w="82550" h="102235">
                  <a:moveTo>
                    <a:pt x="81844" y="59740"/>
                  </a:moveTo>
                  <a:lnTo>
                    <a:pt x="81902" y="62382"/>
                  </a:lnTo>
                  <a:lnTo>
                    <a:pt x="81844" y="59740"/>
                  </a:lnTo>
                  <a:close/>
                </a:path>
                <a:path w="82550" h="102235">
                  <a:moveTo>
                    <a:pt x="81815" y="57365"/>
                  </a:moveTo>
                  <a:lnTo>
                    <a:pt x="81902" y="58991"/>
                  </a:lnTo>
                  <a:lnTo>
                    <a:pt x="81815" y="57365"/>
                  </a:lnTo>
                  <a:close/>
                </a:path>
                <a:path w="82550" h="102235">
                  <a:moveTo>
                    <a:pt x="81792" y="57368"/>
                  </a:moveTo>
                  <a:lnTo>
                    <a:pt x="80518" y="57530"/>
                  </a:lnTo>
                  <a:lnTo>
                    <a:pt x="81795" y="57530"/>
                  </a:lnTo>
                  <a:lnTo>
                    <a:pt x="81792" y="57368"/>
                  </a:lnTo>
                  <a:close/>
                </a:path>
                <a:path w="82550" h="102235">
                  <a:moveTo>
                    <a:pt x="81775" y="56603"/>
                  </a:moveTo>
                  <a:lnTo>
                    <a:pt x="81792" y="57365"/>
                  </a:lnTo>
                  <a:lnTo>
                    <a:pt x="81775" y="56603"/>
                  </a:lnTo>
                  <a:close/>
                </a:path>
                <a:path w="82550" h="102235">
                  <a:moveTo>
                    <a:pt x="81978" y="54749"/>
                  </a:moveTo>
                  <a:lnTo>
                    <a:pt x="80340" y="54749"/>
                  </a:lnTo>
                  <a:lnTo>
                    <a:pt x="80400" y="55690"/>
                  </a:lnTo>
                  <a:lnTo>
                    <a:pt x="82346" y="55892"/>
                  </a:lnTo>
                  <a:lnTo>
                    <a:pt x="81978" y="54749"/>
                  </a:lnTo>
                  <a:close/>
                </a:path>
                <a:path w="82550" h="102235">
                  <a:moveTo>
                    <a:pt x="81521" y="53329"/>
                  </a:moveTo>
                  <a:close/>
                </a:path>
                <a:path w="82550" h="102235">
                  <a:moveTo>
                    <a:pt x="81569" y="49656"/>
                  </a:moveTo>
                  <a:lnTo>
                    <a:pt x="80340" y="49656"/>
                  </a:lnTo>
                  <a:lnTo>
                    <a:pt x="81521" y="53329"/>
                  </a:lnTo>
                  <a:lnTo>
                    <a:pt x="81569" y="49656"/>
                  </a:lnTo>
                  <a:close/>
                </a:path>
                <a:path w="82550" h="102235">
                  <a:moveTo>
                    <a:pt x="81647" y="43548"/>
                  </a:moveTo>
                  <a:lnTo>
                    <a:pt x="81724" y="47116"/>
                  </a:lnTo>
                  <a:lnTo>
                    <a:pt x="81965" y="48539"/>
                  </a:lnTo>
                  <a:lnTo>
                    <a:pt x="81854" y="46441"/>
                  </a:lnTo>
                  <a:lnTo>
                    <a:pt x="81647" y="43548"/>
                  </a:lnTo>
                  <a:close/>
                </a:path>
                <a:path w="82550" h="102235">
                  <a:moveTo>
                    <a:pt x="81904" y="43497"/>
                  </a:moveTo>
                  <a:lnTo>
                    <a:pt x="81648" y="43497"/>
                  </a:lnTo>
                  <a:lnTo>
                    <a:pt x="81902" y="43751"/>
                  </a:lnTo>
                  <a:lnTo>
                    <a:pt x="81904" y="43497"/>
                  </a:lnTo>
                  <a:close/>
                </a:path>
                <a:path w="82550" h="102235">
                  <a:moveTo>
                    <a:pt x="81913" y="42240"/>
                  </a:moveTo>
                  <a:lnTo>
                    <a:pt x="80899" y="42240"/>
                  </a:lnTo>
                  <a:lnTo>
                    <a:pt x="81038" y="43061"/>
                  </a:lnTo>
                  <a:lnTo>
                    <a:pt x="81647" y="43548"/>
                  </a:lnTo>
                  <a:lnTo>
                    <a:pt x="81904" y="43497"/>
                  </a:lnTo>
                  <a:lnTo>
                    <a:pt x="81913" y="42240"/>
                  </a:lnTo>
                  <a:close/>
                </a:path>
                <a:path w="82550" h="102235">
                  <a:moveTo>
                    <a:pt x="80531" y="42657"/>
                  </a:moveTo>
                  <a:lnTo>
                    <a:pt x="80340" y="42875"/>
                  </a:lnTo>
                  <a:lnTo>
                    <a:pt x="80804" y="42875"/>
                  </a:lnTo>
                  <a:lnTo>
                    <a:pt x="80531" y="42657"/>
                  </a:lnTo>
                  <a:close/>
                </a:path>
                <a:path w="82550" h="102235">
                  <a:moveTo>
                    <a:pt x="81724" y="37960"/>
                  </a:moveTo>
                  <a:lnTo>
                    <a:pt x="81874" y="41209"/>
                  </a:lnTo>
                  <a:lnTo>
                    <a:pt x="82016" y="42049"/>
                  </a:lnTo>
                  <a:lnTo>
                    <a:pt x="81724" y="37960"/>
                  </a:lnTo>
                  <a:close/>
                </a:path>
                <a:path w="82550" h="102235">
                  <a:moveTo>
                    <a:pt x="81881" y="35420"/>
                  </a:moveTo>
                  <a:lnTo>
                    <a:pt x="80899" y="35420"/>
                  </a:lnTo>
                  <a:lnTo>
                    <a:pt x="80972" y="35855"/>
                  </a:lnTo>
                  <a:lnTo>
                    <a:pt x="81096" y="36301"/>
                  </a:lnTo>
                  <a:lnTo>
                    <a:pt x="81902" y="36944"/>
                  </a:lnTo>
                  <a:lnTo>
                    <a:pt x="81881" y="35420"/>
                  </a:lnTo>
                  <a:close/>
                </a:path>
                <a:path w="82550" h="102235">
                  <a:moveTo>
                    <a:pt x="80537" y="35855"/>
                  </a:moveTo>
                  <a:lnTo>
                    <a:pt x="80340" y="36093"/>
                  </a:lnTo>
                  <a:lnTo>
                    <a:pt x="80836" y="36093"/>
                  </a:lnTo>
                  <a:lnTo>
                    <a:pt x="80537" y="35855"/>
                  </a:lnTo>
                  <a:close/>
                </a:path>
                <a:path w="82550" h="102235">
                  <a:moveTo>
                    <a:pt x="80551" y="35839"/>
                  </a:moveTo>
                  <a:close/>
                </a:path>
                <a:path w="82550" h="102235">
                  <a:moveTo>
                    <a:pt x="81699" y="30733"/>
                  </a:moveTo>
                  <a:lnTo>
                    <a:pt x="81833" y="34182"/>
                  </a:lnTo>
                  <a:lnTo>
                    <a:pt x="82016" y="35267"/>
                  </a:lnTo>
                  <a:lnTo>
                    <a:pt x="81699" y="30733"/>
                  </a:lnTo>
                  <a:close/>
                </a:path>
                <a:path w="82550" h="102235">
                  <a:moveTo>
                    <a:pt x="81902" y="28638"/>
                  </a:moveTo>
                  <a:lnTo>
                    <a:pt x="80899" y="28638"/>
                  </a:lnTo>
                  <a:lnTo>
                    <a:pt x="81039" y="29474"/>
                  </a:lnTo>
                  <a:lnTo>
                    <a:pt x="81902" y="30162"/>
                  </a:lnTo>
                  <a:lnTo>
                    <a:pt x="81902" y="28638"/>
                  </a:lnTo>
                  <a:close/>
                </a:path>
                <a:path w="82550" h="102235">
                  <a:moveTo>
                    <a:pt x="80529" y="29066"/>
                  </a:moveTo>
                  <a:lnTo>
                    <a:pt x="80340" y="29286"/>
                  </a:lnTo>
                  <a:lnTo>
                    <a:pt x="80804" y="29286"/>
                  </a:lnTo>
                  <a:lnTo>
                    <a:pt x="80529" y="29066"/>
                  </a:lnTo>
                  <a:close/>
                </a:path>
                <a:path w="82550" h="102235">
                  <a:moveTo>
                    <a:pt x="81720" y="24320"/>
                  </a:moveTo>
                  <a:lnTo>
                    <a:pt x="81902" y="26720"/>
                  </a:lnTo>
                  <a:lnTo>
                    <a:pt x="81720" y="24320"/>
                  </a:lnTo>
                  <a:close/>
                </a:path>
                <a:path w="82550" h="102235">
                  <a:moveTo>
                    <a:pt x="81864" y="21755"/>
                  </a:moveTo>
                  <a:lnTo>
                    <a:pt x="81806" y="24206"/>
                  </a:lnTo>
                  <a:lnTo>
                    <a:pt x="81915" y="24879"/>
                  </a:lnTo>
                  <a:lnTo>
                    <a:pt x="81864" y="21755"/>
                  </a:lnTo>
                  <a:close/>
                </a:path>
                <a:path w="82550" h="102235">
                  <a:moveTo>
                    <a:pt x="81887" y="18478"/>
                  </a:moveTo>
                  <a:lnTo>
                    <a:pt x="80886" y="18478"/>
                  </a:lnTo>
                  <a:lnTo>
                    <a:pt x="81013" y="19267"/>
                  </a:lnTo>
                  <a:lnTo>
                    <a:pt x="81902" y="19977"/>
                  </a:lnTo>
                  <a:lnTo>
                    <a:pt x="81887" y="18478"/>
                  </a:lnTo>
                  <a:close/>
                </a:path>
                <a:path w="82550" h="102235">
                  <a:moveTo>
                    <a:pt x="80535" y="18886"/>
                  </a:moveTo>
                  <a:lnTo>
                    <a:pt x="80340" y="19113"/>
                  </a:lnTo>
                  <a:lnTo>
                    <a:pt x="80820" y="19113"/>
                  </a:lnTo>
                  <a:lnTo>
                    <a:pt x="80535" y="18886"/>
                  </a:lnTo>
                  <a:close/>
                </a:path>
                <a:path w="82550" h="102235">
                  <a:moveTo>
                    <a:pt x="80547" y="18872"/>
                  </a:moveTo>
                  <a:close/>
                </a:path>
                <a:path w="82550" h="102235">
                  <a:moveTo>
                    <a:pt x="81770" y="13842"/>
                  </a:moveTo>
                  <a:lnTo>
                    <a:pt x="81902" y="16560"/>
                  </a:lnTo>
                  <a:lnTo>
                    <a:pt x="81827" y="15305"/>
                  </a:lnTo>
                  <a:lnTo>
                    <a:pt x="81770" y="13842"/>
                  </a:lnTo>
                  <a:close/>
                </a:path>
                <a:path w="82550" h="102235">
                  <a:moveTo>
                    <a:pt x="81918" y="6095"/>
                  </a:moveTo>
                  <a:lnTo>
                    <a:pt x="80289" y="6095"/>
                  </a:lnTo>
                  <a:lnTo>
                    <a:pt x="81902" y="6375"/>
                  </a:lnTo>
                  <a:lnTo>
                    <a:pt x="81918" y="6095"/>
                  </a:lnTo>
                  <a:close/>
                </a:path>
                <a:path w="82550" h="102235">
                  <a:moveTo>
                    <a:pt x="82270" y="0"/>
                  </a:moveTo>
                  <a:lnTo>
                    <a:pt x="72961" y="4190"/>
                  </a:lnTo>
                  <a:lnTo>
                    <a:pt x="82028" y="4190"/>
                  </a:lnTo>
                  <a:lnTo>
                    <a:pt x="82270" y="0"/>
                  </a:lnTo>
                  <a:close/>
                </a:path>
                <a:path w="82550" h="102235">
                  <a:moveTo>
                    <a:pt x="14020" y="2984"/>
                  </a:moveTo>
                  <a:lnTo>
                    <a:pt x="9855" y="3530"/>
                  </a:lnTo>
                  <a:lnTo>
                    <a:pt x="14038" y="3530"/>
                  </a:lnTo>
                  <a:lnTo>
                    <a:pt x="14020" y="298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34597" y="299758"/>
              <a:ext cx="86995" cy="97790"/>
            </a:xfrm>
            <a:custGeom>
              <a:avLst/>
              <a:gdLst/>
              <a:ahLst/>
              <a:cxnLst/>
              <a:rect l="l" t="t" r="r" b="b"/>
              <a:pathLst>
                <a:path w="86995" h="97789">
                  <a:moveTo>
                    <a:pt x="12840" y="95516"/>
                  </a:moveTo>
                  <a:lnTo>
                    <a:pt x="4190" y="95516"/>
                  </a:lnTo>
                  <a:lnTo>
                    <a:pt x="10388" y="97180"/>
                  </a:lnTo>
                  <a:lnTo>
                    <a:pt x="12840" y="95516"/>
                  </a:lnTo>
                  <a:close/>
                </a:path>
                <a:path w="86995" h="97789">
                  <a:moveTo>
                    <a:pt x="29159" y="21386"/>
                  </a:moveTo>
                  <a:lnTo>
                    <a:pt x="14033" y="21386"/>
                  </a:lnTo>
                  <a:lnTo>
                    <a:pt x="18414" y="28625"/>
                  </a:lnTo>
                  <a:lnTo>
                    <a:pt x="21932" y="28905"/>
                  </a:lnTo>
                  <a:lnTo>
                    <a:pt x="26737" y="35471"/>
                  </a:lnTo>
                  <a:lnTo>
                    <a:pt x="31198" y="41490"/>
                  </a:lnTo>
                  <a:lnTo>
                    <a:pt x="36941" y="48963"/>
                  </a:lnTo>
                  <a:lnTo>
                    <a:pt x="42935" y="56223"/>
                  </a:lnTo>
                  <a:lnTo>
                    <a:pt x="49161" y="62966"/>
                  </a:lnTo>
                  <a:lnTo>
                    <a:pt x="53670" y="68740"/>
                  </a:lnTo>
                  <a:lnTo>
                    <a:pt x="60261" y="77800"/>
                  </a:lnTo>
                  <a:lnTo>
                    <a:pt x="67528" y="86869"/>
                  </a:lnTo>
                  <a:lnTo>
                    <a:pt x="74066" y="92671"/>
                  </a:lnTo>
                  <a:lnTo>
                    <a:pt x="71716" y="96253"/>
                  </a:lnTo>
                  <a:lnTo>
                    <a:pt x="77254" y="93268"/>
                  </a:lnTo>
                  <a:lnTo>
                    <a:pt x="86547" y="93268"/>
                  </a:lnTo>
                  <a:lnTo>
                    <a:pt x="86362" y="75095"/>
                  </a:lnTo>
                  <a:lnTo>
                    <a:pt x="71373" y="75095"/>
                  </a:lnTo>
                  <a:lnTo>
                    <a:pt x="71640" y="71970"/>
                  </a:lnTo>
                  <a:lnTo>
                    <a:pt x="71067" y="71500"/>
                  </a:lnTo>
                  <a:lnTo>
                    <a:pt x="69316" y="71500"/>
                  </a:lnTo>
                  <a:lnTo>
                    <a:pt x="68643" y="70599"/>
                  </a:lnTo>
                  <a:lnTo>
                    <a:pt x="58858" y="57872"/>
                  </a:lnTo>
                  <a:lnTo>
                    <a:pt x="54395" y="51845"/>
                  </a:lnTo>
                  <a:lnTo>
                    <a:pt x="49148" y="44297"/>
                  </a:lnTo>
                  <a:lnTo>
                    <a:pt x="45338" y="40703"/>
                  </a:lnTo>
                  <a:lnTo>
                    <a:pt x="42265" y="39395"/>
                  </a:lnTo>
                  <a:lnTo>
                    <a:pt x="39014" y="34975"/>
                  </a:lnTo>
                  <a:lnTo>
                    <a:pt x="39407" y="34975"/>
                  </a:lnTo>
                  <a:lnTo>
                    <a:pt x="39535" y="33261"/>
                  </a:lnTo>
                  <a:lnTo>
                    <a:pt x="39001" y="32410"/>
                  </a:lnTo>
                  <a:lnTo>
                    <a:pt x="34801" y="27268"/>
                  </a:lnTo>
                  <a:lnTo>
                    <a:pt x="29159" y="21386"/>
                  </a:lnTo>
                  <a:close/>
                </a:path>
                <a:path w="86995" h="97789">
                  <a:moveTo>
                    <a:pt x="11709" y="165"/>
                  </a:moveTo>
                  <a:lnTo>
                    <a:pt x="0" y="165"/>
                  </a:lnTo>
                  <a:lnTo>
                    <a:pt x="108" y="10350"/>
                  </a:lnTo>
                  <a:lnTo>
                    <a:pt x="226" y="74841"/>
                  </a:lnTo>
                  <a:lnTo>
                    <a:pt x="12" y="96075"/>
                  </a:lnTo>
                  <a:lnTo>
                    <a:pt x="4190" y="95516"/>
                  </a:lnTo>
                  <a:lnTo>
                    <a:pt x="12840" y="95516"/>
                  </a:lnTo>
                  <a:lnTo>
                    <a:pt x="13271" y="95224"/>
                  </a:lnTo>
                  <a:lnTo>
                    <a:pt x="13092" y="74841"/>
                  </a:lnTo>
                  <a:lnTo>
                    <a:pt x="12921" y="62966"/>
                  </a:lnTo>
                  <a:lnTo>
                    <a:pt x="12985" y="39395"/>
                  </a:lnTo>
                  <a:lnTo>
                    <a:pt x="14033" y="21386"/>
                  </a:lnTo>
                  <a:lnTo>
                    <a:pt x="29159" y="21386"/>
                  </a:lnTo>
                  <a:lnTo>
                    <a:pt x="24105" y="15670"/>
                  </a:lnTo>
                  <a:lnTo>
                    <a:pt x="21069" y="10350"/>
                  </a:lnTo>
                  <a:lnTo>
                    <a:pt x="15786" y="8280"/>
                  </a:lnTo>
                  <a:lnTo>
                    <a:pt x="17106" y="4216"/>
                  </a:lnTo>
                  <a:lnTo>
                    <a:pt x="12484" y="3555"/>
                  </a:lnTo>
                  <a:lnTo>
                    <a:pt x="12876" y="2971"/>
                  </a:lnTo>
                  <a:lnTo>
                    <a:pt x="9309" y="2971"/>
                  </a:lnTo>
                  <a:lnTo>
                    <a:pt x="11709" y="165"/>
                  </a:lnTo>
                  <a:close/>
                </a:path>
                <a:path w="86995" h="97789">
                  <a:moveTo>
                    <a:pt x="86547" y="93268"/>
                  </a:moveTo>
                  <a:lnTo>
                    <a:pt x="77254" y="93268"/>
                  </a:lnTo>
                  <a:lnTo>
                    <a:pt x="74866" y="96062"/>
                  </a:lnTo>
                  <a:lnTo>
                    <a:pt x="86575" y="96062"/>
                  </a:lnTo>
                  <a:lnTo>
                    <a:pt x="86547" y="93268"/>
                  </a:lnTo>
                  <a:close/>
                </a:path>
                <a:path w="86995" h="97789">
                  <a:moveTo>
                    <a:pt x="86563" y="152"/>
                  </a:moveTo>
                  <a:lnTo>
                    <a:pt x="74066" y="152"/>
                  </a:lnTo>
                  <a:lnTo>
                    <a:pt x="74076" y="58162"/>
                  </a:lnTo>
                  <a:lnTo>
                    <a:pt x="73317" y="74841"/>
                  </a:lnTo>
                  <a:lnTo>
                    <a:pt x="71373" y="75095"/>
                  </a:lnTo>
                  <a:lnTo>
                    <a:pt x="86362" y="75095"/>
                  </a:lnTo>
                  <a:lnTo>
                    <a:pt x="86484" y="8280"/>
                  </a:lnTo>
                  <a:lnTo>
                    <a:pt x="86563" y="152"/>
                  </a:lnTo>
                  <a:close/>
                </a:path>
                <a:path w="86995" h="97789">
                  <a:moveTo>
                    <a:pt x="69888" y="70637"/>
                  </a:moveTo>
                  <a:lnTo>
                    <a:pt x="69316" y="71500"/>
                  </a:lnTo>
                  <a:lnTo>
                    <a:pt x="71067" y="71500"/>
                  </a:lnTo>
                  <a:lnTo>
                    <a:pt x="69888" y="70637"/>
                  </a:lnTo>
                  <a:close/>
                </a:path>
                <a:path w="86995" h="97789">
                  <a:moveTo>
                    <a:pt x="39407" y="34975"/>
                  </a:moveTo>
                  <a:lnTo>
                    <a:pt x="39014" y="34975"/>
                  </a:lnTo>
                  <a:lnTo>
                    <a:pt x="39370" y="35460"/>
                  </a:lnTo>
                  <a:lnTo>
                    <a:pt x="39407" y="34975"/>
                  </a:lnTo>
                  <a:close/>
                </a:path>
                <a:path w="86995" h="97789">
                  <a:moveTo>
                    <a:pt x="14871" y="0"/>
                  </a:moveTo>
                  <a:lnTo>
                    <a:pt x="9309" y="2971"/>
                  </a:lnTo>
                  <a:lnTo>
                    <a:pt x="12876" y="2971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050" y="299910"/>
              <a:ext cx="13335" cy="97155"/>
            </a:xfrm>
            <a:custGeom>
              <a:avLst/>
              <a:gdLst/>
              <a:ahLst/>
              <a:cxnLst/>
              <a:rect l="l" t="t" r="r" b="b"/>
              <a:pathLst>
                <a:path w="13334" h="97154">
                  <a:moveTo>
                    <a:pt x="12832" y="95351"/>
                  </a:moveTo>
                  <a:lnTo>
                    <a:pt x="4152" y="95351"/>
                  </a:lnTo>
                  <a:lnTo>
                    <a:pt x="10388" y="97028"/>
                  </a:lnTo>
                  <a:lnTo>
                    <a:pt x="12832" y="95351"/>
                  </a:lnTo>
                  <a:close/>
                </a:path>
                <a:path w="13334" h="97154">
                  <a:moveTo>
                    <a:pt x="13246" y="0"/>
                  </a:moveTo>
                  <a:lnTo>
                    <a:pt x="0" y="0"/>
                  </a:lnTo>
                  <a:lnTo>
                    <a:pt x="244" y="23964"/>
                  </a:lnTo>
                  <a:lnTo>
                    <a:pt x="250" y="71973"/>
                  </a:lnTo>
                  <a:lnTo>
                    <a:pt x="12" y="95910"/>
                  </a:lnTo>
                  <a:lnTo>
                    <a:pt x="4152" y="95351"/>
                  </a:lnTo>
                  <a:lnTo>
                    <a:pt x="12832" y="95351"/>
                  </a:lnTo>
                  <a:lnTo>
                    <a:pt x="13258" y="95059"/>
                  </a:lnTo>
                  <a:lnTo>
                    <a:pt x="12913" y="71973"/>
                  </a:lnTo>
                  <a:lnTo>
                    <a:pt x="12898" y="23964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4152" y="299897"/>
              <a:ext cx="86360" cy="95885"/>
            </a:xfrm>
            <a:custGeom>
              <a:avLst/>
              <a:gdLst/>
              <a:ahLst/>
              <a:cxnLst/>
              <a:rect l="l" t="t" r="r" b="b"/>
              <a:pathLst>
                <a:path w="86359" h="95885">
                  <a:moveTo>
                    <a:pt x="47551" y="87439"/>
                  </a:moveTo>
                  <a:lnTo>
                    <a:pt x="38214" y="87439"/>
                  </a:lnTo>
                  <a:lnTo>
                    <a:pt x="39953" y="95355"/>
                  </a:lnTo>
                  <a:lnTo>
                    <a:pt x="43678" y="95007"/>
                  </a:lnTo>
                  <a:lnTo>
                    <a:pt x="47208" y="89598"/>
                  </a:lnTo>
                  <a:lnTo>
                    <a:pt x="47551" y="87439"/>
                  </a:lnTo>
                  <a:close/>
                </a:path>
                <a:path w="86359" h="95885">
                  <a:moveTo>
                    <a:pt x="33764" y="80664"/>
                  </a:moveTo>
                  <a:lnTo>
                    <a:pt x="35991" y="88201"/>
                  </a:lnTo>
                  <a:lnTo>
                    <a:pt x="38214" y="87439"/>
                  </a:lnTo>
                  <a:lnTo>
                    <a:pt x="47551" y="87439"/>
                  </a:lnTo>
                  <a:lnTo>
                    <a:pt x="48361" y="82334"/>
                  </a:lnTo>
                  <a:lnTo>
                    <a:pt x="51426" y="82334"/>
                  </a:lnTo>
                  <a:lnTo>
                    <a:pt x="51384" y="81495"/>
                  </a:lnTo>
                  <a:lnTo>
                    <a:pt x="34302" y="81495"/>
                  </a:lnTo>
                  <a:lnTo>
                    <a:pt x="33764" y="80664"/>
                  </a:lnTo>
                  <a:close/>
                </a:path>
                <a:path w="86359" h="95885">
                  <a:moveTo>
                    <a:pt x="51426" y="82334"/>
                  </a:moveTo>
                  <a:lnTo>
                    <a:pt x="48361" y="82334"/>
                  </a:lnTo>
                  <a:lnTo>
                    <a:pt x="51460" y="83032"/>
                  </a:lnTo>
                  <a:lnTo>
                    <a:pt x="51426" y="82334"/>
                  </a:lnTo>
                  <a:close/>
                </a:path>
                <a:path w="86359" h="95885">
                  <a:moveTo>
                    <a:pt x="51340" y="80594"/>
                  </a:moveTo>
                  <a:lnTo>
                    <a:pt x="33743" y="80594"/>
                  </a:lnTo>
                  <a:lnTo>
                    <a:pt x="34302" y="81495"/>
                  </a:lnTo>
                  <a:lnTo>
                    <a:pt x="51384" y="81495"/>
                  </a:lnTo>
                  <a:lnTo>
                    <a:pt x="51340" y="80594"/>
                  </a:lnTo>
                  <a:close/>
                </a:path>
                <a:path w="86359" h="95885">
                  <a:moveTo>
                    <a:pt x="20574" y="17843"/>
                  </a:moveTo>
                  <a:lnTo>
                    <a:pt x="8572" y="17843"/>
                  </a:lnTo>
                  <a:lnTo>
                    <a:pt x="10398" y="25476"/>
                  </a:lnTo>
                  <a:lnTo>
                    <a:pt x="13255" y="32808"/>
                  </a:lnTo>
                  <a:lnTo>
                    <a:pt x="16498" y="39233"/>
                  </a:lnTo>
                  <a:lnTo>
                    <a:pt x="19481" y="44145"/>
                  </a:lnTo>
                  <a:lnTo>
                    <a:pt x="20307" y="51079"/>
                  </a:lnTo>
                  <a:lnTo>
                    <a:pt x="23571" y="55816"/>
                  </a:lnTo>
                  <a:lnTo>
                    <a:pt x="27927" y="66128"/>
                  </a:lnTo>
                  <a:lnTo>
                    <a:pt x="30670" y="75882"/>
                  </a:lnTo>
                  <a:lnTo>
                    <a:pt x="33764" y="80664"/>
                  </a:lnTo>
                  <a:lnTo>
                    <a:pt x="51340" y="80594"/>
                  </a:lnTo>
                  <a:lnTo>
                    <a:pt x="51219" y="78130"/>
                  </a:lnTo>
                  <a:lnTo>
                    <a:pt x="54571" y="69748"/>
                  </a:lnTo>
                  <a:lnTo>
                    <a:pt x="55610" y="68414"/>
                  </a:lnTo>
                  <a:lnTo>
                    <a:pt x="43027" y="68414"/>
                  </a:lnTo>
                  <a:lnTo>
                    <a:pt x="40551" y="67906"/>
                  </a:lnTo>
                  <a:lnTo>
                    <a:pt x="40932" y="64020"/>
                  </a:lnTo>
                  <a:lnTo>
                    <a:pt x="37668" y="56895"/>
                  </a:lnTo>
                  <a:lnTo>
                    <a:pt x="35877" y="56895"/>
                  </a:lnTo>
                  <a:lnTo>
                    <a:pt x="35242" y="52438"/>
                  </a:lnTo>
                  <a:lnTo>
                    <a:pt x="33223" y="45923"/>
                  </a:lnTo>
                  <a:lnTo>
                    <a:pt x="30403" y="41592"/>
                  </a:lnTo>
                  <a:lnTo>
                    <a:pt x="30802" y="41592"/>
                  </a:lnTo>
                  <a:lnTo>
                    <a:pt x="28806" y="35648"/>
                  </a:lnTo>
                  <a:lnTo>
                    <a:pt x="26543" y="35648"/>
                  </a:lnTo>
                  <a:lnTo>
                    <a:pt x="26746" y="30124"/>
                  </a:lnTo>
                  <a:lnTo>
                    <a:pt x="21183" y="18122"/>
                  </a:lnTo>
                  <a:lnTo>
                    <a:pt x="20574" y="17843"/>
                  </a:lnTo>
                  <a:close/>
                </a:path>
                <a:path w="86359" h="95885">
                  <a:moveTo>
                    <a:pt x="42951" y="66306"/>
                  </a:moveTo>
                  <a:lnTo>
                    <a:pt x="43027" y="68414"/>
                  </a:lnTo>
                  <a:lnTo>
                    <a:pt x="55610" y="68414"/>
                  </a:lnTo>
                  <a:lnTo>
                    <a:pt x="56005" y="67906"/>
                  </a:lnTo>
                  <a:lnTo>
                    <a:pt x="44450" y="67906"/>
                  </a:lnTo>
                  <a:lnTo>
                    <a:pt x="42951" y="66306"/>
                  </a:lnTo>
                  <a:close/>
                </a:path>
                <a:path w="86359" h="95885">
                  <a:moveTo>
                    <a:pt x="59651" y="27470"/>
                  </a:moveTo>
                  <a:lnTo>
                    <a:pt x="57289" y="32486"/>
                  </a:lnTo>
                  <a:lnTo>
                    <a:pt x="58508" y="35648"/>
                  </a:lnTo>
                  <a:lnTo>
                    <a:pt x="55345" y="35648"/>
                  </a:lnTo>
                  <a:lnTo>
                    <a:pt x="55587" y="39941"/>
                  </a:lnTo>
                  <a:lnTo>
                    <a:pt x="54571" y="42443"/>
                  </a:lnTo>
                  <a:lnTo>
                    <a:pt x="51933" y="47957"/>
                  </a:lnTo>
                  <a:lnTo>
                    <a:pt x="48777" y="54089"/>
                  </a:lnTo>
                  <a:lnTo>
                    <a:pt x="45988" y="60763"/>
                  </a:lnTo>
                  <a:lnTo>
                    <a:pt x="44450" y="67906"/>
                  </a:lnTo>
                  <a:lnTo>
                    <a:pt x="56005" y="67906"/>
                  </a:lnTo>
                  <a:lnTo>
                    <a:pt x="60693" y="61887"/>
                  </a:lnTo>
                  <a:lnTo>
                    <a:pt x="60820" y="53492"/>
                  </a:lnTo>
                  <a:lnTo>
                    <a:pt x="63868" y="52755"/>
                  </a:lnTo>
                  <a:lnTo>
                    <a:pt x="64185" y="48602"/>
                  </a:lnTo>
                  <a:lnTo>
                    <a:pt x="66268" y="43306"/>
                  </a:lnTo>
                  <a:lnTo>
                    <a:pt x="68959" y="37735"/>
                  </a:lnTo>
                  <a:lnTo>
                    <a:pt x="70042" y="35648"/>
                  </a:lnTo>
                  <a:lnTo>
                    <a:pt x="58508" y="35648"/>
                  </a:lnTo>
                  <a:lnTo>
                    <a:pt x="55308" y="35001"/>
                  </a:lnTo>
                  <a:lnTo>
                    <a:pt x="70379" y="35001"/>
                  </a:lnTo>
                  <a:lnTo>
                    <a:pt x="72251" y="31394"/>
                  </a:lnTo>
                  <a:lnTo>
                    <a:pt x="73308" y="28879"/>
                  </a:lnTo>
                  <a:lnTo>
                    <a:pt x="61607" y="28879"/>
                  </a:lnTo>
                  <a:lnTo>
                    <a:pt x="59651" y="27470"/>
                  </a:lnTo>
                  <a:close/>
                </a:path>
                <a:path w="86359" h="95885">
                  <a:moveTo>
                    <a:pt x="30802" y="41592"/>
                  </a:moveTo>
                  <a:lnTo>
                    <a:pt x="30403" y="41592"/>
                  </a:lnTo>
                  <a:lnTo>
                    <a:pt x="31203" y="42786"/>
                  </a:lnTo>
                  <a:lnTo>
                    <a:pt x="30802" y="41592"/>
                  </a:lnTo>
                  <a:close/>
                </a:path>
                <a:path w="86359" h="95885">
                  <a:moveTo>
                    <a:pt x="28409" y="34467"/>
                  </a:moveTo>
                  <a:lnTo>
                    <a:pt x="26543" y="35648"/>
                  </a:lnTo>
                  <a:lnTo>
                    <a:pt x="28806" y="35648"/>
                  </a:lnTo>
                  <a:lnTo>
                    <a:pt x="28409" y="34467"/>
                  </a:lnTo>
                  <a:close/>
                </a:path>
                <a:path w="86359" h="95885">
                  <a:moveTo>
                    <a:pt x="85788" y="0"/>
                  </a:moveTo>
                  <a:lnTo>
                    <a:pt x="71726" y="12"/>
                  </a:lnTo>
                  <a:lnTo>
                    <a:pt x="69956" y="6641"/>
                  </a:lnTo>
                  <a:lnTo>
                    <a:pt x="66721" y="13239"/>
                  </a:lnTo>
                  <a:lnTo>
                    <a:pt x="63458" y="20438"/>
                  </a:lnTo>
                  <a:lnTo>
                    <a:pt x="61607" y="28879"/>
                  </a:lnTo>
                  <a:lnTo>
                    <a:pt x="73308" y="28879"/>
                  </a:lnTo>
                  <a:lnTo>
                    <a:pt x="75089" y="24643"/>
                  </a:lnTo>
                  <a:lnTo>
                    <a:pt x="76415" y="17843"/>
                  </a:lnTo>
                  <a:lnTo>
                    <a:pt x="80924" y="15024"/>
                  </a:lnTo>
                  <a:lnTo>
                    <a:pt x="81699" y="6362"/>
                  </a:lnTo>
                  <a:lnTo>
                    <a:pt x="85788" y="0"/>
                  </a:lnTo>
                  <a:close/>
                </a:path>
                <a:path w="86359" h="95885">
                  <a:moveTo>
                    <a:pt x="3912" y="10911"/>
                  </a:moveTo>
                  <a:lnTo>
                    <a:pt x="6477" y="18529"/>
                  </a:lnTo>
                  <a:lnTo>
                    <a:pt x="8572" y="17843"/>
                  </a:lnTo>
                  <a:lnTo>
                    <a:pt x="20574" y="17843"/>
                  </a:lnTo>
                  <a:lnTo>
                    <a:pt x="18719" y="16992"/>
                  </a:lnTo>
                  <a:lnTo>
                    <a:pt x="18558" y="11899"/>
                  </a:lnTo>
                  <a:lnTo>
                    <a:pt x="4673" y="11899"/>
                  </a:lnTo>
                  <a:lnTo>
                    <a:pt x="3912" y="10911"/>
                  </a:lnTo>
                  <a:close/>
                </a:path>
                <a:path w="86359" h="95885">
                  <a:moveTo>
                    <a:pt x="18525" y="10871"/>
                  </a:moveTo>
                  <a:lnTo>
                    <a:pt x="3898" y="10871"/>
                  </a:lnTo>
                  <a:lnTo>
                    <a:pt x="4673" y="11899"/>
                  </a:lnTo>
                  <a:lnTo>
                    <a:pt x="18558" y="11899"/>
                  </a:lnTo>
                  <a:lnTo>
                    <a:pt x="18525" y="10871"/>
                  </a:lnTo>
                  <a:close/>
                </a:path>
                <a:path w="86359" h="95885">
                  <a:moveTo>
                    <a:pt x="13258" y="12"/>
                  </a:moveTo>
                  <a:lnTo>
                    <a:pt x="0" y="12"/>
                  </a:lnTo>
                  <a:lnTo>
                    <a:pt x="1803" y="4140"/>
                  </a:lnTo>
                  <a:lnTo>
                    <a:pt x="2463" y="9029"/>
                  </a:lnTo>
                  <a:lnTo>
                    <a:pt x="3912" y="10911"/>
                  </a:lnTo>
                  <a:lnTo>
                    <a:pt x="18525" y="10871"/>
                  </a:lnTo>
                  <a:lnTo>
                    <a:pt x="18465" y="8991"/>
                  </a:lnTo>
                  <a:lnTo>
                    <a:pt x="14922" y="8775"/>
                  </a:lnTo>
                  <a:lnTo>
                    <a:pt x="13258" y="12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75808" y="299770"/>
              <a:ext cx="71755" cy="99695"/>
            </a:xfrm>
            <a:custGeom>
              <a:avLst/>
              <a:gdLst/>
              <a:ahLst/>
              <a:cxnLst/>
              <a:rect l="l" t="t" r="r" b="b"/>
              <a:pathLst>
                <a:path w="71754" h="99695">
                  <a:moveTo>
                    <a:pt x="40714" y="51879"/>
                  </a:moveTo>
                  <a:lnTo>
                    <a:pt x="14833" y="51879"/>
                  </a:lnTo>
                  <a:lnTo>
                    <a:pt x="25409" y="54651"/>
                  </a:lnTo>
                  <a:lnTo>
                    <a:pt x="33432" y="61834"/>
                  </a:lnTo>
                  <a:lnTo>
                    <a:pt x="39951" y="70615"/>
                  </a:lnTo>
                  <a:lnTo>
                    <a:pt x="46012" y="78181"/>
                  </a:lnTo>
                  <a:lnTo>
                    <a:pt x="45288" y="82448"/>
                  </a:lnTo>
                  <a:lnTo>
                    <a:pt x="50558" y="85648"/>
                  </a:lnTo>
                  <a:lnTo>
                    <a:pt x="55905" y="94284"/>
                  </a:lnTo>
                  <a:lnTo>
                    <a:pt x="57721" y="99314"/>
                  </a:lnTo>
                  <a:lnTo>
                    <a:pt x="71754" y="95161"/>
                  </a:lnTo>
                  <a:lnTo>
                    <a:pt x="69062" y="93408"/>
                  </a:lnTo>
                  <a:lnTo>
                    <a:pt x="69761" y="91960"/>
                  </a:lnTo>
                  <a:lnTo>
                    <a:pt x="67068" y="90919"/>
                  </a:lnTo>
                  <a:lnTo>
                    <a:pt x="69202" y="87769"/>
                  </a:lnTo>
                  <a:lnTo>
                    <a:pt x="61506" y="84315"/>
                  </a:lnTo>
                  <a:lnTo>
                    <a:pt x="63182" y="81584"/>
                  </a:lnTo>
                  <a:lnTo>
                    <a:pt x="57668" y="74973"/>
                  </a:lnTo>
                  <a:lnTo>
                    <a:pt x="52814" y="66805"/>
                  </a:lnTo>
                  <a:lnTo>
                    <a:pt x="47096" y="58174"/>
                  </a:lnTo>
                  <a:lnTo>
                    <a:pt x="40714" y="51879"/>
                  </a:lnTo>
                  <a:close/>
                </a:path>
                <a:path w="71754" h="99695">
                  <a:moveTo>
                    <a:pt x="12832" y="95453"/>
                  </a:moveTo>
                  <a:lnTo>
                    <a:pt x="4190" y="95453"/>
                  </a:lnTo>
                  <a:lnTo>
                    <a:pt x="10388" y="97129"/>
                  </a:lnTo>
                  <a:lnTo>
                    <a:pt x="12832" y="95453"/>
                  </a:lnTo>
                  <a:close/>
                </a:path>
                <a:path w="71754" h="99695">
                  <a:moveTo>
                    <a:pt x="17056" y="0"/>
                  </a:moveTo>
                  <a:lnTo>
                    <a:pt x="8145" y="69"/>
                  </a:lnTo>
                  <a:lnTo>
                    <a:pt x="0" y="965"/>
                  </a:lnTo>
                  <a:lnTo>
                    <a:pt x="118" y="84315"/>
                  </a:lnTo>
                  <a:lnTo>
                    <a:pt x="0" y="96012"/>
                  </a:lnTo>
                  <a:lnTo>
                    <a:pt x="4190" y="95453"/>
                  </a:lnTo>
                  <a:lnTo>
                    <a:pt x="12832" y="95453"/>
                  </a:lnTo>
                  <a:lnTo>
                    <a:pt x="13258" y="95161"/>
                  </a:lnTo>
                  <a:lnTo>
                    <a:pt x="12979" y="87769"/>
                  </a:lnTo>
                  <a:lnTo>
                    <a:pt x="12857" y="78181"/>
                  </a:lnTo>
                  <a:lnTo>
                    <a:pt x="12751" y="64953"/>
                  </a:lnTo>
                  <a:lnTo>
                    <a:pt x="12433" y="54495"/>
                  </a:lnTo>
                  <a:lnTo>
                    <a:pt x="13169" y="52400"/>
                  </a:lnTo>
                  <a:lnTo>
                    <a:pt x="14833" y="51879"/>
                  </a:lnTo>
                  <a:lnTo>
                    <a:pt x="40714" y="51879"/>
                  </a:lnTo>
                  <a:lnTo>
                    <a:pt x="38988" y="50177"/>
                  </a:lnTo>
                  <a:lnTo>
                    <a:pt x="46939" y="46621"/>
                  </a:lnTo>
                  <a:lnTo>
                    <a:pt x="50444" y="44742"/>
                  </a:lnTo>
                  <a:lnTo>
                    <a:pt x="50913" y="42608"/>
                  </a:lnTo>
                  <a:lnTo>
                    <a:pt x="28854" y="42608"/>
                  </a:lnTo>
                  <a:lnTo>
                    <a:pt x="28412" y="42545"/>
                  </a:lnTo>
                  <a:lnTo>
                    <a:pt x="13258" y="42545"/>
                  </a:lnTo>
                  <a:lnTo>
                    <a:pt x="12811" y="35179"/>
                  </a:lnTo>
                  <a:lnTo>
                    <a:pt x="12921" y="19488"/>
                  </a:lnTo>
                  <a:lnTo>
                    <a:pt x="12458" y="11988"/>
                  </a:lnTo>
                  <a:lnTo>
                    <a:pt x="23813" y="10857"/>
                  </a:lnTo>
                  <a:lnTo>
                    <a:pt x="51208" y="10857"/>
                  </a:lnTo>
                  <a:lnTo>
                    <a:pt x="45495" y="4749"/>
                  </a:lnTo>
                  <a:lnTo>
                    <a:pt x="34289" y="965"/>
                  </a:lnTo>
                  <a:lnTo>
                    <a:pt x="34834" y="965"/>
                  </a:lnTo>
                  <a:lnTo>
                    <a:pt x="35229" y="762"/>
                  </a:lnTo>
                  <a:lnTo>
                    <a:pt x="35121" y="197"/>
                  </a:lnTo>
                  <a:lnTo>
                    <a:pt x="26213" y="197"/>
                  </a:lnTo>
                  <a:lnTo>
                    <a:pt x="17056" y="0"/>
                  </a:lnTo>
                  <a:close/>
                </a:path>
                <a:path w="71754" h="99695">
                  <a:moveTo>
                    <a:pt x="51208" y="10857"/>
                  </a:moveTo>
                  <a:lnTo>
                    <a:pt x="23813" y="10857"/>
                  </a:lnTo>
                  <a:lnTo>
                    <a:pt x="33624" y="12574"/>
                  </a:lnTo>
                  <a:lnTo>
                    <a:pt x="40656" y="17180"/>
                  </a:lnTo>
                  <a:lnTo>
                    <a:pt x="43675" y="24714"/>
                  </a:lnTo>
                  <a:lnTo>
                    <a:pt x="45643" y="25298"/>
                  </a:lnTo>
                  <a:lnTo>
                    <a:pt x="40855" y="27533"/>
                  </a:lnTo>
                  <a:lnTo>
                    <a:pt x="44437" y="28117"/>
                  </a:lnTo>
                  <a:lnTo>
                    <a:pt x="43040" y="30683"/>
                  </a:lnTo>
                  <a:lnTo>
                    <a:pt x="40030" y="38722"/>
                  </a:lnTo>
                  <a:lnTo>
                    <a:pt x="36652" y="40005"/>
                  </a:lnTo>
                  <a:lnTo>
                    <a:pt x="28854" y="42608"/>
                  </a:lnTo>
                  <a:lnTo>
                    <a:pt x="50913" y="42608"/>
                  </a:lnTo>
                  <a:lnTo>
                    <a:pt x="51485" y="40005"/>
                  </a:lnTo>
                  <a:lnTo>
                    <a:pt x="55001" y="40005"/>
                  </a:lnTo>
                  <a:lnTo>
                    <a:pt x="54826" y="35045"/>
                  </a:lnTo>
                  <a:lnTo>
                    <a:pt x="55359" y="33210"/>
                  </a:lnTo>
                  <a:lnTo>
                    <a:pt x="56176" y="22696"/>
                  </a:lnTo>
                  <a:lnTo>
                    <a:pt x="52839" y="12601"/>
                  </a:lnTo>
                  <a:lnTo>
                    <a:pt x="51208" y="10857"/>
                  </a:lnTo>
                  <a:close/>
                </a:path>
                <a:path w="71754" h="99695">
                  <a:moveTo>
                    <a:pt x="20637" y="41427"/>
                  </a:moveTo>
                  <a:lnTo>
                    <a:pt x="13258" y="42545"/>
                  </a:lnTo>
                  <a:lnTo>
                    <a:pt x="28412" y="42545"/>
                  </a:lnTo>
                  <a:lnTo>
                    <a:pt x="20637" y="41427"/>
                  </a:lnTo>
                  <a:close/>
                </a:path>
                <a:path w="71754" h="99695">
                  <a:moveTo>
                    <a:pt x="55001" y="40005"/>
                  </a:moveTo>
                  <a:lnTo>
                    <a:pt x="51485" y="40005"/>
                  </a:lnTo>
                  <a:lnTo>
                    <a:pt x="55029" y="40640"/>
                  </a:lnTo>
                  <a:lnTo>
                    <a:pt x="55001" y="40005"/>
                  </a:lnTo>
                  <a:close/>
                </a:path>
                <a:path w="71754" h="99695">
                  <a:moveTo>
                    <a:pt x="34834" y="965"/>
                  </a:moveTo>
                  <a:lnTo>
                    <a:pt x="34289" y="965"/>
                  </a:lnTo>
                  <a:lnTo>
                    <a:pt x="34785" y="990"/>
                  </a:lnTo>
                  <a:close/>
                </a:path>
                <a:path w="71754" h="99695">
                  <a:moveTo>
                    <a:pt x="35102" y="101"/>
                  </a:moveTo>
                  <a:lnTo>
                    <a:pt x="26213" y="197"/>
                  </a:lnTo>
                  <a:lnTo>
                    <a:pt x="35121" y="197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40945" y="298742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2812" y="96469"/>
                  </a:moveTo>
                  <a:lnTo>
                    <a:pt x="4152" y="96469"/>
                  </a:lnTo>
                  <a:lnTo>
                    <a:pt x="10375" y="98132"/>
                  </a:lnTo>
                  <a:lnTo>
                    <a:pt x="12812" y="96469"/>
                  </a:lnTo>
                  <a:close/>
                </a:path>
                <a:path w="13334" h="98425">
                  <a:moveTo>
                    <a:pt x="2844" y="0"/>
                  </a:moveTo>
                  <a:lnTo>
                    <a:pt x="0" y="1968"/>
                  </a:lnTo>
                  <a:lnTo>
                    <a:pt x="240" y="25071"/>
                  </a:lnTo>
                  <a:lnTo>
                    <a:pt x="248" y="72991"/>
                  </a:lnTo>
                  <a:lnTo>
                    <a:pt x="12" y="97015"/>
                  </a:lnTo>
                  <a:lnTo>
                    <a:pt x="4152" y="96469"/>
                  </a:lnTo>
                  <a:lnTo>
                    <a:pt x="12812" y="96469"/>
                  </a:lnTo>
                  <a:lnTo>
                    <a:pt x="13258" y="96164"/>
                  </a:lnTo>
                  <a:lnTo>
                    <a:pt x="12893" y="72991"/>
                  </a:lnTo>
                  <a:lnTo>
                    <a:pt x="12881" y="25071"/>
                  </a:lnTo>
                  <a:lnTo>
                    <a:pt x="13237" y="1663"/>
                  </a:lnTo>
                  <a:lnTo>
                    <a:pt x="9080" y="1663"/>
                  </a:lnTo>
                  <a:lnTo>
                    <a:pt x="2844" y="0"/>
                  </a:lnTo>
                  <a:close/>
                </a:path>
                <a:path w="13334" h="98425">
                  <a:moveTo>
                    <a:pt x="13246" y="1104"/>
                  </a:moveTo>
                  <a:lnTo>
                    <a:pt x="9080" y="1663"/>
                  </a:lnTo>
                  <a:lnTo>
                    <a:pt x="13237" y="1663"/>
                  </a:lnTo>
                  <a:lnTo>
                    <a:pt x="13246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8563" y="298729"/>
              <a:ext cx="90805" cy="97155"/>
            </a:xfrm>
            <a:custGeom>
              <a:avLst/>
              <a:gdLst/>
              <a:ahLst/>
              <a:cxnLst/>
              <a:rect l="l" t="t" r="r" b="b"/>
              <a:pathLst>
                <a:path w="90804" h="97154">
                  <a:moveTo>
                    <a:pt x="965" y="95275"/>
                  </a:moveTo>
                  <a:lnTo>
                    <a:pt x="0" y="95503"/>
                  </a:lnTo>
                  <a:lnTo>
                    <a:pt x="228" y="97015"/>
                  </a:lnTo>
                  <a:lnTo>
                    <a:pt x="13474" y="97015"/>
                  </a:lnTo>
                  <a:lnTo>
                    <a:pt x="13578" y="96164"/>
                  </a:lnTo>
                  <a:lnTo>
                    <a:pt x="990" y="96164"/>
                  </a:lnTo>
                  <a:lnTo>
                    <a:pt x="965" y="95275"/>
                  </a:lnTo>
                  <a:close/>
                </a:path>
                <a:path w="90804" h="97154">
                  <a:moveTo>
                    <a:pt x="87132" y="86829"/>
                  </a:moveTo>
                  <a:lnTo>
                    <a:pt x="75095" y="86829"/>
                  </a:lnTo>
                  <a:lnTo>
                    <a:pt x="73558" y="91566"/>
                  </a:lnTo>
                  <a:lnTo>
                    <a:pt x="77342" y="92201"/>
                  </a:lnTo>
                  <a:lnTo>
                    <a:pt x="77431" y="97002"/>
                  </a:lnTo>
                  <a:lnTo>
                    <a:pt x="90690" y="97002"/>
                  </a:lnTo>
                  <a:lnTo>
                    <a:pt x="88366" y="90893"/>
                  </a:lnTo>
                  <a:lnTo>
                    <a:pt x="87132" y="86829"/>
                  </a:lnTo>
                  <a:close/>
                </a:path>
                <a:path w="90804" h="97154">
                  <a:moveTo>
                    <a:pt x="9753" y="69722"/>
                  </a:moveTo>
                  <a:lnTo>
                    <a:pt x="9918" y="74790"/>
                  </a:lnTo>
                  <a:lnTo>
                    <a:pt x="6870" y="82207"/>
                  </a:lnTo>
                  <a:lnTo>
                    <a:pt x="1663" y="90195"/>
                  </a:lnTo>
                  <a:lnTo>
                    <a:pt x="990" y="96164"/>
                  </a:lnTo>
                  <a:lnTo>
                    <a:pt x="13578" y="96164"/>
                  </a:lnTo>
                  <a:lnTo>
                    <a:pt x="13715" y="95034"/>
                  </a:lnTo>
                  <a:lnTo>
                    <a:pt x="14998" y="93510"/>
                  </a:lnTo>
                  <a:lnTo>
                    <a:pt x="13474" y="91922"/>
                  </a:lnTo>
                  <a:lnTo>
                    <a:pt x="16644" y="91922"/>
                  </a:lnTo>
                  <a:lnTo>
                    <a:pt x="16710" y="86829"/>
                  </a:lnTo>
                  <a:lnTo>
                    <a:pt x="18707" y="81800"/>
                  </a:lnTo>
                  <a:lnTo>
                    <a:pt x="22577" y="70700"/>
                  </a:lnTo>
                  <a:lnTo>
                    <a:pt x="12712" y="70700"/>
                  </a:lnTo>
                  <a:lnTo>
                    <a:pt x="9753" y="69722"/>
                  </a:lnTo>
                  <a:close/>
                </a:path>
                <a:path w="90804" h="97154">
                  <a:moveTo>
                    <a:pt x="16644" y="91922"/>
                  </a:moveTo>
                  <a:lnTo>
                    <a:pt x="13474" y="91922"/>
                  </a:lnTo>
                  <a:lnTo>
                    <a:pt x="16636" y="93217"/>
                  </a:lnTo>
                  <a:lnTo>
                    <a:pt x="16644" y="91922"/>
                  </a:lnTo>
                  <a:close/>
                </a:path>
                <a:path w="90804" h="97154">
                  <a:moveTo>
                    <a:pt x="70307" y="79743"/>
                  </a:moveTo>
                  <a:lnTo>
                    <a:pt x="73228" y="87833"/>
                  </a:lnTo>
                  <a:lnTo>
                    <a:pt x="75095" y="86829"/>
                  </a:lnTo>
                  <a:lnTo>
                    <a:pt x="87132" y="86829"/>
                  </a:lnTo>
                  <a:lnTo>
                    <a:pt x="85327" y="80886"/>
                  </a:lnTo>
                  <a:lnTo>
                    <a:pt x="71196" y="80886"/>
                  </a:lnTo>
                  <a:lnTo>
                    <a:pt x="70307" y="79743"/>
                  </a:lnTo>
                  <a:close/>
                </a:path>
                <a:path w="90804" h="97154">
                  <a:moveTo>
                    <a:pt x="79629" y="68148"/>
                  </a:moveTo>
                  <a:lnTo>
                    <a:pt x="67284" y="68148"/>
                  </a:lnTo>
                  <a:lnTo>
                    <a:pt x="67030" y="71958"/>
                  </a:lnTo>
                  <a:lnTo>
                    <a:pt x="68999" y="78041"/>
                  </a:lnTo>
                  <a:lnTo>
                    <a:pt x="71196" y="80886"/>
                  </a:lnTo>
                  <a:lnTo>
                    <a:pt x="85327" y="80886"/>
                  </a:lnTo>
                  <a:lnTo>
                    <a:pt x="85204" y="80479"/>
                  </a:lnTo>
                  <a:lnTo>
                    <a:pt x="82118" y="79184"/>
                  </a:lnTo>
                  <a:lnTo>
                    <a:pt x="80911" y="73469"/>
                  </a:lnTo>
                  <a:lnTo>
                    <a:pt x="79629" y="68148"/>
                  </a:lnTo>
                  <a:close/>
                </a:path>
                <a:path w="90804" h="97154">
                  <a:moveTo>
                    <a:pt x="28105" y="26352"/>
                  </a:moveTo>
                  <a:lnTo>
                    <a:pt x="28641" y="29121"/>
                  </a:lnTo>
                  <a:lnTo>
                    <a:pt x="28767" y="30238"/>
                  </a:lnTo>
                  <a:lnTo>
                    <a:pt x="27508" y="33350"/>
                  </a:lnTo>
                  <a:lnTo>
                    <a:pt x="23367" y="42663"/>
                  </a:lnTo>
                  <a:lnTo>
                    <a:pt x="19034" y="51887"/>
                  </a:lnTo>
                  <a:lnTo>
                    <a:pt x="15238" y="61180"/>
                  </a:lnTo>
                  <a:lnTo>
                    <a:pt x="12712" y="70700"/>
                  </a:lnTo>
                  <a:lnTo>
                    <a:pt x="22577" y="70700"/>
                  </a:lnTo>
                  <a:lnTo>
                    <a:pt x="23520" y="67995"/>
                  </a:lnTo>
                  <a:lnTo>
                    <a:pt x="79593" y="67995"/>
                  </a:lnTo>
                  <a:lnTo>
                    <a:pt x="78054" y="61607"/>
                  </a:lnTo>
                  <a:lnTo>
                    <a:pt x="73735" y="56541"/>
                  </a:lnTo>
                  <a:lnTo>
                    <a:pt x="38405" y="56541"/>
                  </a:lnTo>
                  <a:lnTo>
                    <a:pt x="30645" y="56273"/>
                  </a:lnTo>
                  <a:lnTo>
                    <a:pt x="30340" y="53352"/>
                  </a:lnTo>
                  <a:lnTo>
                    <a:pt x="34556" y="50977"/>
                  </a:lnTo>
                  <a:lnTo>
                    <a:pt x="32181" y="48628"/>
                  </a:lnTo>
                  <a:lnTo>
                    <a:pt x="33844" y="48628"/>
                  </a:lnTo>
                  <a:lnTo>
                    <a:pt x="36029" y="44691"/>
                  </a:lnTo>
                  <a:lnTo>
                    <a:pt x="35318" y="41846"/>
                  </a:lnTo>
                  <a:lnTo>
                    <a:pt x="39369" y="35928"/>
                  </a:lnTo>
                  <a:lnTo>
                    <a:pt x="42341" y="28041"/>
                  </a:lnTo>
                  <a:lnTo>
                    <a:pt x="42579" y="26568"/>
                  </a:lnTo>
                  <a:lnTo>
                    <a:pt x="31432" y="26568"/>
                  </a:lnTo>
                  <a:lnTo>
                    <a:pt x="28105" y="26352"/>
                  </a:lnTo>
                  <a:close/>
                </a:path>
                <a:path w="90804" h="97154">
                  <a:moveTo>
                    <a:pt x="79593" y="67995"/>
                  </a:moveTo>
                  <a:lnTo>
                    <a:pt x="23520" y="67995"/>
                  </a:lnTo>
                  <a:lnTo>
                    <a:pt x="36987" y="68435"/>
                  </a:lnTo>
                  <a:lnTo>
                    <a:pt x="47247" y="68648"/>
                  </a:lnTo>
                  <a:lnTo>
                    <a:pt x="57777" y="68610"/>
                  </a:lnTo>
                  <a:lnTo>
                    <a:pt x="67284" y="68148"/>
                  </a:lnTo>
                  <a:lnTo>
                    <a:pt x="79629" y="68148"/>
                  </a:lnTo>
                  <a:lnTo>
                    <a:pt x="79593" y="67995"/>
                  </a:lnTo>
                  <a:close/>
                </a:path>
                <a:path w="90804" h="97154">
                  <a:moveTo>
                    <a:pt x="62938" y="29121"/>
                  </a:moveTo>
                  <a:lnTo>
                    <a:pt x="49326" y="29121"/>
                  </a:lnTo>
                  <a:lnTo>
                    <a:pt x="49568" y="29476"/>
                  </a:lnTo>
                  <a:lnTo>
                    <a:pt x="52096" y="35501"/>
                  </a:lnTo>
                  <a:lnTo>
                    <a:pt x="54544" y="42663"/>
                  </a:lnTo>
                  <a:lnTo>
                    <a:pt x="57263" y="49700"/>
                  </a:lnTo>
                  <a:lnTo>
                    <a:pt x="61061" y="56273"/>
                  </a:lnTo>
                  <a:lnTo>
                    <a:pt x="53787" y="56534"/>
                  </a:lnTo>
                  <a:lnTo>
                    <a:pt x="38405" y="56541"/>
                  </a:lnTo>
                  <a:lnTo>
                    <a:pt x="73735" y="56541"/>
                  </a:lnTo>
                  <a:lnTo>
                    <a:pt x="70510" y="52666"/>
                  </a:lnTo>
                  <a:lnTo>
                    <a:pt x="68262" y="39636"/>
                  </a:lnTo>
                  <a:lnTo>
                    <a:pt x="64160" y="34213"/>
                  </a:lnTo>
                  <a:lnTo>
                    <a:pt x="64548" y="34213"/>
                  </a:lnTo>
                  <a:lnTo>
                    <a:pt x="62938" y="29121"/>
                  </a:lnTo>
                  <a:close/>
                </a:path>
                <a:path w="90804" h="97154">
                  <a:moveTo>
                    <a:pt x="33844" y="48628"/>
                  </a:moveTo>
                  <a:lnTo>
                    <a:pt x="32181" y="48628"/>
                  </a:lnTo>
                  <a:lnTo>
                    <a:pt x="33794" y="48717"/>
                  </a:lnTo>
                  <a:close/>
                </a:path>
                <a:path w="90804" h="97154">
                  <a:moveTo>
                    <a:pt x="64827" y="35095"/>
                  </a:moveTo>
                  <a:close/>
                </a:path>
                <a:path w="90804" h="97154">
                  <a:moveTo>
                    <a:pt x="64548" y="34213"/>
                  </a:moveTo>
                  <a:lnTo>
                    <a:pt x="64160" y="34213"/>
                  </a:lnTo>
                  <a:lnTo>
                    <a:pt x="64827" y="35095"/>
                  </a:lnTo>
                  <a:lnTo>
                    <a:pt x="64548" y="34213"/>
                  </a:lnTo>
                  <a:close/>
                </a:path>
                <a:path w="90804" h="97154">
                  <a:moveTo>
                    <a:pt x="58930" y="22326"/>
                  </a:moveTo>
                  <a:lnTo>
                    <a:pt x="47002" y="22326"/>
                  </a:lnTo>
                  <a:lnTo>
                    <a:pt x="45123" y="24790"/>
                  </a:lnTo>
                  <a:lnTo>
                    <a:pt x="48945" y="26492"/>
                  </a:lnTo>
                  <a:lnTo>
                    <a:pt x="48577" y="29971"/>
                  </a:lnTo>
                  <a:lnTo>
                    <a:pt x="49034" y="30238"/>
                  </a:lnTo>
                  <a:lnTo>
                    <a:pt x="49514" y="29553"/>
                  </a:lnTo>
                  <a:lnTo>
                    <a:pt x="49326" y="29121"/>
                  </a:lnTo>
                  <a:lnTo>
                    <a:pt x="62938" y="29121"/>
                  </a:lnTo>
                  <a:lnTo>
                    <a:pt x="62666" y="28257"/>
                  </a:lnTo>
                  <a:lnTo>
                    <a:pt x="60286" y="28257"/>
                  </a:lnTo>
                  <a:lnTo>
                    <a:pt x="58930" y="22326"/>
                  </a:lnTo>
                  <a:close/>
                </a:path>
                <a:path w="90804" h="97154">
                  <a:moveTo>
                    <a:pt x="62433" y="27520"/>
                  </a:moveTo>
                  <a:lnTo>
                    <a:pt x="60286" y="28257"/>
                  </a:lnTo>
                  <a:lnTo>
                    <a:pt x="62666" y="28257"/>
                  </a:lnTo>
                  <a:lnTo>
                    <a:pt x="62433" y="27520"/>
                  </a:lnTo>
                  <a:close/>
                </a:path>
                <a:path w="90804" h="97154">
                  <a:moveTo>
                    <a:pt x="41833" y="0"/>
                  </a:moveTo>
                  <a:lnTo>
                    <a:pt x="39979" y="1955"/>
                  </a:lnTo>
                  <a:lnTo>
                    <a:pt x="38231" y="7691"/>
                  </a:lnTo>
                  <a:lnTo>
                    <a:pt x="35434" y="13309"/>
                  </a:lnTo>
                  <a:lnTo>
                    <a:pt x="32773" y="19404"/>
                  </a:lnTo>
                  <a:lnTo>
                    <a:pt x="31432" y="26568"/>
                  </a:lnTo>
                  <a:lnTo>
                    <a:pt x="42579" y="26568"/>
                  </a:lnTo>
                  <a:lnTo>
                    <a:pt x="43129" y="23164"/>
                  </a:lnTo>
                  <a:lnTo>
                    <a:pt x="43256" y="22212"/>
                  </a:lnTo>
                  <a:lnTo>
                    <a:pt x="44636" y="22212"/>
                  </a:lnTo>
                  <a:lnTo>
                    <a:pt x="44665" y="20637"/>
                  </a:lnTo>
                  <a:lnTo>
                    <a:pt x="58544" y="20637"/>
                  </a:lnTo>
                  <a:lnTo>
                    <a:pt x="58472" y="20321"/>
                  </a:lnTo>
                  <a:lnTo>
                    <a:pt x="55257" y="12823"/>
                  </a:lnTo>
                  <a:lnTo>
                    <a:pt x="52014" y="6254"/>
                  </a:lnTo>
                  <a:lnTo>
                    <a:pt x="50311" y="1638"/>
                  </a:lnTo>
                  <a:lnTo>
                    <a:pt x="46964" y="1638"/>
                  </a:lnTo>
                  <a:lnTo>
                    <a:pt x="41833" y="0"/>
                  </a:lnTo>
                  <a:close/>
                </a:path>
                <a:path w="90804" h="97154">
                  <a:moveTo>
                    <a:pt x="44636" y="22212"/>
                  </a:moveTo>
                  <a:lnTo>
                    <a:pt x="43256" y="22212"/>
                  </a:lnTo>
                  <a:lnTo>
                    <a:pt x="43903" y="22682"/>
                  </a:lnTo>
                  <a:lnTo>
                    <a:pt x="43903" y="23164"/>
                  </a:lnTo>
                  <a:lnTo>
                    <a:pt x="44792" y="23037"/>
                  </a:lnTo>
                  <a:lnTo>
                    <a:pt x="44636" y="22212"/>
                  </a:lnTo>
                  <a:close/>
                </a:path>
                <a:path w="90804" h="97154">
                  <a:moveTo>
                    <a:pt x="58544" y="20637"/>
                  </a:moveTo>
                  <a:lnTo>
                    <a:pt x="44665" y="20637"/>
                  </a:lnTo>
                  <a:lnTo>
                    <a:pt x="45478" y="21183"/>
                  </a:lnTo>
                  <a:lnTo>
                    <a:pt x="45491" y="22567"/>
                  </a:lnTo>
                  <a:lnTo>
                    <a:pt x="47002" y="22326"/>
                  </a:lnTo>
                  <a:lnTo>
                    <a:pt x="58930" y="22326"/>
                  </a:lnTo>
                  <a:lnTo>
                    <a:pt x="58544" y="20637"/>
                  </a:lnTo>
                  <a:close/>
                </a:path>
                <a:path w="90804" h="97154">
                  <a:moveTo>
                    <a:pt x="50114" y="1104"/>
                  </a:moveTo>
                  <a:lnTo>
                    <a:pt x="46964" y="1638"/>
                  </a:lnTo>
                  <a:lnTo>
                    <a:pt x="50311" y="1638"/>
                  </a:lnTo>
                  <a:lnTo>
                    <a:pt x="50114" y="1104"/>
                  </a:lnTo>
                  <a:close/>
                </a:path>
              </a:pathLst>
            </a:custGeom>
            <a:solidFill>
              <a:srgbClr val="63AC6A"/>
            </a:solid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18520" y="304076"/>
              <a:ext cx="330961" cy="543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9876" y="384192"/>
            <a:ext cx="930726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58550">
              <a:lnSpc>
                <a:spcPct val="100000"/>
              </a:lnSpc>
            </a:pPr>
            <a:r>
              <a:rPr spc="330" dirty="0"/>
              <a:t>Datos</a:t>
            </a:r>
            <a:r>
              <a:rPr spc="105" dirty="0"/>
              <a:t> </a:t>
            </a:r>
            <a:r>
              <a:rPr spc="295" dirty="0"/>
              <a:t>para</a:t>
            </a:r>
            <a:r>
              <a:rPr spc="105" dirty="0"/>
              <a:t> </a:t>
            </a:r>
            <a:r>
              <a:rPr spc="362" dirty="0"/>
              <a:t>toma</a:t>
            </a:r>
            <a:r>
              <a:rPr spc="105" dirty="0"/>
              <a:t> </a:t>
            </a:r>
            <a:r>
              <a:rPr spc="376" dirty="0"/>
              <a:t>de</a:t>
            </a:r>
            <a:r>
              <a:rPr spc="105" dirty="0"/>
              <a:t> </a:t>
            </a:r>
            <a:r>
              <a:rPr spc="330" dirty="0"/>
              <a:t>decisiones</a:t>
            </a:r>
          </a:p>
        </p:txBody>
      </p:sp>
      <p:sp>
        <p:nvSpPr>
          <p:cNvPr id="23" name="object 23"/>
          <p:cNvSpPr/>
          <p:nvPr/>
        </p:nvSpPr>
        <p:spPr>
          <a:xfrm>
            <a:off x="3008355" y="2477908"/>
            <a:ext cx="714821" cy="714821"/>
          </a:xfrm>
          <a:custGeom>
            <a:avLst/>
            <a:gdLst/>
            <a:ahLst/>
            <a:cxnLst/>
            <a:rect l="l" t="t" r="r" b="b"/>
            <a:pathLst>
              <a:path w="1016635" h="1016635">
                <a:moveTo>
                  <a:pt x="508165" y="0"/>
                </a:moveTo>
                <a:lnTo>
                  <a:pt x="459224" y="2326"/>
                </a:lnTo>
                <a:lnTo>
                  <a:pt x="411600" y="9162"/>
                </a:lnTo>
                <a:lnTo>
                  <a:pt x="365505" y="20296"/>
                </a:lnTo>
                <a:lnTo>
                  <a:pt x="321152" y="35515"/>
                </a:lnTo>
                <a:lnTo>
                  <a:pt x="278755" y="54605"/>
                </a:lnTo>
                <a:lnTo>
                  <a:pt x="238526" y="77354"/>
                </a:lnTo>
                <a:lnTo>
                  <a:pt x="200678" y="103549"/>
                </a:lnTo>
                <a:lnTo>
                  <a:pt x="165423" y="132976"/>
                </a:lnTo>
                <a:lnTo>
                  <a:pt x="132976" y="165423"/>
                </a:lnTo>
                <a:lnTo>
                  <a:pt x="103549" y="200678"/>
                </a:lnTo>
                <a:lnTo>
                  <a:pt x="77354" y="238526"/>
                </a:lnTo>
                <a:lnTo>
                  <a:pt x="54605" y="278755"/>
                </a:lnTo>
                <a:lnTo>
                  <a:pt x="35515" y="321152"/>
                </a:lnTo>
                <a:lnTo>
                  <a:pt x="20296" y="365505"/>
                </a:lnTo>
                <a:lnTo>
                  <a:pt x="9162" y="411600"/>
                </a:lnTo>
                <a:lnTo>
                  <a:pt x="2326" y="459224"/>
                </a:lnTo>
                <a:lnTo>
                  <a:pt x="0" y="508165"/>
                </a:lnTo>
                <a:lnTo>
                  <a:pt x="2326" y="557105"/>
                </a:lnTo>
                <a:lnTo>
                  <a:pt x="9162" y="604729"/>
                </a:lnTo>
                <a:lnTo>
                  <a:pt x="20296" y="650824"/>
                </a:lnTo>
                <a:lnTo>
                  <a:pt x="35515" y="695177"/>
                </a:lnTo>
                <a:lnTo>
                  <a:pt x="54605" y="737574"/>
                </a:lnTo>
                <a:lnTo>
                  <a:pt x="77354" y="777803"/>
                </a:lnTo>
                <a:lnTo>
                  <a:pt x="103549" y="815652"/>
                </a:lnTo>
                <a:lnTo>
                  <a:pt x="132976" y="850906"/>
                </a:lnTo>
                <a:lnTo>
                  <a:pt x="165423" y="883353"/>
                </a:lnTo>
                <a:lnTo>
                  <a:pt x="200678" y="912781"/>
                </a:lnTo>
                <a:lnTo>
                  <a:pt x="238526" y="938975"/>
                </a:lnTo>
                <a:lnTo>
                  <a:pt x="278755" y="961724"/>
                </a:lnTo>
                <a:lnTo>
                  <a:pt x="321152" y="980814"/>
                </a:lnTo>
                <a:lnTo>
                  <a:pt x="365505" y="996033"/>
                </a:lnTo>
                <a:lnTo>
                  <a:pt x="411600" y="1007167"/>
                </a:lnTo>
                <a:lnTo>
                  <a:pt x="459224" y="1014004"/>
                </a:lnTo>
                <a:lnTo>
                  <a:pt x="508165" y="1016330"/>
                </a:lnTo>
                <a:lnTo>
                  <a:pt x="557103" y="1014004"/>
                </a:lnTo>
                <a:lnTo>
                  <a:pt x="604726" y="1007167"/>
                </a:lnTo>
                <a:lnTo>
                  <a:pt x="650820" y="996033"/>
                </a:lnTo>
                <a:lnTo>
                  <a:pt x="695171" y="980814"/>
                </a:lnTo>
                <a:lnTo>
                  <a:pt x="737569" y="961724"/>
                </a:lnTo>
                <a:lnTo>
                  <a:pt x="777798" y="938975"/>
                </a:lnTo>
                <a:lnTo>
                  <a:pt x="815646" y="912781"/>
                </a:lnTo>
                <a:lnTo>
                  <a:pt x="850901" y="883353"/>
                </a:lnTo>
                <a:lnTo>
                  <a:pt x="883349" y="850906"/>
                </a:lnTo>
                <a:lnTo>
                  <a:pt x="912777" y="815652"/>
                </a:lnTo>
                <a:lnTo>
                  <a:pt x="938972" y="777803"/>
                </a:lnTo>
                <a:lnTo>
                  <a:pt x="961722" y="737574"/>
                </a:lnTo>
                <a:lnTo>
                  <a:pt x="980813" y="695177"/>
                </a:lnTo>
                <a:lnTo>
                  <a:pt x="996032" y="650824"/>
                </a:lnTo>
                <a:lnTo>
                  <a:pt x="1007166" y="604729"/>
                </a:lnTo>
                <a:lnTo>
                  <a:pt x="1014003" y="557105"/>
                </a:lnTo>
                <a:lnTo>
                  <a:pt x="1016330" y="508165"/>
                </a:lnTo>
                <a:lnTo>
                  <a:pt x="1014003" y="459224"/>
                </a:lnTo>
                <a:lnTo>
                  <a:pt x="1007166" y="411600"/>
                </a:lnTo>
                <a:lnTo>
                  <a:pt x="996032" y="365505"/>
                </a:lnTo>
                <a:lnTo>
                  <a:pt x="980813" y="321152"/>
                </a:lnTo>
                <a:lnTo>
                  <a:pt x="961722" y="278755"/>
                </a:lnTo>
                <a:lnTo>
                  <a:pt x="938972" y="238526"/>
                </a:lnTo>
                <a:lnTo>
                  <a:pt x="912777" y="200678"/>
                </a:lnTo>
                <a:lnTo>
                  <a:pt x="883349" y="165423"/>
                </a:lnTo>
                <a:lnTo>
                  <a:pt x="850901" y="132976"/>
                </a:lnTo>
                <a:lnTo>
                  <a:pt x="815646" y="103549"/>
                </a:lnTo>
                <a:lnTo>
                  <a:pt x="777798" y="77354"/>
                </a:lnTo>
                <a:lnTo>
                  <a:pt x="737569" y="54605"/>
                </a:lnTo>
                <a:lnTo>
                  <a:pt x="695171" y="35515"/>
                </a:lnTo>
                <a:lnTo>
                  <a:pt x="650820" y="20296"/>
                </a:lnTo>
                <a:lnTo>
                  <a:pt x="604726" y="9162"/>
                </a:lnTo>
                <a:lnTo>
                  <a:pt x="557103" y="2326"/>
                </a:lnTo>
                <a:lnTo>
                  <a:pt x="508165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4" name="object 24"/>
          <p:cNvSpPr/>
          <p:nvPr/>
        </p:nvSpPr>
        <p:spPr>
          <a:xfrm>
            <a:off x="3381375" y="2165887"/>
            <a:ext cx="524173" cy="387548"/>
          </a:xfrm>
          <a:custGeom>
            <a:avLst/>
            <a:gdLst/>
            <a:ahLst/>
            <a:cxnLst/>
            <a:rect l="l" t="t" r="r" b="b"/>
            <a:pathLst>
              <a:path w="745489" h="551179">
                <a:moveTo>
                  <a:pt x="0" y="0"/>
                </a:moveTo>
                <a:lnTo>
                  <a:pt x="0" y="274662"/>
                </a:lnTo>
                <a:lnTo>
                  <a:pt x="53385" y="278490"/>
                </a:lnTo>
                <a:lnTo>
                  <a:pt x="105493" y="286326"/>
                </a:lnTo>
                <a:lnTo>
                  <a:pt x="156177" y="298015"/>
                </a:lnTo>
                <a:lnTo>
                  <a:pt x="205288" y="313401"/>
                </a:lnTo>
                <a:lnTo>
                  <a:pt x="252680" y="332328"/>
                </a:lnTo>
                <a:lnTo>
                  <a:pt x="298205" y="354641"/>
                </a:lnTo>
                <a:lnTo>
                  <a:pt x="341715" y="380184"/>
                </a:lnTo>
                <a:lnTo>
                  <a:pt x="383063" y="408801"/>
                </a:lnTo>
                <a:lnTo>
                  <a:pt x="422102" y="440337"/>
                </a:lnTo>
                <a:lnTo>
                  <a:pt x="458684" y="474636"/>
                </a:lnTo>
                <a:lnTo>
                  <a:pt x="492662" y="511542"/>
                </a:lnTo>
                <a:lnTo>
                  <a:pt x="523887" y="550900"/>
                </a:lnTo>
                <a:lnTo>
                  <a:pt x="745121" y="388289"/>
                </a:lnTo>
                <a:lnTo>
                  <a:pt x="715991" y="350687"/>
                </a:lnTo>
                <a:lnTo>
                  <a:pt x="685043" y="314614"/>
                </a:lnTo>
                <a:lnTo>
                  <a:pt x="652347" y="280138"/>
                </a:lnTo>
                <a:lnTo>
                  <a:pt x="617975" y="247326"/>
                </a:lnTo>
                <a:lnTo>
                  <a:pt x="581996" y="216244"/>
                </a:lnTo>
                <a:lnTo>
                  <a:pt x="544480" y="186959"/>
                </a:lnTo>
                <a:lnTo>
                  <a:pt x="505497" y="159537"/>
                </a:lnTo>
                <a:lnTo>
                  <a:pt x="465119" y="134047"/>
                </a:lnTo>
                <a:lnTo>
                  <a:pt x="423414" y="110553"/>
                </a:lnTo>
                <a:lnTo>
                  <a:pt x="380454" y="89123"/>
                </a:lnTo>
                <a:lnTo>
                  <a:pt x="336309" y="69825"/>
                </a:lnTo>
                <a:lnTo>
                  <a:pt x="291048" y="52723"/>
                </a:lnTo>
                <a:lnTo>
                  <a:pt x="244743" y="37886"/>
                </a:lnTo>
                <a:lnTo>
                  <a:pt x="197462" y="25380"/>
                </a:lnTo>
                <a:lnTo>
                  <a:pt x="149278" y="15271"/>
                </a:lnTo>
                <a:lnTo>
                  <a:pt x="100259" y="7627"/>
                </a:lnTo>
                <a:lnTo>
                  <a:pt x="50476" y="2515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5" name="object 25"/>
          <p:cNvSpPr/>
          <p:nvPr/>
        </p:nvSpPr>
        <p:spPr>
          <a:xfrm>
            <a:off x="3770737" y="2474005"/>
            <a:ext cx="264765" cy="714375"/>
          </a:xfrm>
          <a:custGeom>
            <a:avLst/>
            <a:gdLst/>
            <a:ahLst/>
            <a:cxnLst/>
            <a:rect l="l" t="t" r="r" b="b"/>
            <a:pathLst>
              <a:path w="376554" h="1016000">
                <a:moveTo>
                  <a:pt x="225793" y="0"/>
                </a:moveTo>
                <a:lnTo>
                  <a:pt x="4013" y="162953"/>
                </a:lnTo>
                <a:lnTo>
                  <a:pt x="28948" y="207868"/>
                </a:lnTo>
                <a:lnTo>
                  <a:pt x="50499" y="254788"/>
                </a:lnTo>
                <a:lnTo>
                  <a:pt x="68501" y="303547"/>
                </a:lnTo>
                <a:lnTo>
                  <a:pt x="82790" y="353983"/>
                </a:lnTo>
                <a:lnTo>
                  <a:pt x="93200" y="405933"/>
                </a:lnTo>
                <a:lnTo>
                  <a:pt x="99568" y="459231"/>
                </a:lnTo>
                <a:lnTo>
                  <a:pt x="101727" y="513715"/>
                </a:lnTo>
                <a:lnTo>
                  <a:pt x="99998" y="562438"/>
                </a:lnTo>
                <a:lnTo>
                  <a:pt x="94892" y="610223"/>
                </a:lnTo>
                <a:lnTo>
                  <a:pt x="86527" y="656957"/>
                </a:lnTo>
                <a:lnTo>
                  <a:pt x="75023" y="702522"/>
                </a:lnTo>
                <a:lnTo>
                  <a:pt x="60499" y="746806"/>
                </a:lnTo>
                <a:lnTo>
                  <a:pt x="43075" y="789692"/>
                </a:lnTo>
                <a:lnTo>
                  <a:pt x="22868" y="831066"/>
                </a:lnTo>
                <a:lnTo>
                  <a:pt x="0" y="870813"/>
                </a:lnTo>
                <a:lnTo>
                  <a:pt x="233248" y="1015809"/>
                </a:lnTo>
                <a:lnTo>
                  <a:pt x="257011" y="975408"/>
                </a:lnTo>
                <a:lnTo>
                  <a:pt x="278819" y="933770"/>
                </a:lnTo>
                <a:lnTo>
                  <a:pt x="298606" y="890959"/>
                </a:lnTo>
                <a:lnTo>
                  <a:pt x="316308" y="847037"/>
                </a:lnTo>
                <a:lnTo>
                  <a:pt x="331859" y="802066"/>
                </a:lnTo>
                <a:lnTo>
                  <a:pt x="345196" y="756108"/>
                </a:lnTo>
                <a:lnTo>
                  <a:pt x="356253" y="709227"/>
                </a:lnTo>
                <a:lnTo>
                  <a:pt x="364965" y="661485"/>
                </a:lnTo>
                <a:lnTo>
                  <a:pt x="371269" y="612944"/>
                </a:lnTo>
                <a:lnTo>
                  <a:pt x="375098" y="563666"/>
                </a:lnTo>
                <a:lnTo>
                  <a:pt x="376389" y="513715"/>
                </a:lnTo>
                <a:lnTo>
                  <a:pt x="375027" y="462434"/>
                </a:lnTo>
                <a:lnTo>
                  <a:pt x="370987" y="411867"/>
                </a:lnTo>
                <a:lnTo>
                  <a:pt x="364340" y="362082"/>
                </a:lnTo>
                <a:lnTo>
                  <a:pt x="355157" y="313146"/>
                </a:lnTo>
                <a:lnTo>
                  <a:pt x="343508" y="265125"/>
                </a:lnTo>
                <a:lnTo>
                  <a:pt x="329464" y="218087"/>
                </a:lnTo>
                <a:lnTo>
                  <a:pt x="313096" y="172100"/>
                </a:lnTo>
                <a:lnTo>
                  <a:pt x="294474" y="127230"/>
                </a:lnTo>
                <a:lnTo>
                  <a:pt x="273669" y="83545"/>
                </a:lnTo>
                <a:lnTo>
                  <a:pt x="250752" y="41113"/>
                </a:lnTo>
                <a:lnTo>
                  <a:pt x="225793" y="0"/>
                </a:lnTo>
                <a:close/>
              </a:path>
            </a:pathLst>
          </a:custGeom>
          <a:solidFill>
            <a:srgbClr val="805AA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6" name="object 26"/>
          <p:cNvSpPr/>
          <p:nvPr/>
        </p:nvSpPr>
        <p:spPr>
          <a:xfrm>
            <a:off x="2795489" y="2166155"/>
            <a:ext cx="541586" cy="417016"/>
          </a:xfrm>
          <a:custGeom>
            <a:avLst/>
            <a:gdLst/>
            <a:ahLst/>
            <a:cxnLst/>
            <a:rect l="l" t="t" r="r" b="b"/>
            <a:pathLst>
              <a:path w="770255" h="593089">
                <a:moveTo>
                  <a:pt x="769759" y="0"/>
                </a:moveTo>
                <a:lnTo>
                  <a:pt x="719869" y="3350"/>
                </a:lnTo>
                <a:lnTo>
                  <a:pt x="670519" y="9342"/>
                </a:lnTo>
                <a:lnTo>
                  <a:pt x="621799" y="17904"/>
                </a:lnTo>
                <a:lnTo>
                  <a:pt x="573796" y="28969"/>
                </a:lnTo>
                <a:lnTo>
                  <a:pt x="526600" y="42466"/>
                </a:lnTo>
                <a:lnTo>
                  <a:pt x="480298" y="58325"/>
                </a:lnTo>
                <a:lnTo>
                  <a:pt x="434979" y="76479"/>
                </a:lnTo>
                <a:lnTo>
                  <a:pt x="390732" y="96856"/>
                </a:lnTo>
                <a:lnTo>
                  <a:pt x="347644" y="119389"/>
                </a:lnTo>
                <a:lnTo>
                  <a:pt x="305804" y="144007"/>
                </a:lnTo>
                <a:lnTo>
                  <a:pt x="265301" y="170640"/>
                </a:lnTo>
                <a:lnTo>
                  <a:pt x="226223" y="199220"/>
                </a:lnTo>
                <a:lnTo>
                  <a:pt x="188658" y="229678"/>
                </a:lnTo>
                <a:lnTo>
                  <a:pt x="152695" y="261943"/>
                </a:lnTo>
                <a:lnTo>
                  <a:pt x="118422" y="295946"/>
                </a:lnTo>
                <a:lnTo>
                  <a:pt x="85928" y="331618"/>
                </a:lnTo>
                <a:lnTo>
                  <a:pt x="55300" y="368890"/>
                </a:lnTo>
                <a:lnTo>
                  <a:pt x="26628" y="407692"/>
                </a:lnTo>
                <a:lnTo>
                  <a:pt x="0" y="447954"/>
                </a:lnTo>
                <a:lnTo>
                  <a:pt x="234086" y="592950"/>
                </a:lnTo>
                <a:lnTo>
                  <a:pt x="261677" y="552081"/>
                </a:lnTo>
                <a:lnTo>
                  <a:pt x="291988" y="513405"/>
                </a:lnTo>
                <a:lnTo>
                  <a:pt x="324897" y="477069"/>
                </a:lnTo>
                <a:lnTo>
                  <a:pt x="360280" y="443220"/>
                </a:lnTo>
                <a:lnTo>
                  <a:pt x="398014" y="412005"/>
                </a:lnTo>
                <a:lnTo>
                  <a:pt x="437977" y="383573"/>
                </a:lnTo>
                <a:lnTo>
                  <a:pt x="480044" y="358070"/>
                </a:lnTo>
                <a:lnTo>
                  <a:pt x="524094" y="335643"/>
                </a:lnTo>
                <a:lnTo>
                  <a:pt x="570002" y="316440"/>
                </a:lnTo>
                <a:lnTo>
                  <a:pt x="617646" y="300609"/>
                </a:lnTo>
                <a:lnTo>
                  <a:pt x="666902" y="288296"/>
                </a:lnTo>
                <a:lnTo>
                  <a:pt x="717647" y="279649"/>
                </a:lnTo>
                <a:lnTo>
                  <a:pt x="769759" y="274815"/>
                </a:lnTo>
                <a:lnTo>
                  <a:pt x="7697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7" name="object 27"/>
          <p:cNvSpPr/>
          <p:nvPr/>
        </p:nvSpPr>
        <p:spPr>
          <a:xfrm>
            <a:off x="3381375" y="3121444"/>
            <a:ext cx="529530" cy="383530"/>
          </a:xfrm>
          <a:custGeom>
            <a:avLst/>
            <a:gdLst/>
            <a:ahLst/>
            <a:cxnLst/>
            <a:rect l="l" t="t" r="r" b="b"/>
            <a:pathLst>
              <a:path w="753110" h="545464">
                <a:moveTo>
                  <a:pt x="519455" y="0"/>
                </a:moveTo>
                <a:lnTo>
                  <a:pt x="488268" y="38533"/>
                </a:lnTo>
                <a:lnTo>
                  <a:pt x="454501" y="74653"/>
                </a:lnTo>
                <a:lnTo>
                  <a:pt x="418266" y="108209"/>
                </a:lnTo>
                <a:lnTo>
                  <a:pt x="379679" y="139052"/>
                </a:lnTo>
                <a:lnTo>
                  <a:pt x="338853" y="167033"/>
                </a:lnTo>
                <a:lnTo>
                  <a:pt x="295903" y="192001"/>
                </a:lnTo>
                <a:lnTo>
                  <a:pt x="250944" y="213808"/>
                </a:lnTo>
                <a:lnTo>
                  <a:pt x="204088" y="232303"/>
                </a:lnTo>
                <a:lnTo>
                  <a:pt x="155452" y="247338"/>
                </a:lnTo>
                <a:lnTo>
                  <a:pt x="105149" y="258761"/>
                </a:lnTo>
                <a:lnTo>
                  <a:pt x="53293" y="266425"/>
                </a:lnTo>
                <a:lnTo>
                  <a:pt x="0" y="270179"/>
                </a:lnTo>
                <a:lnTo>
                  <a:pt x="0" y="544842"/>
                </a:lnTo>
                <a:lnTo>
                  <a:pt x="50553" y="542265"/>
                </a:lnTo>
                <a:lnTo>
                  <a:pt x="100553" y="537005"/>
                </a:lnTo>
                <a:lnTo>
                  <a:pt x="149911" y="529133"/>
                </a:lnTo>
                <a:lnTo>
                  <a:pt x="198539" y="518719"/>
                </a:lnTo>
                <a:lnTo>
                  <a:pt x="246349" y="505833"/>
                </a:lnTo>
                <a:lnTo>
                  <a:pt x="293252" y="490545"/>
                </a:lnTo>
                <a:lnTo>
                  <a:pt x="339160" y="472926"/>
                </a:lnTo>
                <a:lnTo>
                  <a:pt x="383983" y="453045"/>
                </a:lnTo>
                <a:lnTo>
                  <a:pt x="427634" y="430974"/>
                </a:lnTo>
                <a:lnTo>
                  <a:pt x="470024" y="406782"/>
                </a:lnTo>
                <a:lnTo>
                  <a:pt x="511064" y="380539"/>
                </a:lnTo>
                <a:lnTo>
                  <a:pt x="550666" y="352315"/>
                </a:lnTo>
                <a:lnTo>
                  <a:pt x="588741" y="322181"/>
                </a:lnTo>
                <a:lnTo>
                  <a:pt x="625202" y="290207"/>
                </a:lnTo>
                <a:lnTo>
                  <a:pt x="659959" y="256463"/>
                </a:lnTo>
                <a:lnTo>
                  <a:pt x="692923" y="221019"/>
                </a:lnTo>
                <a:lnTo>
                  <a:pt x="724007" y="183946"/>
                </a:lnTo>
                <a:lnTo>
                  <a:pt x="753122" y="145313"/>
                </a:lnTo>
                <a:lnTo>
                  <a:pt x="51945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8" name="object 28"/>
          <p:cNvSpPr/>
          <p:nvPr/>
        </p:nvSpPr>
        <p:spPr>
          <a:xfrm>
            <a:off x="2695932" y="2517850"/>
            <a:ext cx="286196" cy="714375"/>
          </a:xfrm>
          <a:custGeom>
            <a:avLst/>
            <a:gdLst/>
            <a:ahLst/>
            <a:cxnLst/>
            <a:rect l="l" t="t" r="r" b="b"/>
            <a:pathLst>
              <a:path w="407035" h="1016000">
                <a:moveTo>
                  <a:pt x="113601" y="0"/>
                </a:moveTo>
                <a:lnTo>
                  <a:pt x="90626" y="45483"/>
                </a:lnTo>
                <a:lnTo>
                  <a:pt x="70050" y="92319"/>
                </a:lnTo>
                <a:lnTo>
                  <a:pt x="51953" y="140429"/>
                </a:lnTo>
                <a:lnTo>
                  <a:pt x="36417" y="189732"/>
                </a:lnTo>
                <a:lnTo>
                  <a:pt x="23524" y="240148"/>
                </a:lnTo>
                <a:lnTo>
                  <a:pt x="13353" y="291604"/>
                </a:lnTo>
                <a:lnTo>
                  <a:pt x="5989" y="344004"/>
                </a:lnTo>
                <a:lnTo>
                  <a:pt x="1510" y="397283"/>
                </a:lnTo>
                <a:lnTo>
                  <a:pt x="0" y="451358"/>
                </a:lnTo>
                <a:lnTo>
                  <a:pt x="1422" y="503812"/>
                </a:lnTo>
                <a:lnTo>
                  <a:pt x="5639" y="555522"/>
                </a:lnTo>
                <a:lnTo>
                  <a:pt x="12576" y="606413"/>
                </a:lnTo>
                <a:lnTo>
                  <a:pt x="22161" y="656413"/>
                </a:lnTo>
                <a:lnTo>
                  <a:pt x="34317" y="705449"/>
                </a:lnTo>
                <a:lnTo>
                  <a:pt x="48971" y="753448"/>
                </a:lnTo>
                <a:lnTo>
                  <a:pt x="66048" y="800336"/>
                </a:lnTo>
                <a:lnTo>
                  <a:pt x="85475" y="846042"/>
                </a:lnTo>
                <a:lnTo>
                  <a:pt x="107177" y="890493"/>
                </a:lnTo>
                <a:lnTo>
                  <a:pt x="131080" y="933614"/>
                </a:lnTo>
                <a:lnTo>
                  <a:pt x="157109" y="975335"/>
                </a:lnTo>
                <a:lnTo>
                  <a:pt x="185191" y="1015580"/>
                </a:lnTo>
                <a:lnTo>
                  <a:pt x="406514" y="852970"/>
                </a:lnTo>
                <a:lnTo>
                  <a:pt x="380177" y="814538"/>
                </a:lnTo>
                <a:lnTo>
                  <a:pt x="356470" y="774271"/>
                </a:lnTo>
                <a:lnTo>
                  <a:pt x="335517" y="732293"/>
                </a:lnTo>
                <a:lnTo>
                  <a:pt x="317444" y="688725"/>
                </a:lnTo>
                <a:lnTo>
                  <a:pt x="302377" y="643692"/>
                </a:lnTo>
                <a:lnTo>
                  <a:pt x="290440" y="597316"/>
                </a:lnTo>
                <a:lnTo>
                  <a:pt x="281758" y="549719"/>
                </a:lnTo>
                <a:lnTo>
                  <a:pt x="276457" y="501026"/>
                </a:lnTo>
                <a:lnTo>
                  <a:pt x="274662" y="451358"/>
                </a:lnTo>
                <a:lnTo>
                  <a:pt x="276834" y="396855"/>
                </a:lnTo>
                <a:lnTo>
                  <a:pt x="283233" y="343551"/>
                </a:lnTo>
                <a:lnTo>
                  <a:pt x="293688" y="291599"/>
                </a:lnTo>
                <a:lnTo>
                  <a:pt x="308023" y="241173"/>
                </a:lnTo>
                <a:lnTo>
                  <a:pt x="326068" y="192415"/>
                </a:lnTo>
                <a:lnTo>
                  <a:pt x="347649" y="145491"/>
                </a:lnTo>
                <a:lnTo>
                  <a:pt x="1136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29" name="object 29"/>
          <p:cNvSpPr/>
          <p:nvPr/>
        </p:nvSpPr>
        <p:spPr>
          <a:xfrm>
            <a:off x="2850693" y="3150679"/>
            <a:ext cx="486221" cy="353616"/>
          </a:xfrm>
          <a:custGeom>
            <a:avLst/>
            <a:gdLst/>
            <a:ahLst/>
            <a:cxnLst/>
            <a:rect l="l" t="t" r="r" b="b"/>
            <a:pathLst>
              <a:path w="691514" h="502920">
                <a:moveTo>
                  <a:pt x="222821" y="0"/>
                </a:moveTo>
                <a:lnTo>
                  <a:pt x="0" y="163106"/>
                </a:lnTo>
                <a:lnTo>
                  <a:pt x="32242" y="199635"/>
                </a:lnTo>
                <a:lnTo>
                  <a:pt x="66238" y="234463"/>
                </a:lnTo>
                <a:lnTo>
                  <a:pt x="101925" y="267516"/>
                </a:lnTo>
                <a:lnTo>
                  <a:pt x="139241" y="298722"/>
                </a:lnTo>
                <a:lnTo>
                  <a:pt x="178123" y="328009"/>
                </a:lnTo>
                <a:lnTo>
                  <a:pt x="218508" y="355305"/>
                </a:lnTo>
                <a:lnTo>
                  <a:pt x="260334" y="380538"/>
                </a:lnTo>
                <a:lnTo>
                  <a:pt x="303537" y="403636"/>
                </a:lnTo>
                <a:lnTo>
                  <a:pt x="348056" y="424526"/>
                </a:lnTo>
                <a:lnTo>
                  <a:pt x="393827" y="443136"/>
                </a:lnTo>
                <a:lnTo>
                  <a:pt x="440788" y="459394"/>
                </a:lnTo>
                <a:lnTo>
                  <a:pt x="488877" y="473228"/>
                </a:lnTo>
                <a:lnTo>
                  <a:pt x="538029" y="484566"/>
                </a:lnTo>
                <a:lnTo>
                  <a:pt x="588184" y="493336"/>
                </a:lnTo>
                <a:lnTo>
                  <a:pt x="639278" y="499465"/>
                </a:lnTo>
                <a:lnTo>
                  <a:pt x="691248" y="502881"/>
                </a:lnTo>
                <a:lnTo>
                  <a:pt x="691248" y="228066"/>
                </a:lnTo>
                <a:lnTo>
                  <a:pt x="642886" y="223403"/>
                </a:lnTo>
                <a:lnTo>
                  <a:pt x="594947" y="215118"/>
                </a:lnTo>
                <a:lnTo>
                  <a:pt x="547674" y="203345"/>
                </a:lnTo>
                <a:lnTo>
                  <a:pt x="501312" y="188222"/>
                </a:lnTo>
                <a:lnTo>
                  <a:pt x="456106" y="169884"/>
                </a:lnTo>
                <a:lnTo>
                  <a:pt x="412299" y="148469"/>
                </a:lnTo>
                <a:lnTo>
                  <a:pt x="370137" y="124112"/>
                </a:lnTo>
                <a:lnTo>
                  <a:pt x="329864" y="96951"/>
                </a:lnTo>
                <a:lnTo>
                  <a:pt x="291724" y="67121"/>
                </a:lnTo>
                <a:lnTo>
                  <a:pt x="255961" y="34758"/>
                </a:lnTo>
                <a:lnTo>
                  <a:pt x="22282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0" name="object 30"/>
          <p:cNvSpPr txBox="1"/>
          <p:nvPr/>
        </p:nvSpPr>
        <p:spPr>
          <a:xfrm>
            <a:off x="3169848" y="2641429"/>
            <a:ext cx="380405" cy="367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31699"/>
            <a:r>
              <a:rPr sz="1195" spc="197" dirty="0">
                <a:solidFill>
                  <a:srgbClr val="FFFFFF"/>
                </a:solidFill>
                <a:latin typeface="Calibri"/>
                <a:cs typeface="Calibri"/>
              </a:rPr>
              <a:t>EPS  </a:t>
            </a:r>
            <a:r>
              <a:rPr sz="1195" spc="105" dirty="0">
                <a:solidFill>
                  <a:srgbClr val="FFFFFF"/>
                </a:solidFill>
                <a:latin typeface="Calibri"/>
                <a:cs typeface="Calibri"/>
              </a:rPr>
              <a:t>(D.</a:t>
            </a:r>
            <a:r>
              <a:rPr sz="1195" spc="116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95" spc="32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195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30449" y="2477908"/>
            <a:ext cx="714821" cy="714821"/>
          </a:xfrm>
          <a:custGeom>
            <a:avLst/>
            <a:gdLst/>
            <a:ahLst/>
            <a:cxnLst/>
            <a:rect l="l" t="t" r="r" b="b"/>
            <a:pathLst>
              <a:path w="1016634" h="1016635">
                <a:moveTo>
                  <a:pt x="508165" y="0"/>
                </a:moveTo>
                <a:lnTo>
                  <a:pt x="459224" y="2326"/>
                </a:lnTo>
                <a:lnTo>
                  <a:pt x="411600" y="9162"/>
                </a:lnTo>
                <a:lnTo>
                  <a:pt x="365505" y="20296"/>
                </a:lnTo>
                <a:lnTo>
                  <a:pt x="321152" y="35515"/>
                </a:lnTo>
                <a:lnTo>
                  <a:pt x="278755" y="54605"/>
                </a:lnTo>
                <a:lnTo>
                  <a:pt x="238526" y="77354"/>
                </a:lnTo>
                <a:lnTo>
                  <a:pt x="200678" y="103549"/>
                </a:lnTo>
                <a:lnTo>
                  <a:pt x="165423" y="132976"/>
                </a:lnTo>
                <a:lnTo>
                  <a:pt x="132976" y="165423"/>
                </a:lnTo>
                <a:lnTo>
                  <a:pt x="103549" y="200678"/>
                </a:lnTo>
                <a:lnTo>
                  <a:pt x="77354" y="238526"/>
                </a:lnTo>
                <a:lnTo>
                  <a:pt x="54605" y="278755"/>
                </a:lnTo>
                <a:lnTo>
                  <a:pt x="35515" y="321152"/>
                </a:lnTo>
                <a:lnTo>
                  <a:pt x="20296" y="365505"/>
                </a:lnTo>
                <a:lnTo>
                  <a:pt x="9162" y="411600"/>
                </a:lnTo>
                <a:lnTo>
                  <a:pt x="2326" y="459224"/>
                </a:lnTo>
                <a:lnTo>
                  <a:pt x="0" y="508165"/>
                </a:lnTo>
                <a:lnTo>
                  <a:pt x="2326" y="557105"/>
                </a:lnTo>
                <a:lnTo>
                  <a:pt x="9162" y="604729"/>
                </a:lnTo>
                <a:lnTo>
                  <a:pt x="20296" y="650824"/>
                </a:lnTo>
                <a:lnTo>
                  <a:pt x="35515" y="695177"/>
                </a:lnTo>
                <a:lnTo>
                  <a:pt x="54605" y="737574"/>
                </a:lnTo>
                <a:lnTo>
                  <a:pt x="77354" y="777803"/>
                </a:lnTo>
                <a:lnTo>
                  <a:pt x="103549" y="815652"/>
                </a:lnTo>
                <a:lnTo>
                  <a:pt x="132976" y="850906"/>
                </a:lnTo>
                <a:lnTo>
                  <a:pt x="165423" y="883353"/>
                </a:lnTo>
                <a:lnTo>
                  <a:pt x="200678" y="912781"/>
                </a:lnTo>
                <a:lnTo>
                  <a:pt x="238526" y="938975"/>
                </a:lnTo>
                <a:lnTo>
                  <a:pt x="278755" y="961724"/>
                </a:lnTo>
                <a:lnTo>
                  <a:pt x="321152" y="980814"/>
                </a:lnTo>
                <a:lnTo>
                  <a:pt x="365505" y="996033"/>
                </a:lnTo>
                <a:lnTo>
                  <a:pt x="411600" y="1007167"/>
                </a:lnTo>
                <a:lnTo>
                  <a:pt x="459224" y="1014004"/>
                </a:lnTo>
                <a:lnTo>
                  <a:pt x="508165" y="1016330"/>
                </a:lnTo>
                <a:lnTo>
                  <a:pt x="557103" y="1014004"/>
                </a:lnTo>
                <a:lnTo>
                  <a:pt x="604726" y="1007167"/>
                </a:lnTo>
                <a:lnTo>
                  <a:pt x="650820" y="996033"/>
                </a:lnTo>
                <a:lnTo>
                  <a:pt x="695171" y="980814"/>
                </a:lnTo>
                <a:lnTo>
                  <a:pt x="737569" y="961724"/>
                </a:lnTo>
                <a:lnTo>
                  <a:pt x="777798" y="938975"/>
                </a:lnTo>
                <a:lnTo>
                  <a:pt x="815646" y="912781"/>
                </a:lnTo>
                <a:lnTo>
                  <a:pt x="850901" y="883353"/>
                </a:lnTo>
                <a:lnTo>
                  <a:pt x="883349" y="850906"/>
                </a:lnTo>
                <a:lnTo>
                  <a:pt x="912777" y="815652"/>
                </a:lnTo>
                <a:lnTo>
                  <a:pt x="938972" y="777803"/>
                </a:lnTo>
                <a:lnTo>
                  <a:pt x="961722" y="737574"/>
                </a:lnTo>
                <a:lnTo>
                  <a:pt x="980813" y="695177"/>
                </a:lnTo>
                <a:lnTo>
                  <a:pt x="996032" y="650824"/>
                </a:lnTo>
                <a:lnTo>
                  <a:pt x="1007166" y="604729"/>
                </a:lnTo>
                <a:lnTo>
                  <a:pt x="1014003" y="557105"/>
                </a:lnTo>
                <a:lnTo>
                  <a:pt x="1016330" y="508165"/>
                </a:lnTo>
                <a:lnTo>
                  <a:pt x="1014003" y="459224"/>
                </a:lnTo>
                <a:lnTo>
                  <a:pt x="1007166" y="411600"/>
                </a:lnTo>
                <a:lnTo>
                  <a:pt x="996032" y="365505"/>
                </a:lnTo>
                <a:lnTo>
                  <a:pt x="980813" y="321152"/>
                </a:lnTo>
                <a:lnTo>
                  <a:pt x="961722" y="278755"/>
                </a:lnTo>
                <a:lnTo>
                  <a:pt x="938972" y="238526"/>
                </a:lnTo>
                <a:lnTo>
                  <a:pt x="912777" y="200678"/>
                </a:lnTo>
                <a:lnTo>
                  <a:pt x="883349" y="165423"/>
                </a:lnTo>
                <a:lnTo>
                  <a:pt x="850901" y="132976"/>
                </a:lnTo>
                <a:lnTo>
                  <a:pt x="815646" y="103549"/>
                </a:lnTo>
                <a:lnTo>
                  <a:pt x="777798" y="77354"/>
                </a:lnTo>
                <a:lnTo>
                  <a:pt x="737569" y="54605"/>
                </a:lnTo>
                <a:lnTo>
                  <a:pt x="695171" y="35515"/>
                </a:lnTo>
                <a:lnTo>
                  <a:pt x="650820" y="20296"/>
                </a:lnTo>
                <a:lnTo>
                  <a:pt x="604726" y="9162"/>
                </a:lnTo>
                <a:lnTo>
                  <a:pt x="557103" y="2326"/>
                </a:lnTo>
                <a:lnTo>
                  <a:pt x="508165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2" name="object 32"/>
          <p:cNvSpPr/>
          <p:nvPr/>
        </p:nvSpPr>
        <p:spPr>
          <a:xfrm>
            <a:off x="8016847" y="2166155"/>
            <a:ext cx="642045" cy="682675"/>
          </a:xfrm>
          <a:custGeom>
            <a:avLst/>
            <a:gdLst/>
            <a:ahLst/>
            <a:cxnLst/>
            <a:rect l="l" t="t" r="r" b="b"/>
            <a:pathLst>
              <a:path w="913129" h="970914">
                <a:moveTo>
                  <a:pt x="274662" y="957846"/>
                </a:moveTo>
                <a:lnTo>
                  <a:pt x="1993" y="957846"/>
                </a:lnTo>
                <a:lnTo>
                  <a:pt x="2082" y="970546"/>
                </a:lnTo>
                <a:lnTo>
                  <a:pt x="276745" y="970546"/>
                </a:lnTo>
                <a:lnTo>
                  <a:pt x="276624" y="958418"/>
                </a:lnTo>
                <a:lnTo>
                  <a:pt x="274662" y="958418"/>
                </a:lnTo>
                <a:lnTo>
                  <a:pt x="274662" y="957846"/>
                </a:lnTo>
                <a:close/>
              </a:path>
              <a:path w="913129" h="970914">
                <a:moveTo>
                  <a:pt x="913028" y="0"/>
                </a:moveTo>
                <a:lnTo>
                  <a:pt x="865714" y="3025"/>
                </a:lnTo>
                <a:lnTo>
                  <a:pt x="819058" y="8338"/>
                </a:lnTo>
                <a:lnTo>
                  <a:pt x="773117" y="15883"/>
                </a:lnTo>
                <a:lnTo>
                  <a:pt x="727945" y="25602"/>
                </a:lnTo>
                <a:lnTo>
                  <a:pt x="683597" y="37440"/>
                </a:lnTo>
                <a:lnTo>
                  <a:pt x="640129" y="51342"/>
                </a:lnTo>
                <a:lnTo>
                  <a:pt x="597597" y="67250"/>
                </a:lnTo>
                <a:lnTo>
                  <a:pt x="556055" y="85109"/>
                </a:lnTo>
                <a:lnTo>
                  <a:pt x="515558" y="104863"/>
                </a:lnTo>
                <a:lnTo>
                  <a:pt x="476163" y="126455"/>
                </a:lnTo>
                <a:lnTo>
                  <a:pt x="437925" y="149829"/>
                </a:lnTo>
                <a:lnTo>
                  <a:pt x="400898" y="174930"/>
                </a:lnTo>
                <a:lnTo>
                  <a:pt x="365138" y="201701"/>
                </a:lnTo>
                <a:lnTo>
                  <a:pt x="330700" y="230086"/>
                </a:lnTo>
                <a:lnTo>
                  <a:pt x="297641" y="260029"/>
                </a:lnTo>
                <a:lnTo>
                  <a:pt x="266014" y="291474"/>
                </a:lnTo>
                <a:lnTo>
                  <a:pt x="235875" y="324365"/>
                </a:lnTo>
                <a:lnTo>
                  <a:pt x="207280" y="358645"/>
                </a:lnTo>
                <a:lnTo>
                  <a:pt x="180284" y="394259"/>
                </a:lnTo>
                <a:lnTo>
                  <a:pt x="154942" y="431151"/>
                </a:lnTo>
                <a:lnTo>
                  <a:pt x="131310" y="469264"/>
                </a:lnTo>
                <a:lnTo>
                  <a:pt x="109442" y="508542"/>
                </a:lnTo>
                <a:lnTo>
                  <a:pt x="89395" y="548929"/>
                </a:lnTo>
                <a:lnTo>
                  <a:pt x="71223" y="590370"/>
                </a:lnTo>
                <a:lnTo>
                  <a:pt x="54981" y="632807"/>
                </a:lnTo>
                <a:lnTo>
                  <a:pt x="40726" y="676185"/>
                </a:lnTo>
                <a:lnTo>
                  <a:pt x="28512" y="720448"/>
                </a:lnTo>
                <a:lnTo>
                  <a:pt x="18395" y="765540"/>
                </a:lnTo>
                <a:lnTo>
                  <a:pt x="10430" y="811404"/>
                </a:lnTo>
                <a:lnTo>
                  <a:pt x="4672" y="857985"/>
                </a:lnTo>
                <a:lnTo>
                  <a:pt x="1177" y="905226"/>
                </a:lnTo>
                <a:lnTo>
                  <a:pt x="0" y="953071"/>
                </a:lnTo>
                <a:lnTo>
                  <a:pt x="0" y="958418"/>
                </a:lnTo>
                <a:lnTo>
                  <a:pt x="1993" y="957846"/>
                </a:lnTo>
                <a:lnTo>
                  <a:pt x="274662" y="957846"/>
                </a:lnTo>
                <a:lnTo>
                  <a:pt x="274662" y="953071"/>
                </a:lnTo>
                <a:lnTo>
                  <a:pt x="276395" y="904173"/>
                </a:lnTo>
                <a:lnTo>
                  <a:pt x="281515" y="856198"/>
                </a:lnTo>
                <a:lnTo>
                  <a:pt x="289904" y="809264"/>
                </a:lnTo>
                <a:lnTo>
                  <a:pt x="301443" y="763491"/>
                </a:lnTo>
                <a:lnTo>
                  <a:pt x="316015" y="719000"/>
                </a:lnTo>
                <a:lnTo>
                  <a:pt x="333500" y="675911"/>
                </a:lnTo>
                <a:lnTo>
                  <a:pt x="353781" y="634342"/>
                </a:lnTo>
                <a:lnTo>
                  <a:pt x="376739" y="594414"/>
                </a:lnTo>
                <a:lnTo>
                  <a:pt x="402257" y="556247"/>
                </a:lnTo>
                <a:lnTo>
                  <a:pt x="430215" y="519961"/>
                </a:lnTo>
                <a:lnTo>
                  <a:pt x="460495" y="485674"/>
                </a:lnTo>
                <a:lnTo>
                  <a:pt x="492980" y="453508"/>
                </a:lnTo>
                <a:lnTo>
                  <a:pt x="527550" y="423582"/>
                </a:lnTo>
                <a:lnTo>
                  <a:pt x="564088" y="396016"/>
                </a:lnTo>
                <a:lnTo>
                  <a:pt x="602475" y="370929"/>
                </a:lnTo>
                <a:lnTo>
                  <a:pt x="642593" y="348442"/>
                </a:lnTo>
                <a:lnTo>
                  <a:pt x="684324" y="328674"/>
                </a:lnTo>
                <a:lnTo>
                  <a:pt x="727549" y="311744"/>
                </a:lnTo>
                <a:lnTo>
                  <a:pt x="772151" y="297774"/>
                </a:lnTo>
                <a:lnTo>
                  <a:pt x="818010" y="286883"/>
                </a:lnTo>
                <a:lnTo>
                  <a:pt x="865008" y="279190"/>
                </a:lnTo>
                <a:lnTo>
                  <a:pt x="913028" y="274815"/>
                </a:lnTo>
                <a:lnTo>
                  <a:pt x="913028" y="0"/>
                </a:lnTo>
                <a:close/>
              </a:path>
              <a:path w="913129" h="970914">
                <a:moveTo>
                  <a:pt x="276618" y="957846"/>
                </a:moveTo>
                <a:lnTo>
                  <a:pt x="274662" y="958418"/>
                </a:lnTo>
                <a:lnTo>
                  <a:pt x="276624" y="958418"/>
                </a:lnTo>
                <a:lnTo>
                  <a:pt x="276618" y="95784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3" name="object 33"/>
          <p:cNvSpPr/>
          <p:nvPr/>
        </p:nvSpPr>
        <p:spPr>
          <a:xfrm>
            <a:off x="8703469" y="2165887"/>
            <a:ext cx="654100" cy="683121"/>
          </a:xfrm>
          <a:custGeom>
            <a:avLst/>
            <a:gdLst/>
            <a:ahLst/>
            <a:cxnLst/>
            <a:rect l="l" t="t" r="r" b="b"/>
            <a:pathLst>
              <a:path w="930275" h="971550">
                <a:moveTo>
                  <a:pt x="0" y="0"/>
                </a:moveTo>
                <a:lnTo>
                  <a:pt x="0" y="274662"/>
                </a:lnTo>
                <a:lnTo>
                  <a:pt x="47561" y="277842"/>
                </a:lnTo>
                <a:lnTo>
                  <a:pt x="94099" y="284179"/>
                </a:lnTo>
                <a:lnTo>
                  <a:pt x="139512" y="293564"/>
                </a:lnTo>
                <a:lnTo>
                  <a:pt x="183699" y="305890"/>
                </a:lnTo>
                <a:lnTo>
                  <a:pt x="226558" y="321046"/>
                </a:lnTo>
                <a:lnTo>
                  <a:pt x="267988" y="338923"/>
                </a:lnTo>
                <a:lnTo>
                  <a:pt x="307887" y="359413"/>
                </a:lnTo>
                <a:lnTo>
                  <a:pt x="346154" y="382405"/>
                </a:lnTo>
                <a:lnTo>
                  <a:pt x="382688" y="407792"/>
                </a:lnTo>
                <a:lnTo>
                  <a:pt x="417387" y="435463"/>
                </a:lnTo>
                <a:lnTo>
                  <a:pt x="450149" y="465310"/>
                </a:lnTo>
                <a:lnTo>
                  <a:pt x="480873" y="497223"/>
                </a:lnTo>
                <a:lnTo>
                  <a:pt x="509458" y="531094"/>
                </a:lnTo>
                <a:lnTo>
                  <a:pt x="535802" y="566813"/>
                </a:lnTo>
                <a:lnTo>
                  <a:pt x="559804" y="604271"/>
                </a:lnTo>
                <a:lnTo>
                  <a:pt x="581362" y="643358"/>
                </a:lnTo>
                <a:lnTo>
                  <a:pt x="600374" y="683967"/>
                </a:lnTo>
                <a:lnTo>
                  <a:pt x="616740" y="725986"/>
                </a:lnTo>
                <a:lnTo>
                  <a:pt x="630358" y="769309"/>
                </a:lnTo>
                <a:lnTo>
                  <a:pt x="641127" y="813824"/>
                </a:lnTo>
                <a:lnTo>
                  <a:pt x="648944" y="859424"/>
                </a:lnTo>
                <a:lnTo>
                  <a:pt x="653709" y="905999"/>
                </a:lnTo>
                <a:lnTo>
                  <a:pt x="655320" y="953439"/>
                </a:lnTo>
                <a:lnTo>
                  <a:pt x="655320" y="958799"/>
                </a:lnTo>
                <a:lnTo>
                  <a:pt x="655078" y="970927"/>
                </a:lnTo>
                <a:lnTo>
                  <a:pt x="929741" y="970927"/>
                </a:lnTo>
                <a:lnTo>
                  <a:pt x="929830" y="958227"/>
                </a:lnTo>
                <a:lnTo>
                  <a:pt x="929982" y="958227"/>
                </a:lnTo>
                <a:lnTo>
                  <a:pt x="929982" y="953439"/>
                </a:lnTo>
                <a:lnTo>
                  <a:pt x="928792" y="905125"/>
                </a:lnTo>
                <a:lnTo>
                  <a:pt x="925259" y="857428"/>
                </a:lnTo>
                <a:lnTo>
                  <a:pt x="919436" y="810407"/>
                </a:lnTo>
                <a:lnTo>
                  <a:pt x="911379" y="764118"/>
                </a:lnTo>
                <a:lnTo>
                  <a:pt x="901142" y="718620"/>
                </a:lnTo>
                <a:lnTo>
                  <a:pt x="888779" y="673971"/>
                </a:lnTo>
                <a:lnTo>
                  <a:pt x="874346" y="630227"/>
                </a:lnTo>
                <a:lnTo>
                  <a:pt x="857896" y="587448"/>
                </a:lnTo>
                <a:lnTo>
                  <a:pt x="839484" y="545690"/>
                </a:lnTo>
                <a:lnTo>
                  <a:pt x="819165" y="505011"/>
                </a:lnTo>
                <a:lnTo>
                  <a:pt x="796894" y="465310"/>
                </a:lnTo>
                <a:lnTo>
                  <a:pt x="773024" y="427123"/>
                </a:lnTo>
                <a:lnTo>
                  <a:pt x="747310" y="390029"/>
                </a:lnTo>
                <a:lnTo>
                  <a:pt x="719908" y="354245"/>
                </a:lnTo>
                <a:lnTo>
                  <a:pt x="690871" y="319829"/>
                </a:lnTo>
                <a:lnTo>
                  <a:pt x="660253" y="286839"/>
                </a:lnTo>
                <a:lnTo>
                  <a:pt x="628111" y="255332"/>
                </a:lnTo>
                <a:lnTo>
                  <a:pt x="594497" y="225366"/>
                </a:lnTo>
                <a:lnTo>
                  <a:pt x="559467" y="196999"/>
                </a:lnTo>
                <a:lnTo>
                  <a:pt x="523075" y="170289"/>
                </a:lnTo>
                <a:lnTo>
                  <a:pt x="485376" y="145293"/>
                </a:lnTo>
                <a:lnTo>
                  <a:pt x="446424" y="122070"/>
                </a:lnTo>
                <a:lnTo>
                  <a:pt x="406274" y="100676"/>
                </a:lnTo>
                <a:lnTo>
                  <a:pt x="364980" y="81170"/>
                </a:lnTo>
                <a:lnTo>
                  <a:pt x="322597" y="63609"/>
                </a:lnTo>
                <a:lnTo>
                  <a:pt x="279179" y="48051"/>
                </a:lnTo>
                <a:lnTo>
                  <a:pt x="234781" y="34553"/>
                </a:lnTo>
                <a:lnTo>
                  <a:pt x="189458" y="23175"/>
                </a:lnTo>
                <a:lnTo>
                  <a:pt x="143263" y="13972"/>
                </a:lnTo>
                <a:lnTo>
                  <a:pt x="96252" y="7004"/>
                </a:lnTo>
                <a:lnTo>
                  <a:pt x="48480" y="2327"/>
                </a:lnTo>
                <a:lnTo>
                  <a:pt x="0" y="0"/>
                </a:lnTo>
                <a:close/>
              </a:path>
              <a:path w="930275" h="971550">
                <a:moveTo>
                  <a:pt x="655205" y="958227"/>
                </a:moveTo>
                <a:lnTo>
                  <a:pt x="655199" y="958799"/>
                </a:lnTo>
                <a:lnTo>
                  <a:pt x="655205" y="958227"/>
                </a:lnTo>
                <a:close/>
              </a:path>
              <a:path w="930275" h="971550">
                <a:moveTo>
                  <a:pt x="929982" y="958227"/>
                </a:moveTo>
                <a:lnTo>
                  <a:pt x="929830" y="958227"/>
                </a:lnTo>
                <a:lnTo>
                  <a:pt x="929982" y="958799"/>
                </a:lnTo>
                <a:lnTo>
                  <a:pt x="929982" y="95822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4" name="object 34"/>
          <p:cNvSpPr/>
          <p:nvPr/>
        </p:nvSpPr>
        <p:spPr>
          <a:xfrm>
            <a:off x="8703469" y="2893219"/>
            <a:ext cx="651867" cy="611684"/>
          </a:xfrm>
          <a:custGeom>
            <a:avLst/>
            <a:gdLst/>
            <a:ahLst/>
            <a:cxnLst/>
            <a:rect l="l" t="t" r="r" b="b"/>
            <a:pathLst>
              <a:path w="927100" h="869950">
                <a:moveTo>
                  <a:pt x="926820" y="0"/>
                </a:moveTo>
                <a:lnTo>
                  <a:pt x="651078" y="0"/>
                </a:lnTo>
                <a:lnTo>
                  <a:pt x="644196" y="46631"/>
                </a:lnTo>
                <a:lnTo>
                  <a:pt x="634237" y="92110"/>
                </a:lnTo>
                <a:lnTo>
                  <a:pt x="621306" y="136331"/>
                </a:lnTo>
                <a:lnTo>
                  <a:pt x="605509" y="179185"/>
                </a:lnTo>
                <a:lnTo>
                  <a:pt x="586949" y="220566"/>
                </a:lnTo>
                <a:lnTo>
                  <a:pt x="565733" y="260366"/>
                </a:lnTo>
                <a:lnTo>
                  <a:pt x="541964" y="298479"/>
                </a:lnTo>
                <a:lnTo>
                  <a:pt x="515748" y="334796"/>
                </a:lnTo>
                <a:lnTo>
                  <a:pt x="487190" y="369210"/>
                </a:lnTo>
                <a:lnTo>
                  <a:pt x="456395" y="401616"/>
                </a:lnTo>
                <a:lnTo>
                  <a:pt x="423467" y="431904"/>
                </a:lnTo>
                <a:lnTo>
                  <a:pt x="388512" y="459968"/>
                </a:lnTo>
                <a:lnTo>
                  <a:pt x="351635" y="485701"/>
                </a:lnTo>
                <a:lnTo>
                  <a:pt x="312940" y="508995"/>
                </a:lnTo>
                <a:lnTo>
                  <a:pt x="272532" y="529743"/>
                </a:lnTo>
                <a:lnTo>
                  <a:pt x="230517" y="547838"/>
                </a:lnTo>
                <a:lnTo>
                  <a:pt x="186999" y="563173"/>
                </a:lnTo>
                <a:lnTo>
                  <a:pt x="142083" y="575641"/>
                </a:lnTo>
                <a:lnTo>
                  <a:pt x="95875" y="585134"/>
                </a:lnTo>
                <a:lnTo>
                  <a:pt x="48479" y="591544"/>
                </a:lnTo>
                <a:lnTo>
                  <a:pt x="0" y="594766"/>
                </a:lnTo>
                <a:lnTo>
                  <a:pt x="0" y="869429"/>
                </a:lnTo>
                <a:lnTo>
                  <a:pt x="49180" y="867077"/>
                </a:lnTo>
                <a:lnTo>
                  <a:pt x="97623" y="862357"/>
                </a:lnTo>
                <a:lnTo>
                  <a:pt x="145272" y="855325"/>
                </a:lnTo>
                <a:lnTo>
                  <a:pt x="192072" y="846038"/>
                </a:lnTo>
                <a:lnTo>
                  <a:pt x="237967" y="834554"/>
                </a:lnTo>
                <a:lnTo>
                  <a:pt x="282900" y="820929"/>
                </a:lnTo>
                <a:lnTo>
                  <a:pt x="326815" y="805220"/>
                </a:lnTo>
                <a:lnTo>
                  <a:pt x="369656" y="787485"/>
                </a:lnTo>
                <a:lnTo>
                  <a:pt x="411366" y="767780"/>
                </a:lnTo>
                <a:lnTo>
                  <a:pt x="451891" y="746163"/>
                </a:lnTo>
                <a:lnTo>
                  <a:pt x="491173" y="722690"/>
                </a:lnTo>
                <a:lnTo>
                  <a:pt x="529157" y="697419"/>
                </a:lnTo>
                <a:lnTo>
                  <a:pt x="565786" y="670406"/>
                </a:lnTo>
                <a:lnTo>
                  <a:pt x="601004" y="641709"/>
                </a:lnTo>
                <a:lnTo>
                  <a:pt x="634755" y="611384"/>
                </a:lnTo>
                <a:lnTo>
                  <a:pt x="666983" y="579489"/>
                </a:lnTo>
                <a:lnTo>
                  <a:pt x="697632" y="546080"/>
                </a:lnTo>
                <a:lnTo>
                  <a:pt x="726646" y="511215"/>
                </a:lnTo>
                <a:lnTo>
                  <a:pt x="753968" y="474951"/>
                </a:lnTo>
                <a:lnTo>
                  <a:pt x="779542" y="437345"/>
                </a:lnTo>
                <a:lnTo>
                  <a:pt x="803313" y="398453"/>
                </a:lnTo>
                <a:lnTo>
                  <a:pt x="825224" y="358333"/>
                </a:lnTo>
                <a:lnTo>
                  <a:pt x="845219" y="317042"/>
                </a:lnTo>
                <a:lnTo>
                  <a:pt x="863242" y="274636"/>
                </a:lnTo>
                <a:lnTo>
                  <a:pt x="879236" y="231174"/>
                </a:lnTo>
                <a:lnTo>
                  <a:pt x="893146" y="186711"/>
                </a:lnTo>
                <a:lnTo>
                  <a:pt x="904916" y="141305"/>
                </a:lnTo>
                <a:lnTo>
                  <a:pt x="914489" y="95013"/>
                </a:lnTo>
                <a:lnTo>
                  <a:pt x="921809" y="47892"/>
                </a:lnTo>
                <a:lnTo>
                  <a:pt x="9268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5" name="object 35"/>
          <p:cNvSpPr/>
          <p:nvPr/>
        </p:nvSpPr>
        <p:spPr>
          <a:xfrm>
            <a:off x="8020365" y="2893219"/>
            <a:ext cx="638473" cy="611237"/>
          </a:xfrm>
          <a:custGeom>
            <a:avLst/>
            <a:gdLst/>
            <a:ahLst/>
            <a:cxnLst/>
            <a:rect l="l" t="t" r="r" b="b"/>
            <a:pathLst>
              <a:path w="908050" h="869314">
                <a:moveTo>
                  <a:pt x="275742" y="0"/>
                </a:moveTo>
                <a:lnTo>
                  <a:pt x="0" y="0"/>
                </a:lnTo>
                <a:lnTo>
                  <a:pt x="5164" y="48279"/>
                </a:lnTo>
                <a:lnTo>
                  <a:pt x="12759" y="95852"/>
                </a:lnTo>
                <a:lnTo>
                  <a:pt x="22723" y="142652"/>
                </a:lnTo>
                <a:lnTo>
                  <a:pt x="34992" y="188612"/>
                </a:lnTo>
                <a:lnTo>
                  <a:pt x="49504" y="233665"/>
                </a:lnTo>
                <a:lnTo>
                  <a:pt x="66196" y="277744"/>
                </a:lnTo>
                <a:lnTo>
                  <a:pt x="85006" y="320782"/>
                </a:lnTo>
                <a:lnTo>
                  <a:pt x="105872" y="362714"/>
                </a:lnTo>
                <a:lnTo>
                  <a:pt x="128731" y="403470"/>
                </a:lnTo>
                <a:lnTo>
                  <a:pt x="153519" y="442986"/>
                </a:lnTo>
                <a:lnTo>
                  <a:pt x="180175" y="481194"/>
                </a:lnTo>
                <a:lnTo>
                  <a:pt x="208637" y="518026"/>
                </a:lnTo>
                <a:lnTo>
                  <a:pt x="238841" y="553417"/>
                </a:lnTo>
                <a:lnTo>
                  <a:pt x="270724" y="587300"/>
                </a:lnTo>
                <a:lnTo>
                  <a:pt x="304225" y="619607"/>
                </a:lnTo>
                <a:lnTo>
                  <a:pt x="339281" y="650271"/>
                </a:lnTo>
                <a:lnTo>
                  <a:pt x="375829" y="679227"/>
                </a:lnTo>
                <a:lnTo>
                  <a:pt x="413807" y="706407"/>
                </a:lnTo>
                <a:lnTo>
                  <a:pt x="453152" y="731743"/>
                </a:lnTo>
                <a:lnTo>
                  <a:pt x="493801" y="755170"/>
                </a:lnTo>
                <a:lnTo>
                  <a:pt x="535693" y="776621"/>
                </a:lnTo>
                <a:lnTo>
                  <a:pt x="578763" y="796028"/>
                </a:lnTo>
                <a:lnTo>
                  <a:pt x="622951" y="813325"/>
                </a:lnTo>
                <a:lnTo>
                  <a:pt x="668192" y="828445"/>
                </a:lnTo>
                <a:lnTo>
                  <a:pt x="714426" y="841321"/>
                </a:lnTo>
                <a:lnTo>
                  <a:pt x="761588" y="851886"/>
                </a:lnTo>
                <a:lnTo>
                  <a:pt x="809617" y="860073"/>
                </a:lnTo>
                <a:lnTo>
                  <a:pt x="858450" y="865816"/>
                </a:lnTo>
                <a:lnTo>
                  <a:pt x="908024" y="869048"/>
                </a:lnTo>
                <a:lnTo>
                  <a:pt x="908024" y="594233"/>
                </a:lnTo>
                <a:lnTo>
                  <a:pt x="859000" y="589721"/>
                </a:lnTo>
                <a:lnTo>
                  <a:pt x="811070" y="581741"/>
                </a:lnTo>
                <a:lnTo>
                  <a:pt x="764357" y="570428"/>
                </a:lnTo>
                <a:lnTo>
                  <a:pt x="718984" y="555919"/>
                </a:lnTo>
                <a:lnTo>
                  <a:pt x="675074" y="538349"/>
                </a:lnTo>
                <a:lnTo>
                  <a:pt x="632751" y="517854"/>
                </a:lnTo>
                <a:lnTo>
                  <a:pt x="592137" y="494571"/>
                </a:lnTo>
                <a:lnTo>
                  <a:pt x="553356" y="468635"/>
                </a:lnTo>
                <a:lnTo>
                  <a:pt x="516530" y="440182"/>
                </a:lnTo>
                <a:lnTo>
                  <a:pt x="481784" y="409349"/>
                </a:lnTo>
                <a:lnTo>
                  <a:pt x="449239" y="376271"/>
                </a:lnTo>
                <a:lnTo>
                  <a:pt x="419019" y="341085"/>
                </a:lnTo>
                <a:lnTo>
                  <a:pt x="391248" y="303925"/>
                </a:lnTo>
                <a:lnTo>
                  <a:pt x="366048" y="264929"/>
                </a:lnTo>
                <a:lnTo>
                  <a:pt x="343543" y="224233"/>
                </a:lnTo>
                <a:lnTo>
                  <a:pt x="323855" y="181971"/>
                </a:lnTo>
                <a:lnTo>
                  <a:pt x="307108" y="138281"/>
                </a:lnTo>
                <a:lnTo>
                  <a:pt x="293425" y="93299"/>
                </a:lnTo>
                <a:lnTo>
                  <a:pt x="282928" y="47159"/>
                </a:lnTo>
                <a:lnTo>
                  <a:pt x="275742" y="0"/>
                </a:lnTo>
                <a:close/>
              </a:path>
            </a:pathLst>
          </a:custGeom>
          <a:solidFill>
            <a:srgbClr val="ED2A4E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6" name="object 36"/>
          <p:cNvSpPr txBox="1"/>
          <p:nvPr/>
        </p:nvSpPr>
        <p:spPr>
          <a:xfrm>
            <a:off x="8474047" y="2644116"/>
            <a:ext cx="423714" cy="367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80364"/>
            <a:r>
              <a:rPr sz="1195" spc="158" dirty="0">
                <a:solidFill>
                  <a:srgbClr val="FFFFFF"/>
                </a:solidFill>
                <a:latin typeface="Calibri"/>
                <a:cs typeface="Calibri"/>
              </a:rPr>
              <a:t>IPS  </a:t>
            </a:r>
            <a:r>
              <a:rPr sz="1195" spc="2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195" spc="193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1195" spc="91" dirty="0">
                <a:solidFill>
                  <a:srgbClr val="FFFFFF"/>
                </a:solidFill>
                <a:latin typeface="Calibri"/>
                <a:cs typeface="Calibri"/>
              </a:rPr>
              <a:t>P)</a:t>
            </a:r>
            <a:endParaRPr sz="1195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20435" y="5121703"/>
            <a:ext cx="722858" cy="722858"/>
          </a:xfrm>
          <a:custGeom>
            <a:avLst/>
            <a:gdLst/>
            <a:ahLst/>
            <a:cxnLst/>
            <a:rect l="l" t="t" r="r" b="b"/>
            <a:pathLst>
              <a:path w="1028065" h="1028065">
                <a:moveTo>
                  <a:pt x="513943" y="0"/>
                </a:moveTo>
                <a:lnTo>
                  <a:pt x="467163" y="2100"/>
                </a:lnTo>
                <a:lnTo>
                  <a:pt x="421561" y="8280"/>
                </a:lnTo>
                <a:lnTo>
                  <a:pt x="377316" y="18358"/>
                </a:lnTo>
                <a:lnTo>
                  <a:pt x="334611" y="32153"/>
                </a:lnTo>
                <a:lnTo>
                  <a:pt x="293627" y="49483"/>
                </a:lnTo>
                <a:lnTo>
                  <a:pt x="254545" y="70167"/>
                </a:lnTo>
                <a:lnTo>
                  <a:pt x="217547" y="94024"/>
                </a:lnTo>
                <a:lnTo>
                  <a:pt x="182815" y="120872"/>
                </a:lnTo>
                <a:lnTo>
                  <a:pt x="150529" y="150529"/>
                </a:lnTo>
                <a:lnTo>
                  <a:pt x="120872" y="182815"/>
                </a:lnTo>
                <a:lnTo>
                  <a:pt x="94024" y="217547"/>
                </a:lnTo>
                <a:lnTo>
                  <a:pt x="70167" y="254545"/>
                </a:lnTo>
                <a:lnTo>
                  <a:pt x="49483" y="293627"/>
                </a:lnTo>
                <a:lnTo>
                  <a:pt x="32153" y="334611"/>
                </a:lnTo>
                <a:lnTo>
                  <a:pt x="18358" y="377316"/>
                </a:lnTo>
                <a:lnTo>
                  <a:pt x="8280" y="421561"/>
                </a:lnTo>
                <a:lnTo>
                  <a:pt x="2100" y="467163"/>
                </a:lnTo>
                <a:lnTo>
                  <a:pt x="0" y="513943"/>
                </a:lnTo>
                <a:lnTo>
                  <a:pt x="2100" y="560723"/>
                </a:lnTo>
                <a:lnTo>
                  <a:pt x="8280" y="606326"/>
                </a:lnTo>
                <a:lnTo>
                  <a:pt x="18358" y="650570"/>
                </a:lnTo>
                <a:lnTo>
                  <a:pt x="32153" y="693275"/>
                </a:lnTo>
                <a:lnTo>
                  <a:pt x="49483" y="734259"/>
                </a:lnTo>
                <a:lnTo>
                  <a:pt x="70167" y="773341"/>
                </a:lnTo>
                <a:lnTo>
                  <a:pt x="94024" y="810339"/>
                </a:lnTo>
                <a:lnTo>
                  <a:pt x="120872" y="845071"/>
                </a:lnTo>
                <a:lnTo>
                  <a:pt x="150529" y="877357"/>
                </a:lnTo>
                <a:lnTo>
                  <a:pt x="182815" y="907014"/>
                </a:lnTo>
                <a:lnTo>
                  <a:pt x="217547" y="933862"/>
                </a:lnTo>
                <a:lnTo>
                  <a:pt x="254545" y="957719"/>
                </a:lnTo>
                <a:lnTo>
                  <a:pt x="293627" y="978403"/>
                </a:lnTo>
                <a:lnTo>
                  <a:pt x="334611" y="995733"/>
                </a:lnTo>
                <a:lnTo>
                  <a:pt x="377316" y="1009528"/>
                </a:lnTo>
                <a:lnTo>
                  <a:pt x="421561" y="1019606"/>
                </a:lnTo>
                <a:lnTo>
                  <a:pt x="467163" y="1025786"/>
                </a:lnTo>
                <a:lnTo>
                  <a:pt x="513943" y="1027887"/>
                </a:lnTo>
                <a:lnTo>
                  <a:pt x="560723" y="1025786"/>
                </a:lnTo>
                <a:lnTo>
                  <a:pt x="606326" y="1019606"/>
                </a:lnTo>
                <a:lnTo>
                  <a:pt x="650570" y="1009528"/>
                </a:lnTo>
                <a:lnTo>
                  <a:pt x="693275" y="995733"/>
                </a:lnTo>
                <a:lnTo>
                  <a:pt x="734259" y="978403"/>
                </a:lnTo>
                <a:lnTo>
                  <a:pt x="773341" y="957719"/>
                </a:lnTo>
                <a:lnTo>
                  <a:pt x="810339" y="933862"/>
                </a:lnTo>
                <a:lnTo>
                  <a:pt x="845071" y="907014"/>
                </a:lnTo>
                <a:lnTo>
                  <a:pt x="877357" y="877357"/>
                </a:lnTo>
                <a:lnTo>
                  <a:pt x="907014" y="845071"/>
                </a:lnTo>
                <a:lnTo>
                  <a:pt x="933862" y="810339"/>
                </a:lnTo>
                <a:lnTo>
                  <a:pt x="957719" y="773341"/>
                </a:lnTo>
                <a:lnTo>
                  <a:pt x="978403" y="734259"/>
                </a:lnTo>
                <a:lnTo>
                  <a:pt x="995733" y="693275"/>
                </a:lnTo>
                <a:lnTo>
                  <a:pt x="1009528" y="650570"/>
                </a:lnTo>
                <a:lnTo>
                  <a:pt x="1019606" y="606326"/>
                </a:lnTo>
                <a:lnTo>
                  <a:pt x="1025786" y="560723"/>
                </a:lnTo>
                <a:lnTo>
                  <a:pt x="1027887" y="513943"/>
                </a:lnTo>
                <a:lnTo>
                  <a:pt x="1025786" y="467163"/>
                </a:lnTo>
                <a:lnTo>
                  <a:pt x="1019606" y="421561"/>
                </a:lnTo>
                <a:lnTo>
                  <a:pt x="1009528" y="377316"/>
                </a:lnTo>
                <a:lnTo>
                  <a:pt x="995733" y="334611"/>
                </a:lnTo>
                <a:lnTo>
                  <a:pt x="978403" y="293627"/>
                </a:lnTo>
                <a:lnTo>
                  <a:pt x="957719" y="254545"/>
                </a:lnTo>
                <a:lnTo>
                  <a:pt x="933862" y="217547"/>
                </a:lnTo>
                <a:lnTo>
                  <a:pt x="907014" y="182815"/>
                </a:lnTo>
                <a:lnTo>
                  <a:pt x="877357" y="150529"/>
                </a:lnTo>
                <a:lnTo>
                  <a:pt x="845071" y="120872"/>
                </a:lnTo>
                <a:lnTo>
                  <a:pt x="810339" y="94024"/>
                </a:lnTo>
                <a:lnTo>
                  <a:pt x="773341" y="70167"/>
                </a:lnTo>
                <a:lnTo>
                  <a:pt x="734259" y="49483"/>
                </a:lnTo>
                <a:lnTo>
                  <a:pt x="693275" y="32153"/>
                </a:lnTo>
                <a:lnTo>
                  <a:pt x="650570" y="18358"/>
                </a:lnTo>
                <a:lnTo>
                  <a:pt x="606326" y="8280"/>
                </a:lnTo>
                <a:lnTo>
                  <a:pt x="560723" y="2100"/>
                </a:lnTo>
                <a:lnTo>
                  <a:pt x="513943" y="0"/>
                </a:lnTo>
                <a:close/>
              </a:path>
            </a:pathLst>
          </a:custGeom>
          <a:solidFill>
            <a:srgbClr val="02ADB9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8" name="object 38"/>
          <p:cNvSpPr txBox="1"/>
          <p:nvPr/>
        </p:nvSpPr>
        <p:spPr>
          <a:xfrm>
            <a:off x="5756100" y="5403220"/>
            <a:ext cx="641152" cy="16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090" spc="183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090" spc="123" dirty="0">
                <a:solidFill>
                  <a:srgbClr val="FFFFFF"/>
                </a:solidFill>
                <a:latin typeface="Calibri"/>
                <a:cs typeface="Calibri"/>
              </a:rPr>
              <a:t>acie</a:t>
            </a:r>
            <a:r>
              <a:rPr sz="1090" spc="14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90" spc="123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09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00663" y="4799947"/>
            <a:ext cx="659904" cy="692051"/>
          </a:xfrm>
          <a:custGeom>
            <a:avLst/>
            <a:gdLst/>
            <a:ahLst/>
            <a:cxnLst/>
            <a:rect l="l" t="t" r="r" b="b"/>
            <a:pathLst>
              <a:path w="938529" h="984250">
                <a:moveTo>
                  <a:pt x="938123" y="0"/>
                </a:moveTo>
                <a:lnTo>
                  <a:pt x="889625" y="3078"/>
                </a:lnTo>
                <a:lnTo>
                  <a:pt x="841802" y="8472"/>
                </a:lnTo>
                <a:lnTo>
                  <a:pt x="794708" y="16127"/>
                </a:lnTo>
                <a:lnTo>
                  <a:pt x="748403" y="25986"/>
                </a:lnTo>
                <a:lnTo>
                  <a:pt x="702941" y="37993"/>
                </a:lnTo>
                <a:lnTo>
                  <a:pt x="658380" y="52092"/>
                </a:lnTo>
                <a:lnTo>
                  <a:pt x="614777" y="68227"/>
                </a:lnTo>
                <a:lnTo>
                  <a:pt x="572188" y="86342"/>
                </a:lnTo>
                <a:lnTo>
                  <a:pt x="530671" y="106382"/>
                </a:lnTo>
                <a:lnTo>
                  <a:pt x="490282" y="128289"/>
                </a:lnTo>
                <a:lnTo>
                  <a:pt x="451077" y="152009"/>
                </a:lnTo>
                <a:lnTo>
                  <a:pt x="413115" y="177485"/>
                </a:lnTo>
                <a:lnTo>
                  <a:pt x="376450" y="204660"/>
                </a:lnTo>
                <a:lnTo>
                  <a:pt x="341141" y="233480"/>
                </a:lnTo>
                <a:lnTo>
                  <a:pt x="307243" y="263887"/>
                </a:lnTo>
                <a:lnTo>
                  <a:pt x="274815" y="295827"/>
                </a:lnTo>
                <a:lnTo>
                  <a:pt x="243912" y="329242"/>
                </a:lnTo>
                <a:lnTo>
                  <a:pt x="214591" y="364078"/>
                </a:lnTo>
                <a:lnTo>
                  <a:pt x="186909" y="400277"/>
                </a:lnTo>
                <a:lnTo>
                  <a:pt x="160923" y="437784"/>
                </a:lnTo>
                <a:lnTo>
                  <a:pt x="136689" y="476543"/>
                </a:lnTo>
                <a:lnTo>
                  <a:pt x="114265" y="516498"/>
                </a:lnTo>
                <a:lnTo>
                  <a:pt x="93707" y="557592"/>
                </a:lnTo>
                <a:lnTo>
                  <a:pt x="75072" y="599771"/>
                </a:lnTo>
                <a:lnTo>
                  <a:pt x="58417" y="642977"/>
                </a:lnTo>
                <a:lnTo>
                  <a:pt x="43798" y="687155"/>
                </a:lnTo>
                <a:lnTo>
                  <a:pt x="31273" y="732249"/>
                </a:lnTo>
                <a:lnTo>
                  <a:pt x="20897" y="778202"/>
                </a:lnTo>
                <a:lnTo>
                  <a:pt x="12729" y="824959"/>
                </a:lnTo>
                <a:lnTo>
                  <a:pt x="6824" y="872464"/>
                </a:lnTo>
                <a:lnTo>
                  <a:pt x="3239" y="920660"/>
                </a:lnTo>
                <a:lnTo>
                  <a:pt x="2031" y="969492"/>
                </a:lnTo>
                <a:lnTo>
                  <a:pt x="2031" y="974953"/>
                </a:lnTo>
                <a:lnTo>
                  <a:pt x="0" y="983907"/>
                </a:lnTo>
                <a:lnTo>
                  <a:pt x="280352" y="983907"/>
                </a:lnTo>
                <a:lnTo>
                  <a:pt x="282409" y="974953"/>
                </a:lnTo>
                <a:lnTo>
                  <a:pt x="282409" y="969492"/>
                </a:lnTo>
                <a:lnTo>
                  <a:pt x="284022" y="921747"/>
                </a:lnTo>
                <a:lnTo>
                  <a:pt x="288793" y="874893"/>
                </a:lnTo>
                <a:lnTo>
                  <a:pt x="296621" y="829034"/>
                </a:lnTo>
                <a:lnTo>
                  <a:pt x="307402" y="784274"/>
                </a:lnTo>
                <a:lnTo>
                  <a:pt x="321036" y="740717"/>
                </a:lnTo>
                <a:lnTo>
                  <a:pt x="337421" y="698467"/>
                </a:lnTo>
                <a:lnTo>
                  <a:pt x="356455" y="657626"/>
                </a:lnTo>
                <a:lnTo>
                  <a:pt x="378035" y="618299"/>
                </a:lnTo>
                <a:lnTo>
                  <a:pt x="402061" y="580589"/>
                </a:lnTo>
                <a:lnTo>
                  <a:pt x="428430" y="544600"/>
                </a:lnTo>
                <a:lnTo>
                  <a:pt x="457040" y="510436"/>
                </a:lnTo>
                <a:lnTo>
                  <a:pt x="487790" y="478200"/>
                </a:lnTo>
                <a:lnTo>
                  <a:pt x="520577" y="447997"/>
                </a:lnTo>
                <a:lnTo>
                  <a:pt x="555301" y="419929"/>
                </a:lnTo>
                <a:lnTo>
                  <a:pt x="591859" y="394100"/>
                </a:lnTo>
                <a:lnTo>
                  <a:pt x="630148" y="370615"/>
                </a:lnTo>
                <a:lnTo>
                  <a:pt x="670068" y="349576"/>
                </a:lnTo>
                <a:lnTo>
                  <a:pt x="711517" y="331087"/>
                </a:lnTo>
                <a:lnTo>
                  <a:pt x="754392" y="315253"/>
                </a:lnTo>
                <a:lnTo>
                  <a:pt x="798592" y="302176"/>
                </a:lnTo>
                <a:lnTo>
                  <a:pt x="844015" y="291961"/>
                </a:lnTo>
                <a:lnTo>
                  <a:pt x="890560" y="284711"/>
                </a:lnTo>
                <a:lnTo>
                  <a:pt x="938123" y="280530"/>
                </a:lnTo>
                <a:lnTo>
                  <a:pt x="93812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0" name="object 40"/>
          <p:cNvSpPr/>
          <p:nvPr/>
        </p:nvSpPr>
        <p:spPr>
          <a:xfrm>
            <a:off x="6096000" y="4799681"/>
            <a:ext cx="671959" cy="692497"/>
          </a:xfrm>
          <a:custGeom>
            <a:avLst/>
            <a:gdLst/>
            <a:ahLst/>
            <a:cxnLst/>
            <a:rect l="l" t="t" r="r" b="b"/>
            <a:pathLst>
              <a:path w="955675" h="984884">
                <a:moveTo>
                  <a:pt x="0" y="0"/>
                </a:moveTo>
                <a:lnTo>
                  <a:pt x="0" y="280377"/>
                </a:lnTo>
                <a:lnTo>
                  <a:pt x="49168" y="283603"/>
                </a:lnTo>
                <a:lnTo>
                  <a:pt x="97216" y="290017"/>
                </a:lnTo>
                <a:lnTo>
                  <a:pt x="144044" y="299511"/>
                </a:lnTo>
                <a:lnTo>
                  <a:pt x="189553" y="311978"/>
                </a:lnTo>
                <a:lnTo>
                  <a:pt x="233645" y="327308"/>
                </a:lnTo>
                <a:lnTo>
                  <a:pt x="276219" y="345395"/>
                </a:lnTo>
                <a:lnTo>
                  <a:pt x="317178" y="366131"/>
                </a:lnTo>
                <a:lnTo>
                  <a:pt x="356422" y="389406"/>
                </a:lnTo>
                <a:lnTo>
                  <a:pt x="393852" y="415113"/>
                </a:lnTo>
                <a:lnTo>
                  <a:pt x="429369" y="443145"/>
                </a:lnTo>
                <a:lnTo>
                  <a:pt x="462873" y="473392"/>
                </a:lnTo>
                <a:lnTo>
                  <a:pt x="494267" y="505747"/>
                </a:lnTo>
                <a:lnTo>
                  <a:pt x="523450" y="540102"/>
                </a:lnTo>
                <a:lnTo>
                  <a:pt x="550325" y="576349"/>
                </a:lnTo>
                <a:lnTo>
                  <a:pt x="574790" y="614380"/>
                </a:lnTo>
                <a:lnTo>
                  <a:pt x="596749" y="654086"/>
                </a:lnTo>
                <a:lnTo>
                  <a:pt x="616101" y="695360"/>
                </a:lnTo>
                <a:lnTo>
                  <a:pt x="632747" y="738094"/>
                </a:lnTo>
                <a:lnTo>
                  <a:pt x="646589" y="782179"/>
                </a:lnTo>
                <a:lnTo>
                  <a:pt x="657528" y="827507"/>
                </a:lnTo>
                <a:lnTo>
                  <a:pt x="665464" y="873971"/>
                </a:lnTo>
                <a:lnTo>
                  <a:pt x="670298" y="921462"/>
                </a:lnTo>
                <a:lnTo>
                  <a:pt x="671931" y="969873"/>
                </a:lnTo>
                <a:lnTo>
                  <a:pt x="671931" y="975334"/>
                </a:lnTo>
                <a:lnTo>
                  <a:pt x="674763" y="984288"/>
                </a:lnTo>
                <a:lnTo>
                  <a:pt x="955116" y="984288"/>
                </a:lnTo>
                <a:lnTo>
                  <a:pt x="952309" y="975334"/>
                </a:lnTo>
                <a:lnTo>
                  <a:pt x="952309" y="969873"/>
                </a:lnTo>
                <a:lnTo>
                  <a:pt x="951163" y="922047"/>
                </a:lnTo>
                <a:lnTo>
                  <a:pt x="947761" y="874829"/>
                </a:lnTo>
                <a:lnTo>
                  <a:pt x="942152" y="828273"/>
                </a:lnTo>
                <a:lnTo>
                  <a:pt x="934332" y="782179"/>
                </a:lnTo>
                <a:lnTo>
                  <a:pt x="924517" y="737355"/>
                </a:lnTo>
                <a:lnTo>
                  <a:pt x="912594" y="693098"/>
                </a:lnTo>
                <a:lnTo>
                  <a:pt x="898668" y="649713"/>
                </a:lnTo>
                <a:lnTo>
                  <a:pt x="882789" y="607253"/>
                </a:lnTo>
                <a:lnTo>
                  <a:pt x="865009" y="565769"/>
                </a:lnTo>
                <a:lnTo>
                  <a:pt x="845378" y="525316"/>
                </a:lnTo>
                <a:lnTo>
                  <a:pt x="823947" y="485944"/>
                </a:lnTo>
                <a:lnTo>
                  <a:pt x="800768" y="447707"/>
                </a:lnTo>
                <a:lnTo>
                  <a:pt x="775890" y="410657"/>
                </a:lnTo>
                <a:lnTo>
                  <a:pt x="749365" y="374847"/>
                </a:lnTo>
                <a:lnTo>
                  <a:pt x="721244" y="340330"/>
                </a:lnTo>
                <a:lnTo>
                  <a:pt x="691577" y="307158"/>
                </a:lnTo>
                <a:lnTo>
                  <a:pt x="660415" y="275384"/>
                </a:lnTo>
                <a:lnTo>
                  <a:pt x="627809" y="245060"/>
                </a:lnTo>
                <a:lnTo>
                  <a:pt x="593809" y="216239"/>
                </a:lnTo>
                <a:lnTo>
                  <a:pt x="558468" y="188973"/>
                </a:lnTo>
                <a:lnTo>
                  <a:pt x="521835" y="163315"/>
                </a:lnTo>
                <a:lnTo>
                  <a:pt x="483961" y="139318"/>
                </a:lnTo>
                <a:lnTo>
                  <a:pt x="444898" y="117035"/>
                </a:lnTo>
                <a:lnTo>
                  <a:pt x="404695" y="96517"/>
                </a:lnTo>
                <a:lnTo>
                  <a:pt x="363404" y="77818"/>
                </a:lnTo>
                <a:lnTo>
                  <a:pt x="321076" y="60990"/>
                </a:lnTo>
                <a:lnTo>
                  <a:pt x="277761" y="46085"/>
                </a:lnTo>
                <a:lnTo>
                  <a:pt x="233510" y="33157"/>
                </a:lnTo>
                <a:lnTo>
                  <a:pt x="188375" y="22257"/>
                </a:lnTo>
                <a:lnTo>
                  <a:pt x="142405" y="13439"/>
                </a:lnTo>
                <a:lnTo>
                  <a:pt x="95652" y="6755"/>
                </a:lnTo>
                <a:lnTo>
                  <a:pt x="48167" y="225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1" name="object 41"/>
          <p:cNvSpPr/>
          <p:nvPr/>
        </p:nvSpPr>
        <p:spPr>
          <a:xfrm>
            <a:off x="6096000" y="5536407"/>
            <a:ext cx="669727" cy="629989"/>
          </a:xfrm>
          <a:custGeom>
            <a:avLst/>
            <a:gdLst/>
            <a:ahLst/>
            <a:cxnLst/>
            <a:rect l="l" t="t" r="r" b="b"/>
            <a:pathLst>
              <a:path w="952500" h="895984">
                <a:moveTo>
                  <a:pt x="952042" y="0"/>
                </a:moveTo>
                <a:lnTo>
                  <a:pt x="670560" y="0"/>
                </a:lnTo>
                <a:lnTo>
                  <a:pt x="663531" y="48410"/>
                </a:lnTo>
                <a:lnTo>
                  <a:pt x="653354" y="95599"/>
                </a:lnTo>
                <a:lnTo>
                  <a:pt x="640131" y="141456"/>
                </a:lnTo>
                <a:lnTo>
                  <a:pt x="623968" y="185874"/>
                </a:lnTo>
                <a:lnTo>
                  <a:pt x="604968" y="228743"/>
                </a:lnTo>
                <a:lnTo>
                  <a:pt x="583235" y="269954"/>
                </a:lnTo>
                <a:lnTo>
                  <a:pt x="558873" y="309400"/>
                </a:lnTo>
                <a:lnTo>
                  <a:pt x="531986" y="346971"/>
                </a:lnTo>
                <a:lnTo>
                  <a:pt x="502678" y="382559"/>
                </a:lnTo>
                <a:lnTo>
                  <a:pt x="471053" y="416054"/>
                </a:lnTo>
                <a:lnTo>
                  <a:pt x="437215" y="447349"/>
                </a:lnTo>
                <a:lnTo>
                  <a:pt x="401268" y="476334"/>
                </a:lnTo>
                <a:lnTo>
                  <a:pt x="363316" y="502901"/>
                </a:lnTo>
                <a:lnTo>
                  <a:pt x="323463" y="526940"/>
                </a:lnTo>
                <a:lnTo>
                  <a:pt x="281813" y="548344"/>
                </a:lnTo>
                <a:lnTo>
                  <a:pt x="238470" y="567004"/>
                </a:lnTo>
                <a:lnTo>
                  <a:pt x="193538" y="582810"/>
                </a:lnTo>
                <a:lnTo>
                  <a:pt x="147121" y="595654"/>
                </a:lnTo>
                <a:lnTo>
                  <a:pt x="99323" y="605427"/>
                </a:lnTo>
                <a:lnTo>
                  <a:pt x="50248" y="612021"/>
                </a:lnTo>
                <a:lnTo>
                  <a:pt x="0" y="615327"/>
                </a:lnTo>
                <a:lnTo>
                  <a:pt x="0" y="895705"/>
                </a:lnTo>
                <a:lnTo>
                  <a:pt x="48830" y="893403"/>
                </a:lnTo>
                <a:lnTo>
                  <a:pt x="96964" y="888802"/>
                </a:lnTo>
                <a:lnTo>
                  <a:pt x="144348" y="881956"/>
                </a:lnTo>
                <a:lnTo>
                  <a:pt x="190929" y="872920"/>
                </a:lnTo>
                <a:lnTo>
                  <a:pt x="236655" y="861748"/>
                </a:lnTo>
                <a:lnTo>
                  <a:pt x="281473" y="848495"/>
                </a:lnTo>
                <a:lnTo>
                  <a:pt x="325329" y="833215"/>
                </a:lnTo>
                <a:lnTo>
                  <a:pt x="368172" y="815962"/>
                </a:lnTo>
                <a:lnTo>
                  <a:pt x="409947" y="796792"/>
                </a:lnTo>
                <a:lnTo>
                  <a:pt x="450603" y="775758"/>
                </a:lnTo>
                <a:lnTo>
                  <a:pt x="490086" y="752915"/>
                </a:lnTo>
                <a:lnTo>
                  <a:pt x="528343" y="728317"/>
                </a:lnTo>
                <a:lnTo>
                  <a:pt x="565322" y="702020"/>
                </a:lnTo>
                <a:lnTo>
                  <a:pt x="600969" y="674076"/>
                </a:lnTo>
                <a:lnTo>
                  <a:pt x="635233" y="644541"/>
                </a:lnTo>
                <a:lnTo>
                  <a:pt x="668059" y="613469"/>
                </a:lnTo>
                <a:lnTo>
                  <a:pt x="699395" y="580915"/>
                </a:lnTo>
                <a:lnTo>
                  <a:pt x="729188" y="546933"/>
                </a:lnTo>
                <a:lnTo>
                  <a:pt x="757386" y="511578"/>
                </a:lnTo>
                <a:lnTo>
                  <a:pt x="783935" y="474903"/>
                </a:lnTo>
                <a:lnTo>
                  <a:pt x="808782" y="436964"/>
                </a:lnTo>
                <a:lnTo>
                  <a:pt x="831875" y="397815"/>
                </a:lnTo>
                <a:lnTo>
                  <a:pt x="853161" y="357510"/>
                </a:lnTo>
                <a:lnTo>
                  <a:pt x="872587" y="316104"/>
                </a:lnTo>
                <a:lnTo>
                  <a:pt x="890100" y="273651"/>
                </a:lnTo>
                <a:lnTo>
                  <a:pt x="905647" y="230206"/>
                </a:lnTo>
                <a:lnTo>
                  <a:pt x="919175" y="185822"/>
                </a:lnTo>
                <a:lnTo>
                  <a:pt x="930631" y="140556"/>
                </a:lnTo>
                <a:lnTo>
                  <a:pt x="939963" y="94460"/>
                </a:lnTo>
                <a:lnTo>
                  <a:pt x="947118" y="47590"/>
                </a:lnTo>
                <a:lnTo>
                  <a:pt x="95204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2" name="object 42"/>
          <p:cNvSpPr/>
          <p:nvPr/>
        </p:nvSpPr>
        <p:spPr>
          <a:xfrm>
            <a:off x="5402833" y="5536405"/>
            <a:ext cx="657671" cy="629543"/>
          </a:xfrm>
          <a:custGeom>
            <a:avLst/>
            <a:gdLst/>
            <a:ahLst/>
            <a:cxnLst/>
            <a:rect l="l" t="t" r="r" b="b"/>
            <a:pathLst>
              <a:path w="935354" h="895350">
                <a:moveTo>
                  <a:pt x="281482" y="0"/>
                </a:moveTo>
                <a:lnTo>
                  <a:pt x="0" y="0"/>
                </a:lnTo>
                <a:lnTo>
                  <a:pt x="5073" y="49139"/>
                </a:lnTo>
                <a:lnTo>
                  <a:pt x="12502" y="97459"/>
                </a:lnTo>
                <a:lnTo>
                  <a:pt x="22226" y="144906"/>
                </a:lnTo>
                <a:lnTo>
                  <a:pt x="34187" y="191425"/>
                </a:lnTo>
                <a:lnTo>
                  <a:pt x="48324" y="236960"/>
                </a:lnTo>
                <a:lnTo>
                  <a:pt x="64579" y="281458"/>
                </a:lnTo>
                <a:lnTo>
                  <a:pt x="82891" y="324862"/>
                </a:lnTo>
                <a:lnTo>
                  <a:pt x="103201" y="367119"/>
                </a:lnTo>
                <a:lnTo>
                  <a:pt x="125497" y="408252"/>
                </a:lnTo>
                <a:lnTo>
                  <a:pt x="149577" y="447969"/>
                </a:lnTo>
                <a:lnTo>
                  <a:pt x="175524" y="486454"/>
                </a:lnTo>
                <a:lnTo>
                  <a:pt x="203231" y="523570"/>
                </a:lnTo>
                <a:lnTo>
                  <a:pt x="232638" y="559265"/>
                </a:lnTo>
                <a:lnTo>
                  <a:pt x="263686" y="593483"/>
                </a:lnTo>
                <a:lnTo>
                  <a:pt x="296316" y="626168"/>
                </a:lnTo>
                <a:lnTo>
                  <a:pt x="330467" y="657267"/>
                </a:lnTo>
                <a:lnTo>
                  <a:pt x="366081" y="686724"/>
                </a:lnTo>
                <a:lnTo>
                  <a:pt x="403097" y="714485"/>
                </a:lnTo>
                <a:lnTo>
                  <a:pt x="441457" y="740494"/>
                </a:lnTo>
                <a:lnTo>
                  <a:pt x="481100" y="764698"/>
                </a:lnTo>
                <a:lnTo>
                  <a:pt x="521967" y="787039"/>
                </a:lnTo>
                <a:lnTo>
                  <a:pt x="563999" y="807465"/>
                </a:lnTo>
                <a:lnTo>
                  <a:pt x="607136" y="825920"/>
                </a:lnTo>
                <a:lnTo>
                  <a:pt x="651319" y="842350"/>
                </a:lnTo>
                <a:lnTo>
                  <a:pt x="696487" y="856698"/>
                </a:lnTo>
                <a:lnTo>
                  <a:pt x="742583" y="868911"/>
                </a:lnTo>
                <a:lnTo>
                  <a:pt x="789545" y="878934"/>
                </a:lnTo>
                <a:lnTo>
                  <a:pt x="837314" y="886712"/>
                </a:lnTo>
                <a:lnTo>
                  <a:pt x="885831" y="892189"/>
                </a:lnTo>
                <a:lnTo>
                  <a:pt x="935037" y="895311"/>
                </a:lnTo>
                <a:lnTo>
                  <a:pt x="935037" y="614781"/>
                </a:lnTo>
                <a:lnTo>
                  <a:pt x="886543" y="610462"/>
                </a:lnTo>
                <a:lnTo>
                  <a:pt x="839103" y="602895"/>
                </a:lnTo>
                <a:lnTo>
                  <a:pt x="792827" y="592200"/>
                </a:lnTo>
                <a:lnTo>
                  <a:pt x="747820" y="578495"/>
                </a:lnTo>
                <a:lnTo>
                  <a:pt x="704192" y="561899"/>
                </a:lnTo>
                <a:lnTo>
                  <a:pt x="662049" y="542530"/>
                </a:lnTo>
                <a:lnTo>
                  <a:pt x="621500" y="520508"/>
                </a:lnTo>
                <a:lnTo>
                  <a:pt x="582652" y="495950"/>
                </a:lnTo>
                <a:lnTo>
                  <a:pt x="545614" y="468976"/>
                </a:lnTo>
                <a:lnTo>
                  <a:pt x="510492" y="439704"/>
                </a:lnTo>
                <a:lnTo>
                  <a:pt x="477321" y="408173"/>
                </a:lnTo>
                <a:lnTo>
                  <a:pt x="446430" y="374741"/>
                </a:lnTo>
                <a:lnTo>
                  <a:pt x="417705" y="339288"/>
                </a:lnTo>
                <a:lnTo>
                  <a:pt x="391328" y="302011"/>
                </a:lnTo>
                <a:lnTo>
                  <a:pt x="367407" y="263030"/>
                </a:lnTo>
                <a:lnTo>
                  <a:pt x="346049" y="222464"/>
                </a:lnTo>
                <a:lnTo>
                  <a:pt x="327363" y="180430"/>
                </a:lnTo>
                <a:lnTo>
                  <a:pt x="311455" y="137048"/>
                </a:lnTo>
                <a:lnTo>
                  <a:pt x="298434" y="92437"/>
                </a:lnTo>
                <a:lnTo>
                  <a:pt x="288407" y="46714"/>
                </a:lnTo>
                <a:lnTo>
                  <a:pt x="28148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3" name="object 43"/>
          <p:cNvSpPr/>
          <p:nvPr/>
        </p:nvSpPr>
        <p:spPr>
          <a:xfrm>
            <a:off x="4354711" y="2687836"/>
            <a:ext cx="3357563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4" name="object 44"/>
          <p:cNvSpPr/>
          <p:nvPr/>
        </p:nvSpPr>
        <p:spPr>
          <a:xfrm>
            <a:off x="4250447" y="2621693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5" name="object 45"/>
          <p:cNvSpPr/>
          <p:nvPr/>
        </p:nvSpPr>
        <p:spPr>
          <a:xfrm>
            <a:off x="6994791" y="3750469"/>
            <a:ext cx="1655118" cy="1537692"/>
          </a:xfrm>
          <a:custGeom>
            <a:avLst/>
            <a:gdLst/>
            <a:ahLst/>
            <a:cxnLst/>
            <a:rect l="l" t="t" r="r" b="b"/>
            <a:pathLst>
              <a:path w="2353945" h="2186940">
                <a:moveTo>
                  <a:pt x="0" y="2186851"/>
                </a:moveTo>
                <a:lnTo>
                  <a:pt x="2353919" y="2186825"/>
                </a:lnTo>
                <a:lnTo>
                  <a:pt x="2353919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6" name="object 46"/>
          <p:cNvSpPr/>
          <p:nvPr/>
        </p:nvSpPr>
        <p:spPr>
          <a:xfrm>
            <a:off x="6886277" y="5221956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222973" y="0"/>
                </a:moveTo>
                <a:lnTo>
                  <a:pt x="0" y="94068"/>
                </a:lnTo>
                <a:lnTo>
                  <a:pt x="222973" y="188125"/>
                </a:lnTo>
                <a:lnTo>
                  <a:pt x="183019" y="94068"/>
                </a:lnTo>
                <a:lnTo>
                  <a:pt x="2229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7" name="object 47"/>
          <p:cNvSpPr/>
          <p:nvPr/>
        </p:nvSpPr>
        <p:spPr>
          <a:xfrm>
            <a:off x="6886277" y="3741539"/>
            <a:ext cx="2013645" cy="1799779"/>
          </a:xfrm>
          <a:custGeom>
            <a:avLst/>
            <a:gdLst/>
            <a:ahLst/>
            <a:cxnLst/>
            <a:rect l="l" t="t" r="r" b="b"/>
            <a:pathLst>
              <a:path w="2863850" h="2559684">
                <a:moveTo>
                  <a:pt x="0" y="2559672"/>
                </a:moveTo>
                <a:lnTo>
                  <a:pt x="2863850" y="2559265"/>
                </a:lnTo>
                <a:lnTo>
                  <a:pt x="2863850" y="0"/>
                </a:lnTo>
              </a:path>
            </a:pathLst>
          </a:custGeom>
          <a:ln w="253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8" name="object 48"/>
          <p:cNvSpPr/>
          <p:nvPr/>
        </p:nvSpPr>
        <p:spPr>
          <a:xfrm>
            <a:off x="8833780" y="3634373"/>
            <a:ext cx="132606" cy="157163"/>
          </a:xfrm>
          <a:custGeom>
            <a:avLst/>
            <a:gdLst/>
            <a:ahLst/>
            <a:cxnLst/>
            <a:rect l="l" t="t" r="r" b="b"/>
            <a:pathLst>
              <a:path w="188595" h="223520">
                <a:moveTo>
                  <a:pt x="94068" y="0"/>
                </a:moveTo>
                <a:lnTo>
                  <a:pt x="0" y="222973"/>
                </a:lnTo>
                <a:lnTo>
                  <a:pt x="94068" y="183019"/>
                </a:lnTo>
                <a:lnTo>
                  <a:pt x="171271" y="183019"/>
                </a:lnTo>
                <a:lnTo>
                  <a:pt x="94068" y="0"/>
                </a:lnTo>
                <a:close/>
              </a:path>
              <a:path w="188595" h="223520">
                <a:moveTo>
                  <a:pt x="171271" y="183019"/>
                </a:moveTo>
                <a:lnTo>
                  <a:pt x="94068" y="183019"/>
                </a:lnTo>
                <a:lnTo>
                  <a:pt x="188125" y="222973"/>
                </a:lnTo>
                <a:lnTo>
                  <a:pt x="171271" y="1830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9" name="object 49"/>
          <p:cNvSpPr/>
          <p:nvPr/>
        </p:nvSpPr>
        <p:spPr>
          <a:xfrm>
            <a:off x="3363516" y="3652242"/>
            <a:ext cx="1820317" cy="1875234"/>
          </a:xfrm>
          <a:custGeom>
            <a:avLst/>
            <a:gdLst/>
            <a:ahLst/>
            <a:cxnLst/>
            <a:rect l="l" t="t" r="r" b="b"/>
            <a:pathLst>
              <a:path w="2588895" h="2667000">
                <a:moveTo>
                  <a:pt x="2588526" y="2667012"/>
                </a:moveTo>
                <a:lnTo>
                  <a:pt x="0" y="2665768"/>
                </a:lnTo>
                <a:lnTo>
                  <a:pt x="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0" name="object 50"/>
          <p:cNvSpPr/>
          <p:nvPr/>
        </p:nvSpPr>
        <p:spPr>
          <a:xfrm>
            <a:off x="5135549" y="5460486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56"/>
                </a:lnTo>
                <a:lnTo>
                  <a:pt x="0" y="188125"/>
                </a:lnTo>
                <a:lnTo>
                  <a:pt x="222973" y="9405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1" name="object 51"/>
          <p:cNvSpPr/>
          <p:nvPr/>
        </p:nvSpPr>
        <p:spPr>
          <a:xfrm>
            <a:off x="4229695" y="2928938"/>
            <a:ext cx="3366492" cy="0"/>
          </a:xfrm>
          <a:custGeom>
            <a:avLst/>
            <a:gdLst/>
            <a:ahLst/>
            <a:cxnLst/>
            <a:rect l="l" t="t" r="r" b="b"/>
            <a:pathLst>
              <a:path w="4787900">
                <a:moveTo>
                  <a:pt x="0" y="0"/>
                </a:moveTo>
                <a:lnTo>
                  <a:pt x="4787900" y="0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2" name="object 52"/>
          <p:cNvSpPr/>
          <p:nvPr/>
        </p:nvSpPr>
        <p:spPr>
          <a:xfrm>
            <a:off x="7542189" y="2862795"/>
            <a:ext cx="157163" cy="132606"/>
          </a:xfrm>
          <a:custGeom>
            <a:avLst/>
            <a:gdLst/>
            <a:ahLst/>
            <a:cxnLst/>
            <a:rect l="l" t="t" r="r" b="b"/>
            <a:pathLst>
              <a:path w="223520" h="188595">
                <a:moveTo>
                  <a:pt x="0" y="0"/>
                </a:moveTo>
                <a:lnTo>
                  <a:pt x="39954" y="94068"/>
                </a:lnTo>
                <a:lnTo>
                  <a:pt x="0" y="188125"/>
                </a:lnTo>
                <a:lnTo>
                  <a:pt x="222973" y="9406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3" name="object 53"/>
          <p:cNvSpPr txBox="1"/>
          <p:nvPr/>
        </p:nvSpPr>
        <p:spPr>
          <a:xfrm>
            <a:off x="1843145" y="3625676"/>
            <a:ext cx="1407319" cy="657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26"/>
            <a:r>
              <a:rPr sz="984" b="1" spc="109" dirty="0">
                <a:solidFill>
                  <a:srgbClr val="8B8B8B"/>
                </a:solidFill>
                <a:latin typeface="Calibri"/>
                <a:cs typeface="Calibri"/>
              </a:rPr>
              <a:t>Recalcar</a:t>
            </a:r>
            <a:r>
              <a:rPr sz="984" b="1" spc="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b="1" spc="98" dirty="0">
                <a:solidFill>
                  <a:srgbClr val="8B8B8B"/>
                </a:solidFill>
                <a:latin typeface="Calibri"/>
                <a:cs typeface="Calibri"/>
              </a:rPr>
              <a:t>importancia</a:t>
            </a:r>
            <a:endParaRPr sz="984" dirty="0">
              <a:latin typeface="Calibri"/>
              <a:cs typeface="Calibri"/>
            </a:endParaRPr>
          </a:p>
          <a:p>
            <a:pPr marL="8929" indent="813466"/>
            <a:r>
              <a:rPr sz="984" b="1" spc="120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984" b="1" spc="70" dirty="0">
                <a:solidFill>
                  <a:srgbClr val="8B8B8B"/>
                </a:solidFill>
                <a:latin typeface="Calibri"/>
                <a:cs typeface="Calibri"/>
              </a:rPr>
              <a:t>la</a:t>
            </a:r>
            <a:r>
              <a:rPr sz="984" b="1" spc="-112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b="1" spc="98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endParaRPr sz="984" dirty="0">
              <a:latin typeface="Calibri"/>
              <a:cs typeface="Calibri"/>
            </a:endParaRPr>
          </a:p>
          <a:p>
            <a:pPr marL="8929">
              <a:spcBef>
                <a:spcPts val="352"/>
              </a:spcBef>
            </a:pPr>
            <a:r>
              <a:rPr sz="984" spc="84" dirty="0">
                <a:solidFill>
                  <a:srgbClr val="8B8B8B"/>
                </a:solidFill>
                <a:latin typeface="Calibri"/>
                <a:cs typeface="Calibri"/>
              </a:rPr>
              <a:t>Verificar</a:t>
            </a:r>
            <a:r>
              <a:rPr sz="984" spc="-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spc="116" dirty="0">
                <a:solidFill>
                  <a:srgbClr val="8B8B8B"/>
                </a:solidFill>
                <a:latin typeface="Calibri"/>
                <a:cs typeface="Calibri"/>
              </a:rPr>
              <a:t>permanencia</a:t>
            </a:r>
            <a:endParaRPr sz="984" dirty="0">
              <a:latin typeface="Calibri"/>
              <a:cs typeface="Calibri"/>
            </a:endParaRPr>
          </a:p>
          <a:p>
            <a:pPr marL="442004"/>
            <a:r>
              <a:rPr sz="984" spc="116" dirty="0">
                <a:solidFill>
                  <a:srgbClr val="8B8B8B"/>
                </a:solidFill>
                <a:latin typeface="Calibri"/>
                <a:cs typeface="Calibri"/>
              </a:rPr>
              <a:t>en </a:t>
            </a:r>
            <a:r>
              <a:rPr sz="984" spc="80" dirty="0">
                <a:solidFill>
                  <a:srgbClr val="8B8B8B"/>
                </a:solidFill>
                <a:latin typeface="Calibri"/>
                <a:cs typeface="Calibri"/>
              </a:rPr>
              <a:t>el</a:t>
            </a:r>
            <a:r>
              <a:rPr sz="984" spc="-7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spc="116" dirty="0">
                <a:solidFill>
                  <a:srgbClr val="8B8B8B"/>
                </a:solidFill>
                <a:latin typeface="Calibri"/>
                <a:cs typeface="Calibri"/>
              </a:rPr>
              <a:t>programa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56949" y="3053479"/>
            <a:ext cx="1389906" cy="151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984" spc="102" dirty="0">
                <a:solidFill>
                  <a:srgbClr val="8B8B8B"/>
                </a:solidFill>
                <a:latin typeface="Calibri"/>
                <a:cs typeface="Calibri"/>
              </a:rPr>
              <a:t>Informes </a:t>
            </a:r>
            <a:r>
              <a:rPr sz="984" spc="120" dirty="0">
                <a:solidFill>
                  <a:srgbClr val="8B8B8B"/>
                </a:solidFill>
                <a:latin typeface="Calibri"/>
                <a:cs typeface="Calibri"/>
              </a:rPr>
              <a:t>y</a:t>
            </a:r>
            <a:r>
              <a:rPr sz="984" spc="-2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spc="105" dirty="0">
                <a:solidFill>
                  <a:srgbClr val="8B8B8B"/>
                </a:solidFill>
                <a:latin typeface="Calibri"/>
                <a:cs typeface="Calibri"/>
              </a:rPr>
              <a:t>decisiones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69650" y="1994972"/>
            <a:ext cx="2113657" cy="601414"/>
          </a:xfrm>
          <a:custGeom>
            <a:avLst/>
            <a:gdLst/>
            <a:ahLst/>
            <a:cxnLst/>
            <a:rect l="l" t="t" r="r" b="b"/>
            <a:pathLst>
              <a:path w="3006090" h="855345">
                <a:moveTo>
                  <a:pt x="2853270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02729"/>
                </a:lnTo>
                <a:lnTo>
                  <a:pt x="7802" y="750765"/>
                </a:lnTo>
                <a:lnTo>
                  <a:pt x="29504" y="792584"/>
                </a:lnTo>
                <a:lnTo>
                  <a:pt x="62544" y="825624"/>
                </a:lnTo>
                <a:lnTo>
                  <a:pt x="104363" y="847326"/>
                </a:lnTo>
                <a:lnTo>
                  <a:pt x="152400" y="855129"/>
                </a:lnTo>
                <a:lnTo>
                  <a:pt x="2853270" y="855129"/>
                </a:lnTo>
                <a:lnTo>
                  <a:pt x="2901307" y="847326"/>
                </a:lnTo>
                <a:lnTo>
                  <a:pt x="2943125" y="825624"/>
                </a:lnTo>
                <a:lnTo>
                  <a:pt x="2976166" y="792584"/>
                </a:lnTo>
                <a:lnTo>
                  <a:pt x="2997868" y="750765"/>
                </a:lnTo>
                <a:lnTo>
                  <a:pt x="3005670" y="702729"/>
                </a:lnTo>
                <a:lnTo>
                  <a:pt x="3005670" y="152400"/>
                </a:lnTo>
                <a:lnTo>
                  <a:pt x="2997868" y="104363"/>
                </a:lnTo>
                <a:lnTo>
                  <a:pt x="2976166" y="62544"/>
                </a:lnTo>
                <a:lnTo>
                  <a:pt x="2943125" y="29504"/>
                </a:lnTo>
                <a:lnTo>
                  <a:pt x="2901307" y="7802"/>
                </a:lnTo>
                <a:lnTo>
                  <a:pt x="285327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6" name="object 56"/>
          <p:cNvSpPr txBox="1"/>
          <p:nvPr/>
        </p:nvSpPr>
        <p:spPr>
          <a:xfrm>
            <a:off x="5047494" y="2059401"/>
            <a:ext cx="1838176" cy="4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32" algn="ctr"/>
            <a:r>
              <a:rPr sz="984" b="1" spc="112" dirty="0">
                <a:solidFill>
                  <a:srgbClr val="8B8B8B"/>
                </a:solidFill>
                <a:latin typeface="Calibri"/>
                <a:cs typeface="Calibri"/>
              </a:rPr>
              <a:t>Bases </a:t>
            </a:r>
            <a:r>
              <a:rPr sz="984" b="1" spc="120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984" b="1" spc="-8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b="1" spc="102" dirty="0">
                <a:solidFill>
                  <a:srgbClr val="8B8B8B"/>
                </a:solidFill>
                <a:latin typeface="Calibri"/>
                <a:cs typeface="Calibri"/>
              </a:rPr>
              <a:t>datos</a:t>
            </a:r>
            <a:endParaRPr sz="984" dirty="0">
              <a:latin typeface="Calibri"/>
              <a:cs typeface="Calibri"/>
            </a:endParaRPr>
          </a:p>
          <a:p>
            <a:pPr marL="8929" marR="3572" algn="ctr"/>
            <a:r>
              <a:rPr sz="984" spc="98" dirty="0">
                <a:solidFill>
                  <a:srgbClr val="8B8B8B"/>
                </a:solidFill>
                <a:latin typeface="Calibri"/>
                <a:cs typeface="Calibri"/>
              </a:rPr>
              <a:t>Monitoreo </a:t>
            </a:r>
            <a:r>
              <a:rPr sz="984" spc="130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984" spc="102" dirty="0">
                <a:solidFill>
                  <a:srgbClr val="8B8B8B"/>
                </a:solidFill>
                <a:latin typeface="Calibri"/>
                <a:cs typeface="Calibri"/>
              </a:rPr>
              <a:t>indicadores</a:t>
            </a:r>
            <a:r>
              <a:rPr sz="984" spc="-12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spc="130" dirty="0">
                <a:solidFill>
                  <a:srgbClr val="8B8B8B"/>
                </a:solidFill>
                <a:latin typeface="Calibri"/>
                <a:cs typeface="Calibri"/>
              </a:rPr>
              <a:t>de  </a:t>
            </a:r>
            <a:r>
              <a:rPr sz="984" spc="98" dirty="0">
                <a:solidFill>
                  <a:srgbClr val="8B8B8B"/>
                </a:solidFill>
                <a:latin typeface="Calibri"/>
                <a:cs typeface="Calibri"/>
              </a:rPr>
              <a:t>resultado </a:t>
            </a:r>
            <a:r>
              <a:rPr sz="984" spc="120" dirty="0">
                <a:solidFill>
                  <a:srgbClr val="8B8B8B"/>
                </a:solidFill>
                <a:latin typeface="Calibri"/>
                <a:cs typeface="Calibri"/>
              </a:rPr>
              <a:t>y</a:t>
            </a:r>
            <a:r>
              <a:rPr sz="984" spc="-46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984" spc="112" dirty="0">
                <a:solidFill>
                  <a:srgbClr val="8B8B8B"/>
                </a:solidFill>
                <a:latin typeface="Calibri"/>
                <a:cs typeface="Calibri"/>
              </a:rPr>
              <a:t>proceso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99824" y="3650518"/>
            <a:ext cx="1598414" cy="455861"/>
          </a:xfrm>
          <a:custGeom>
            <a:avLst/>
            <a:gdLst/>
            <a:ahLst/>
            <a:cxnLst/>
            <a:rect l="l" t="t" r="r" b="b"/>
            <a:pathLst>
              <a:path w="2273300" h="648335">
                <a:moveTo>
                  <a:pt x="2181440" y="0"/>
                </a:moveTo>
                <a:lnTo>
                  <a:pt x="91668" y="0"/>
                </a:lnTo>
                <a:lnTo>
                  <a:pt x="56074" y="7233"/>
                </a:lnTo>
                <a:lnTo>
                  <a:pt x="26927" y="26927"/>
                </a:lnTo>
                <a:lnTo>
                  <a:pt x="7233" y="56074"/>
                </a:lnTo>
                <a:lnTo>
                  <a:pt x="0" y="91668"/>
                </a:lnTo>
                <a:lnTo>
                  <a:pt x="0" y="556552"/>
                </a:lnTo>
                <a:lnTo>
                  <a:pt x="7233" y="592145"/>
                </a:lnTo>
                <a:lnTo>
                  <a:pt x="26927" y="621293"/>
                </a:lnTo>
                <a:lnTo>
                  <a:pt x="56074" y="640987"/>
                </a:lnTo>
                <a:lnTo>
                  <a:pt x="91668" y="648220"/>
                </a:lnTo>
                <a:lnTo>
                  <a:pt x="2181440" y="648220"/>
                </a:lnTo>
                <a:lnTo>
                  <a:pt x="2217034" y="640987"/>
                </a:lnTo>
                <a:lnTo>
                  <a:pt x="2246182" y="621293"/>
                </a:lnTo>
                <a:lnTo>
                  <a:pt x="2265876" y="592145"/>
                </a:lnTo>
                <a:lnTo>
                  <a:pt x="2273109" y="556552"/>
                </a:lnTo>
                <a:lnTo>
                  <a:pt x="2273109" y="91668"/>
                </a:lnTo>
                <a:lnTo>
                  <a:pt x="2265876" y="56074"/>
                </a:lnTo>
                <a:lnTo>
                  <a:pt x="2246182" y="26927"/>
                </a:lnTo>
                <a:lnTo>
                  <a:pt x="2217034" y="7233"/>
                </a:lnTo>
                <a:lnTo>
                  <a:pt x="21814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8" name="object 58"/>
          <p:cNvSpPr/>
          <p:nvPr/>
        </p:nvSpPr>
        <p:spPr>
          <a:xfrm>
            <a:off x="6899824" y="4197007"/>
            <a:ext cx="1598414" cy="455861"/>
          </a:xfrm>
          <a:custGeom>
            <a:avLst/>
            <a:gdLst/>
            <a:ahLst/>
            <a:cxnLst/>
            <a:rect l="l" t="t" r="r" b="b"/>
            <a:pathLst>
              <a:path w="2273300" h="648334">
                <a:moveTo>
                  <a:pt x="2181440" y="0"/>
                </a:moveTo>
                <a:lnTo>
                  <a:pt x="91668" y="0"/>
                </a:lnTo>
                <a:lnTo>
                  <a:pt x="56074" y="7233"/>
                </a:lnTo>
                <a:lnTo>
                  <a:pt x="26927" y="26927"/>
                </a:lnTo>
                <a:lnTo>
                  <a:pt x="7233" y="56074"/>
                </a:lnTo>
                <a:lnTo>
                  <a:pt x="0" y="91668"/>
                </a:lnTo>
                <a:lnTo>
                  <a:pt x="0" y="556552"/>
                </a:lnTo>
                <a:lnTo>
                  <a:pt x="7233" y="592145"/>
                </a:lnTo>
                <a:lnTo>
                  <a:pt x="26927" y="621293"/>
                </a:lnTo>
                <a:lnTo>
                  <a:pt x="56074" y="640987"/>
                </a:lnTo>
                <a:lnTo>
                  <a:pt x="91668" y="648220"/>
                </a:lnTo>
                <a:lnTo>
                  <a:pt x="2181440" y="648220"/>
                </a:lnTo>
                <a:lnTo>
                  <a:pt x="2217034" y="640987"/>
                </a:lnTo>
                <a:lnTo>
                  <a:pt x="2246182" y="621293"/>
                </a:lnTo>
                <a:lnTo>
                  <a:pt x="2265876" y="592145"/>
                </a:lnTo>
                <a:lnTo>
                  <a:pt x="2273109" y="556552"/>
                </a:lnTo>
                <a:lnTo>
                  <a:pt x="2273109" y="91668"/>
                </a:lnTo>
                <a:lnTo>
                  <a:pt x="2265876" y="56074"/>
                </a:lnTo>
                <a:lnTo>
                  <a:pt x="2246182" y="26927"/>
                </a:lnTo>
                <a:lnTo>
                  <a:pt x="2217034" y="7233"/>
                </a:lnTo>
                <a:lnTo>
                  <a:pt x="21814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59" name="object 59"/>
          <p:cNvSpPr/>
          <p:nvPr/>
        </p:nvSpPr>
        <p:spPr>
          <a:xfrm>
            <a:off x="6899824" y="4728858"/>
            <a:ext cx="1598414" cy="393353"/>
          </a:xfrm>
          <a:custGeom>
            <a:avLst/>
            <a:gdLst/>
            <a:ahLst/>
            <a:cxnLst/>
            <a:rect l="l" t="t" r="r" b="b"/>
            <a:pathLst>
              <a:path w="2273300" h="559434">
                <a:moveTo>
                  <a:pt x="2181440" y="0"/>
                </a:moveTo>
                <a:lnTo>
                  <a:pt x="91668" y="0"/>
                </a:lnTo>
                <a:lnTo>
                  <a:pt x="56074" y="7233"/>
                </a:lnTo>
                <a:lnTo>
                  <a:pt x="26927" y="26927"/>
                </a:lnTo>
                <a:lnTo>
                  <a:pt x="7233" y="56074"/>
                </a:lnTo>
                <a:lnTo>
                  <a:pt x="0" y="91668"/>
                </a:lnTo>
                <a:lnTo>
                  <a:pt x="0" y="467271"/>
                </a:lnTo>
                <a:lnTo>
                  <a:pt x="7233" y="502864"/>
                </a:lnTo>
                <a:lnTo>
                  <a:pt x="26927" y="532012"/>
                </a:lnTo>
                <a:lnTo>
                  <a:pt x="56074" y="551706"/>
                </a:lnTo>
                <a:lnTo>
                  <a:pt x="91668" y="558939"/>
                </a:lnTo>
                <a:lnTo>
                  <a:pt x="2181440" y="558939"/>
                </a:lnTo>
                <a:lnTo>
                  <a:pt x="2217034" y="551706"/>
                </a:lnTo>
                <a:lnTo>
                  <a:pt x="2246182" y="532012"/>
                </a:lnTo>
                <a:lnTo>
                  <a:pt x="2265876" y="502864"/>
                </a:lnTo>
                <a:lnTo>
                  <a:pt x="2273109" y="467271"/>
                </a:lnTo>
                <a:lnTo>
                  <a:pt x="2273109" y="91668"/>
                </a:lnTo>
                <a:lnTo>
                  <a:pt x="2265876" y="56074"/>
                </a:lnTo>
                <a:lnTo>
                  <a:pt x="2246182" y="26927"/>
                </a:lnTo>
                <a:lnTo>
                  <a:pt x="2217034" y="7233"/>
                </a:lnTo>
                <a:lnTo>
                  <a:pt x="21814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60" name="object 60"/>
          <p:cNvSpPr txBox="1"/>
          <p:nvPr/>
        </p:nvSpPr>
        <p:spPr>
          <a:xfrm>
            <a:off x="7070729" y="3693810"/>
            <a:ext cx="1256854" cy="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98" b="1" spc="70" dirty="0">
                <a:solidFill>
                  <a:srgbClr val="8B8B8B"/>
                </a:solidFill>
                <a:latin typeface="Calibri"/>
                <a:cs typeface="Calibri"/>
              </a:rPr>
              <a:t>Información </a:t>
            </a:r>
            <a:r>
              <a:rPr sz="598" b="1" spc="74" dirty="0">
                <a:solidFill>
                  <a:srgbClr val="8B8B8B"/>
                </a:solidFill>
                <a:latin typeface="Calibri"/>
                <a:cs typeface="Calibri"/>
              </a:rPr>
              <a:t>sobre</a:t>
            </a:r>
            <a:r>
              <a:rPr sz="598" b="1" spc="-46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b="1" spc="77" dirty="0">
                <a:solidFill>
                  <a:srgbClr val="8B8B8B"/>
                </a:solidFill>
                <a:latin typeface="Calibri"/>
                <a:cs typeface="Calibri"/>
              </a:rPr>
              <a:t>enfermedad</a:t>
            </a:r>
            <a:endParaRPr sz="598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20842" y="3784927"/>
            <a:ext cx="1156395" cy="28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96" marR="86168" indent="-446" algn="ctr">
              <a:lnSpc>
                <a:spcPct val="103600"/>
              </a:lnSpc>
            </a:pPr>
            <a:r>
              <a:rPr sz="598" spc="84" dirty="0">
                <a:solidFill>
                  <a:srgbClr val="8B8B8B"/>
                </a:solidFill>
                <a:latin typeface="Calibri"/>
                <a:cs typeface="Calibri"/>
              </a:rPr>
              <a:t>Espacio </a:t>
            </a:r>
            <a:r>
              <a:rPr sz="598" spc="74" dirty="0">
                <a:solidFill>
                  <a:srgbClr val="8B8B8B"/>
                </a:solidFill>
                <a:latin typeface="Calibri"/>
                <a:cs typeface="Calibri"/>
              </a:rPr>
              <a:t>grupal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cuyo 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objetivo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es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informar</a:t>
            </a:r>
            <a:r>
              <a:rPr sz="598" spc="-7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para</a:t>
            </a:r>
            <a:endParaRPr sz="598" dirty="0">
              <a:latin typeface="Calibri"/>
              <a:cs typeface="Calibri"/>
            </a:endParaRPr>
          </a:p>
          <a:p>
            <a:pPr algn="ctr">
              <a:spcBef>
                <a:spcPts val="25"/>
              </a:spcBef>
            </a:pP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mejorar</a:t>
            </a:r>
            <a:r>
              <a:rPr sz="598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4" dirty="0">
                <a:solidFill>
                  <a:srgbClr val="8B8B8B"/>
                </a:solidFill>
                <a:latin typeface="Calibri"/>
                <a:cs typeface="Calibri"/>
              </a:rPr>
              <a:t>hábitos</a:t>
            </a:r>
            <a:r>
              <a:rPr sz="598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del</a:t>
            </a:r>
            <a:r>
              <a:rPr sz="598" spc="18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paciente</a:t>
            </a:r>
            <a:endParaRPr sz="598" dirty="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41203" y="5670465"/>
            <a:ext cx="1598414" cy="455861"/>
          </a:xfrm>
          <a:custGeom>
            <a:avLst/>
            <a:gdLst/>
            <a:ahLst/>
            <a:cxnLst/>
            <a:rect l="l" t="t" r="r" b="b"/>
            <a:pathLst>
              <a:path w="2273300" h="648334">
                <a:moveTo>
                  <a:pt x="2181440" y="0"/>
                </a:moveTo>
                <a:lnTo>
                  <a:pt x="91668" y="0"/>
                </a:lnTo>
                <a:lnTo>
                  <a:pt x="56074" y="7233"/>
                </a:lnTo>
                <a:lnTo>
                  <a:pt x="26927" y="26927"/>
                </a:lnTo>
                <a:lnTo>
                  <a:pt x="7233" y="56074"/>
                </a:lnTo>
                <a:lnTo>
                  <a:pt x="0" y="91668"/>
                </a:lnTo>
                <a:lnTo>
                  <a:pt x="0" y="556552"/>
                </a:lnTo>
                <a:lnTo>
                  <a:pt x="7233" y="592145"/>
                </a:lnTo>
                <a:lnTo>
                  <a:pt x="26927" y="621293"/>
                </a:lnTo>
                <a:lnTo>
                  <a:pt x="56074" y="640987"/>
                </a:lnTo>
                <a:lnTo>
                  <a:pt x="91668" y="648220"/>
                </a:lnTo>
                <a:lnTo>
                  <a:pt x="2181440" y="648220"/>
                </a:lnTo>
                <a:lnTo>
                  <a:pt x="2217034" y="640987"/>
                </a:lnTo>
                <a:lnTo>
                  <a:pt x="2246182" y="621293"/>
                </a:lnTo>
                <a:lnTo>
                  <a:pt x="2265876" y="592145"/>
                </a:lnTo>
                <a:lnTo>
                  <a:pt x="2273109" y="556552"/>
                </a:lnTo>
                <a:lnTo>
                  <a:pt x="2273109" y="91668"/>
                </a:lnTo>
                <a:lnTo>
                  <a:pt x="2265876" y="56074"/>
                </a:lnTo>
                <a:lnTo>
                  <a:pt x="2246182" y="26927"/>
                </a:lnTo>
                <a:lnTo>
                  <a:pt x="2217034" y="7233"/>
                </a:lnTo>
                <a:lnTo>
                  <a:pt x="21814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63" name="object 63"/>
          <p:cNvSpPr txBox="1"/>
          <p:nvPr/>
        </p:nvSpPr>
        <p:spPr>
          <a:xfrm>
            <a:off x="7125406" y="5701559"/>
            <a:ext cx="1208633" cy="37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21430" algn="ctr">
              <a:lnSpc>
                <a:spcPct val="103600"/>
              </a:lnSpc>
            </a:pPr>
            <a:r>
              <a:rPr sz="598" b="1" spc="67" dirty="0">
                <a:solidFill>
                  <a:srgbClr val="8B8B8B"/>
                </a:solidFill>
                <a:latin typeface="Calibri"/>
                <a:cs typeface="Calibri"/>
              </a:rPr>
              <a:t>Estilo </a:t>
            </a:r>
            <a:r>
              <a:rPr sz="598" b="1" spc="84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598" b="1" spc="74" dirty="0">
                <a:solidFill>
                  <a:srgbClr val="8B8B8B"/>
                </a:solidFill>
                <a:latin typeface="Calibri"/>
                <a:cs typeface="Calibri"/>
              </a:rPr>
              <a:t>vida/síntomas  </a:t>
            </a:r>
            <a:r>
              <a:rPr sz="598" spc="98" dirty="0">
                <a:solidFill>
                  <a:srgbClr val="8B8B8B"/>
                </a:solidFill>
                <a:latin typeface="Calibri"/>
                <a:cs typeface="Calibri"/>
              </a:rPr>
              <a:t>Resumen</a:t>
            </a:r>
            <a:r>
              <a:rPr sz="598" spc="25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sobre</a:t>
            </a:r>
            <a:r>
              <a:rPr sz="598" spc="25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0" dirty="0">
                <a:solidFill>
                  <a:srgbClr val="8B8B8B"/>
                </a:solidFill>
                <a:latin typeface="Calibri"/>
                <a:cs typeface="Calibri"/>
              </a:rPr>
              <a:t>estilo</a:t>
            </a:r>
            <a:r>
              <a:rPr sz="598" spc="25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598" spc="25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3" dirty="0">
                <a:solidFill>
                  <a:srgbClr val="8B8B8B"/>
                </a:solidFill>
                <a:latin typeface="Calibri"/>
                <a:cs typeface="Calibri"/>
              </a:rPr>
              <a:t>vida, 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adherencia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84" dirty="0">
                <a:solidFill>
                  <a:srgbClr val="8B8B8B"/>
                </a:solidFill>
                <a:latin typeface="Calibri"/>
                <a:cs typeface="Calibri"/>
              </a:rPr>
              <a:t>y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estado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general.</a:t>
            </a:r>
            <a:endParaRPr sz="598" dirty="0">
              <a:latin typeface="Calibri"/>
              <a:cs typeface="Calibri"/>
            </a:endParaRPr>
          </a:p>
          <a:p>
            <a:pPr marL="21430" algn="ctr">
              <a:spcBef>
                <a:spcPts val="25"/>
              </a:spcBef>
            </a:pPr>
            <a:r>
              <a:rPr sz="598" spc="98" dirty="0">
                <a:solidFill>
                  <a:srgbClr val="8B8B8B"/>
                </a:solidFill>
                <a:latin typeface="Calibri"/>
                <a:cs typeface="Calibri"/>
              </a:rPr>
              <a:t>Examen </a:t>
            </a:r>
            <a:r>
              <a:rPr sz="598" spc="84" dirty="0">
                <a:solidFill>
                  <a:srgbClr val="8B8B8B"/>
                </a:solidFill>
                <a:latin typeface="Calibri"/>
                <a:cs typeface="Calibri"/>
              </a:rPr>
              <a:t>y</a:t>
            </a:r>
            <a:r>
              <a:rPr sz="598" spc="-7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valoración</a:t>
            </a:r>
            <a:endParaRPr sz="598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342834" y="6202756"/>
            <a:ext cx="556766" cy="221456"/>
          </a:xfrm>
          <a:custGeom>
            <a:avLst/>
            <a:gdLst/>
            <a:ahLst/>
            <a:cxnLst/>
            <a:rect l="l" t="t" r="r" b="b"/>
            <a:pathLst>
              <a:path w="791845" h="314959">
                <a:moveTo>
                  <a:pt x="700151" y="0"/>
                </a:moveTo>
                <a:lnTo>
                  <a:pt x="91668" y="0"/>
                </a:lnTo>
                <a:lnTo>
                  <a:pt x="56074" y="7235"/>
                </a:lnTo>
                <a:lnTo>
                  <a:pt x="26927" y="26933"/>
                </a:lnTo>
                <a:lnTo>
                  <a:pt x="7233" y="56085"/>
                </a:lnTo>
                <a:lnTo>
                  <a:pt x="0" y="91681"/>
                </a:lnTo>
                <a:lnTo>
                  <a:pt x="0" y="222732"/>
                </a:lnTo>
                <a:lnTo>
                  <a:pt x="7233" y="258326"/>
                </a:lnTo>
                <a:lnTo>
                  <a:pt x="26927" y="287474"/>
                </a:lnTo>
                <a:lnTo>
                  <a:pt x="56074" y="307168"/>
                </a:lnTo>
                <a:lnTo>
                  <a:pt x="91668" y="314401"/>
                </a:lnTo>
                <a:lnTo>
                  <a:pt x="700151" y="314401"/>
                </a:lnTo>
                <a:lnTo>
                  <a:pt x="735744" y="307168"/>
                </a:lnTo>
                <a:lnTo>
                  <a:pt x="764892" y="287474"/>
                </a:lnTo>
                <a:lnTo>
                  <a:pt x="784586" y="258326"/>
                </a:lnTo>
                <a:lnTo>
                  <a:pt x="791819" y="222732"/>
                </a:lnTo>
                <a:lnTo>
                  <a:pt x="791819" y="91681"/>
                </a:lnTo>
                <a:lnTo>
                  <a:pt x="784586" y="56085"/>
                </a:lnTo>
                <a:lnTo>
                  <a:pt x="764892" y="26933"/>
                </a:lnTo>
                <a:lnTo>
                  <a:pt x="735744" y="7235"/>
                </a:lnTo>
                <a:lnTo>
                  <a:pt x="70015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65" name="object 65"/>
          <p:cNvSpPr txBox="1"/>
          <p:nvPr/>
        </p:nvSpPr>
        <p:spPr>
          <a:xfrm>
            <a:off x="1623621" y="6260966"/>
            <a:ext cx="7094637" cy="49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72" algn="r"/>
            <a:r>
              <a:rPr sz="598" b="1" spc="105" dirty="0">
                <a:solidFill>
                  <a:srgbClr val="8B8B8B"/>
                </a:solidFill>
                <a:latin typeface="Calibri"/>
                <a:cs typeface="Calibri"/>
              </a:rPr>
              <a:t>PQR</a:t>
            </a:r>
            <a:endParaRPr sz="598" dirty="0">
              <a:latin typeface="Calibri"/>
              <a:cs typeface="Calibri"/>
            </a:endParaRPr>
          </a:p>
          <a:p>
            <a:pPr marL="8929">
              <a:spcBef>
                <a:spcPts val="39"/>
              </a:spcBef>
            </a:pPr>
            <a:r>
              <a:rPr sz="633" spc="74" dirty="0">
                <a:solidFill>
                  <a:srgbClr val="A2A2A2"/>
                </a:solidFill>
                <a:latin typeface="Calibri"/>
                <a:cs typeface="Calibri"/>
              </a:rPr>
              <a:t>Fuente:</a:t>
            </a:r>
            <a:endParaRPr sz="633" dirty="0">
              <a:latin typeface="Calibri"/>
              <a:cs typeface="Calibri"/>
            </a:endParaRPr>
          </a:p>
          <a:p>
            <a:pPr marL="8929" marR="5632200">
              <a:lnSpc>
                <a:spcPct val="103200"/>
              </a:lnSpc>
            </a:pP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 área </a:t>
            </a:r>
            <a:r>
              <a:rPr sz="633" spc="88" dirty="0">
                <a:solidFill>
                  <a:srgbClr val="A2A2A2"/>
                </a:solidFill>
                <a:latin typeface="Calibri"/>
                <a:cs typeface="Calibri"/>
              </a:rPr>
              <a:t>TIC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S.O.S 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Entrevista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0" dirty="0">
                <a:solidFill>
                  <a:srgbClr val="A2A2A2"/>
                </a:solidFill>
                <a:latin typeface="Calibri"/>
                <a:cs typeface="Calibri"/>
              </a:rPr>
              <a:t>área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77" dirty="0">
                <a:solidFill>
                  <a:srgbClr val="A2A2A2"/>
                </a:solidFill>
                <a:latin typeface="Calibri"/>
                <a:cs typeface="Calibri"/>
              </a:rPr>
              <a:t>Gestión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5" dirty="0">
                <a:solidFill>
                  <a:srgbClr val="A2A2A2"/>
                </a:solidFill>
                <a:latin typeface="Calibri"/>
                <a:cs typeface="Calibri"/>
              </a:rPr>
              <a:t>de</a:t>
            </a:r>
            <a:r>
              <a:rPr sz="633" spc="25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Riesgos  </a:t>
            </a:r>
            <a:r>
              <a:rPr sz="633" spc="63" dirty="0">
                <a:solidFill>
                  <a:srgbClr val="A2A2A2"/>
                </a:solidFill>
                <a:latin typeface="Calibri"/>
                <a:cs typeface="Calibri"/>
              </a:rPr>
              <a:t>Visita</a:t>
            </a:r>
            <a:r>
              <a:rPr sz="633" spc="-14" dirty="0">
                <a:solidFill>
                  <a:srgbClr val="A2A2A2"/>
                </a:solidFill>
                <a:latin typeface="Calibri"/>
                <a:cs typeface="Calibri"/>
              </a:rPr>
              <a:t> </a:t>
            </a:r>
            <a:r>
              <a:rPr sz="633" spc="91" dirty="0">
                <a:solidFill>
                  <a:srgbClr val="A2A2A2"/>
                </a:solidFill>
                <a:latin typeface="Calibri"/>
                <a:cs typeface="Calibri"/>
              </a:rPr>
              <a:t>Comfandi</a:t>
            </a:r>
            <a:endParaRPr sz="633" dirty="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660364" y="5670465"/>
            <a:ext cx="1598414" cy="455861"/>
          </a:xfrm>
          <a:custGeom>
            <a:avLst/>
            <a:gdLst/>
            <a:ahLst/>
            <a:cxnLst/>
            <a:rect l="l" t="t" r="r" b="b"/>
            <a:pathLst>
              <a:path w="2273300" h="648334">
                <a:moveTo>
                  <a:pt x="2181440" y="0"/>
                </a:moveTo>
                <a:lnTo>
                  <a:pt x="91668" y="0"/>
                </a:lnTo>
                <a:lnTo>
                  <a:pt x="56074" y="7233"/>
                </a:lnTo>
                <a:lnTo>
                  <a:pt x="26927" y="26927"/>
                </a:lnTo>
                <a:lnTo>
                  <a:pt x="7233" y="56074"/>
                </a:lnTo>
                <a:lnTo>
                  <a:pt x="0" y="91668"/>
                </a:lnTo>
                <a:lnTo>
                  <a:pt x="0" y="556552"/>
                </a:lnTo>
                <a:lnTo>
                  <a:pt x="7233" y="592145"/>
                </a:lnTo>
                <a:lnTo>
                  <a:pt x="26927" y="621293"/>
                </a:lnTo>
                <a:lnTo>
                  <a:pt x="56074" y="640987"/>
                </a:lnTo>
                <a:lnTo>
                  <a:pt x="91668" y="648220"/>
                </a:lnTo>
                <a:lnTo>
                  <a:pt x="2181440" y="648220"/>
                </a:lnTo>
                <a:lnTo>
                  <a:pt x="2217034" y="640987"/>
                </a:lnTo>
                <a:lnTo>
                  <a:pt x="2246182" y="621293"/>
                </a:lnTo>
                <a:lnTo>
                  <a:pt x="2265876" y="592145"/>
                </a:lnTo>
                <a:lnTo>
                  <a:pt x="2273109" y="556552"/>
                </a:lnTo>
                <a:lnTo>
                  <a:pt x="2273109" y="91668"/>
                </a:lnTo>
                <a:lnTo>
                  <a:pt x="2265876" y="56074"/>
                </a:lnTo>
                <a:lnTo>
                  <a:pt x="2246182" y="26927"/>
                </a:lnTo>
                <a:lnTo>
                  <a:pt x="2217034" y="7233"/>
                </a:lnTo>
                <a:lnTo>
                  <a:pt x="21814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67" name="object 67"/>
          <p:cNvSpPr txBox="1"/>
          <p:nvPr/>
        </p:nvSpPr>
        <p:spPr>
          <a:xfrm>
            <a:off x="8888394" y="5701559"/>
            <a:ext cx="1121122" cy="38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indent="21430" algn="ctr">
              <a:lnSpc>
                <a:spcPct val="103600"/>
              </a:lnSpc>
            </a:pPr>
            <a:r>
              <a:rPr sz="598" b="1" spc="77" dirty="0">
                <a:solidFill>
                  <a:srgbClr val="8B8B8B"/>
                </a:solidFill>
                <a:latin typeface="Calibri"/>
                <a:cs typeface="Calibri"/>
              </a:rPr>
              <a:t>Resultado </a:t>
            </a:r>
            <a:r>
              <a:rPr sz="598" b="1" spc="84" dirty="0">
                <a:solidFill>
                  <a:srgbClr val="8B8B8B"/>
                </a:solidFill>
                <a:latin typeface="Calibri"/>
                <a:cs typeface="Calibri"/>
              </a:rPr>
              <a:t>de exámenes 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Dato</a:t>
            </a:r>
            <a:r>
              <a:rPr sz="598" spc="2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598" spc="2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control</a:t>
            </a:r>
            <a:r>
              <a:rPr sz="598" spc="2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que</a:t>
            </a:r>
            <a:r>
              <a:rPr sz="598" spc="21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4" dirty="0">
                <a:solidFill>
                  <a:srgbClr val="8B8B8B"/>
                </a:solidFill>
                <a:latin typeface="Calibri"/>
                <a:cs typeface="Calibri"/>
              </a:rPr>
              <a:t>ingresa  </a:t>
            </a:r>
            <a:r>
              <a:rPr sz="598" spc="53" dirty="0">
                <a:solidFill>
                  <a:srgbClr val="8B8B8B"/>
                </a:solidFill>
                <a:latin typeface="Calibri"/>
                <a:cs typeface="Calibri"/>
              </a:rPr>
              <a:t>al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sistema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598" spc="53" dirty="0">
                <a:solidFill>
                  <a:srgbClr val="8B8B8B"/>
                </a:solidFill>
                <a:latin typeface="Calibri"/>
                <a:cs typeface="Calibri"/>
              </a:rPr>
              <a:t>la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IPS </a:t>
            </a:r>
            <a:r>
              <a:rPr sz="598" spc="74" dirty="0">
                <a:solidFill>
                  <a:srgbClr val="8B8B8B"/>
                </a:solidFill>
                <a:latin typeface="Calibri"/>
                <a:cs typeface="Calibri"/>
              </a:rPr>
              <a:t>antes 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cada</a:t>
            </a:r>
            <a:r>
              <a:rPr sz="598" spc="-8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endParaRPr sz="598" dirty="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87058" y="4222963"/>
            <a:ext cx="1403300" cy="38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71" marR="3572" indent="-191089">
              <a:lnSpc>
                <a:spcPct val="103600"/>
              </a:lnSpc>
            </a:pPr>
            <a:r>
              <a:rPr sz="598" b="1" spc="80" dirty="0">
                <a:solidFill>
                  <a:srgbClr val="8B8B8B"/>
                </a:solidFill>
                <a:latin typeface="Calibri"/>
                <a:cs typeface="Calibri"/>
              </a:rPr>
              <a:t>Fármacos/hábitos/cita/exámenes 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Tomar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medidas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según </a:t>
            </a:r>
            <a:r>
              <a:rPr sz="598" spc="56" dirty="0">
                <a:solidFill>
                  <a:srgbClr val="8B8B8B"/>
                </a:solidFill>
                <a:latin typeface="Calibri"/>
                <a:cs typeface="Calibri"/>
              </a:rPr>
              <a:t>el 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estado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del </a:t>
            </a:r>
            <a:r>
              <a:rPr sz="598" spc="77" dirty="0">
                <a:solidFill>
                  <a:srgbClr val="8B8B8B"/>
                </a:solidFill>
                <a:latin typeface="Calibri"/>
                <a:cs typeface="Calibri"/>
              </a:rPr>
              <a:t>paciente </a:t>
            </a:r>
            <a:r>
              <a:rPr sz="598" spc="84" dirty="0">
                <a:solidFill>
                  <a:srgbClr val="8B8B8B"/>
                </a:solidFill>
                <a:latin typeface="Calibri"/>
                <a:cs typeface="Calibri"/>
              </a:rPr>
              <a:t>y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sus 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resultados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598" spc="-25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exámenes</a:t>
            </a:r>
            <a:endParaRPr sz="598" dirty="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02456" y="4772150"/>
            <a:ext cx="1171574" cy="28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30" algn="ctr"/>
            <a:r>
              <a:rPr sz="598" b="1" spc="63" dirty="0">
                <a:solidFill>
                  <a:srgbClr val="8B8B8B"/>
                </a:solidFill>
                <a:latin typeface="Calibri"/>
                <a:cs typeface="Calibri"/>
              </a:rPr>
              <a:t>Horario</a:t>
            </a:r>
            <a:r>
              <a:rPr sz="598" b="1" spc="-42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b="1" spc="70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endParaRPr sz="598" dirty="0">
              <a:latin typeface="Calibri"/>
              <a:cs typeface="Calibri"/>
            </a:endParaRPr>
          </a:p>
          <a:p>
            <a:pPr marL="8929" marR="3572" algn="ctr">
              <a:lnSpc>
                <a:spcPct val="103600"/>
              </a:lnSpc>
            </a:pPr>
            <a:r>
              <a:rPr sz="598" spc="88" dirty="0">
                <a:solidFill>
                  <a:srgbClr val="8B8B8B"/>
                </a:solidFill>
                <a:latin typeface="Calibri"/>
                <a:cs typeface="Calibri"/>
              </a:rPr>
              <a:t>Recuerda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cita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para</a:t>
            </a:r>
            <a:r>
              <a:rPr sz="598" spc="14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80" dirty="0">
                <a:solidFill>
                  <a:srgbClr val="8B8B8B"/>
                </a:solidFill>
                <a:latin typeface="Calibri"/>
                <a:cs typeface="Calibri"/>
              </a:rPr>
              <a:t>aumentar  </a:t>
            </a:r>
            <a:r>
              <a:rPr sz="598" spc="70" dirty="0">
                <a:solidFill>
                  <a:srgbClr val="8B8B8B"/>
                </a:solidFill>
                <a:latin typeface="Calibri"/>
                <a:cs typeface="Calibri"/>
              </a:rPr>
              <a:t>posibilidad </a:t>
            </a:r>
            <a:r>
              <a:rPr sz="598" spc="91" dirty="0">
                <a:solidFill>
                  <a:srgbClr val="8B8B8B"/>
                </a:solidFill>
                <a:latin typeface="Calibri"/>
                <a:cs typeface="Calibri"/>
              </a:rPr>
              <a:t>de</a:t>
            </a:r>
            <a:r>
              <a:rPr sz="598" spc="-63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598" spc="67" dirty="0">
                <a:solidFill>
                  <a:srgbClr val="8B8B8B"/>
                </a:solidFill>
                <a:latin typeface="Calibri"/>
                <a:cs typeface="Calibri"/>
              </a:rPr>
              <a:t>asistencia.</a:t>
            </a:r>
            <a:endParaRPr sz="59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5532" y="482303"/>
            <a:ext cx="7388923" cy="462111"/>
          </a:xfrm>
        </p:spPr>
        <p:txBody>
          <a:bodyPr>
            <a:normAutofit fontScale="90000"/>
          </a:bodyPr>
          <a:lstStyle/>
          <a:p>
            <a:r>
              <a:rPr lang="es-CO" dirty="0"/>
              <a:t>Proceso Actual de la CAC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63328" y="4768454"/>
            <a:ext cx="6965156" cy="165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87" dirty="0">
                <a:solidFill>
                  <a:srgbClr val="5B5B5B"/>
                </a:solidFill>
                <a:latin typeface="Calibri"/>
              </a:rPr>
              <a:t>Proceso de actual de CAC</a:t>
            </a:r>
          </a:p>
          <a:p>
            <a:endParaRPr lang="es-CO" sz="1687" dirty="0">
              <a:solidFill>
                <a:srgbClr val="5B5B5B"/>
              </a:solidFill>
              <a:latin typeface="Calibri"/>
            </a:endParaRPr>
          </a:p>
          <a:p>
            <a:pPr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procesos: 17</a:t>
            </a:r>
          </a:p>
          <a:p>
            <a:pPr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actores: 5</a:t>
            </a:r>
          </a:p>
          <a:p>
            <a:pPr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Numero de controles de calidad: 9</a:t>
            </a:r>
          </a:p>
          <a:p>
            <a:pPr indent="-214312">
              <a:buFont typeface="Arial" panose="020B0604020202020204" pitchFamily="34" charset="0"/>
              <a:buChar char="•"/>
            </a:pPr>
            <a:r>
              <a:rPr lang="es-CO" sz="1687" dirty="0">
                <a:solidFill>
                  <a:srgbClr val="5B5B5B"/>
                </a:solidFill>
                <a:latin typeface="Calibri"/>
              </a:rPr>
              <a:t>Frecuencia de comunicación EPS-IPS: 6 meses(Toma de decisiones)</a:t>
            </a:r>
            <a:endParaRPr lang="es-CO" sz="135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6" y="964406"/>
            <a:ext cx="6051900" cy="48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1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1121</Words>
  <Application>Microsoft Office PowerPoint</Application>
  <PresentationFormat>Widescreen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Wingdings</vt:lpstr>
      <vt:lpstr>Tema de Office</vt:lpstr>
      <vt:lpstr>Diseño personalizado</vt:lpstr>
      <vt:lpstr>Beto: una solución web que apoya la gestión de la CAC</vt:lpstr>
      <vt:lpstr>Diagnóstico general</vt:lpstr>
      <vt:lpstr>Necesidades para toma de decisiones</vt:lpstr>
      <vt:lpstr>Alcances de la solución</vt:lpstr>
      <vt:lpstr>Alcances de la solución</vt:lpstr>
      <vt:lpstr>Canales de comunicación</vt:lpstr>
      <vt:lpstr>Datos para toma de decisiones</vt:lpstr>
      <vt:lpstr>Proceso Actual de la CAC</vt:lpstr>
      <vt:lpstr>Descripción del Problema</vt:lpstr>
      <vt:lpstr>Proyecto de software: Resultados del análisis de alcance</vt:lpstr>
      <vt:lpstr>Solución</vt:lpstr>
      <vt:lpstr>Proceso actual: Comunicación IPS-EPS</vt:lpstr>
      <vt:lpstr>Alcance del proyecto de software 1/2</vt:lpstr>
      <vt:lpstr>Alcance del proyecto de software 2/2</vt:lpstr>
      <vt:lpstr>Resultados de priorización y propuesta de la App Web: “BetoWeb”</vt:lpstr>
      <vt:lpstr>Decisiones de arquitectura</vt:lpstr>
      <vt:lpstr>Decisiones de arquitectura</vt:lpstr>
      <vt:lpstr>Diseño de microservicios</vt:lpstr>
      <vt:lpstr>Archivos de configuración CAC</vt:lpstr>
      <vt:lpstr>Archivos de configuración CAC</vt:lpstr>
      <vt:lpstr>Tecnologías seleccionadas</vt:lpstr>
      <vt:lpstr>Tecnologías seleccionadas</vt:lpstr>
      <vt:lpstr>Tecnologías seleccionadas: MySQL</vt:lpstr>
      <vt:lpstr>Tecnologías seleccionadas: 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iuhuohuhihi</dc:title>
  <dc:creator>JORDAN ESTEBAN PALACIOS VASQUEZ</dc:creator>
  <cp:lastModifiedBy>Juan David Arango Paredes</cp:lastModifiedBy>
  <cp:revision>12</cp:revision>
  <dcterms:created xsi:type="dcterms:W3CDTF">2018-03-05T19:01:34Z</dcterms:created>
  <dcterms:modified xsi:type="dcterms:W3CDTF">2018-05-15T13:04:11Z</dcterms:modified>
</cp:coreProperties>
</file>