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6"/>
  </p:notesMasterIdLst>
  <p:sldIdLst>
    <p:sldId id="257" r:id="rId2"/>
    <p:sldId id="258" r:id="rId3"/>
    <p:sldId id="287" r:id="rId4"/>
    <p:sldId id="291" r:id="rId5"/>
    <p:sldId id="296" r:id="rId6"/>
    <p:sldId id="292" r:id="rId7"/>
    <p:sldId id="294" r:id="rId8"/>
    <p:sldId id="295" r:id="rId9"/>
    <p:sldId id="260" r:id="rId10"/>
    <p:sldId id="290" r:id="rId11"/>
    <p:sldId id="286" r:id="rId12"/>
    <p:sldId id="288" r:id="rId13"/>
    <p:sldId id="289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6D9F43-A4C0-469B-ABF7-6D34A8982158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51F1E5-31AE-49B4-BA82-15A752B53C28}">
      <dgm:prSet phldrT="[Text]" custT="1"/>
      <dgm:spPr/>
      <dgm:t>
        <a:bodyPr/>
        <a:lstStyle/>
        <a:p>
          <a:r>
            <a:rPr lang="es-CO" sz="1100" noProof="0" dirty="0"/>
            <a:t>Descargar una plantilla de trabajo.</a:t>
          </a:r>
        </a:p>
      </dgm:t>
    </dgm:pt>
    <dgm:pt modelId="{3D13ACB3-0031-4363-8C1C-9A338B84A0D0}" type="parTrans" cxnId="{4E3377E5-D96D-4332-B876-0D341B7A486C}">
      <dgm:prSet/>
      <dgm:spPr/>
      <dgm:t>
        <a:bodyPr/>
        <a:lstStyle/>
        <a:p>
          <a:endParaRPr lang="en-US"/>
        </a:p>
      </dgm:t>
    </dgm:pt>
    <dgm:pt modelId="{9B0B68A2-21AA-42F9-A9EE-2A0F40AB82CE}" type="sibTrans" cxnId="{4E3377E5-D96D-4332-B876-0D341B7A486C}">
      <dgm:prSet/>
      <dgm:spPr/>
      <dgm:t>
        <a:bodyPr/>
        <a:lstStyle/>
        <a:p>
          <a:endParaRPr lang="en-US"/>
        </a:p>
      </dgm:t>
    </dgm:pt>
    <dgm:pt modelId="{AC48CB8B-D6EC-42E9-9FE2-58CA9D7B7E97}">
      <dgm:prSet phldrT="[Text]"/>
      <dgm:spPr/>
      <dgm:t>
        <a:bodyPr/>
        <a:lstStyle/>
        <a:p>
          <a:r>
            <a:rPr lang="es-CO" noProof="0" dirty="0"/>
            <a:t>Validación de formato (Paso 2)</a:t>
          </a:r>
        </a:p>
      </dgm:t>
    </dgm:pt>
    <dgm:pt modelId="{9F7288D7-5EA6-4462-AE83-355F8B5F6DB9}" type="parTrans" cxnId="{F8BC39D2-FD55-4D96-B36F-B6A7B7FC64BA}">
      <dgm:prSet/>
      <dgm:spPr/>
      <dgm:t>
        <a:bodyPr/>
        <a:lstStyle/>
        <a:p>
          <a:endParaRPr lang="en-US"/>
        </a:p>
      </dgm:t>
    </dgm:pt>
    <dgm:pt modelId="{70F1094D-3552-4841-AA68-33B9933E331E}" type="sibTrans" cxnId="{F8BC39D2-FD55-4D96-B36F-B6A7B7FC64BA}">
      <dgm:prSet/>
      <dgm:spPr/>
      <dgm:t>
        <a:bodyPr/>
        <a:lstStyle/>
        <a:p>
          <a:endParaRPr lang="en-US"/>
        </a:p>
      </dgm:t>
    </dgm:pt>
    <dgm:pt modelId="{12331B5D-A159-40BA-84AB-08D3B831CCE1}">
      <dgm:prSet phldrT="[Text]"/>
      <dgm:spPr/>
      <dgm:t>
        <a:bodyPr/>
        <a:lstStyle/>
        <a:p>
          <a:r>
            <a:rPr lang="es-CO" noProof="0" dirty="0"/>
            <a:t>Histórico de archivos</a:t>
          </a:r>
        </a:p>
      </dgm:t>
    </dgm:pt>
    <dgm:pt modelId="{401256BD-D09D-4881-9B99-0F0881C7C841}" type="parTrans" cxnId="{10B80D8A-337A-4E5A-9479-C7134CC05E0A}">
      <dgm:prSet/>
      <dgm:spPr/>
      <dgm:t>
        <a:bodyPr/>
        <a:lstStyle/>
        <a:p>
          <a:endParaRPr lang="en-US"/>
        </a:p>
      </dgm:t>
    </dgm:pt>
    <dgm:pt modelId="{57C6D13E-7891-4F58-A2C4-656669EA14C0}" type="sibTrans" cxnId="{10B80D8A-337A-4E5A-9479-C7134CC05E0A}">
      <dgm:prSet/>
      <dgm:spPr/>
      <dgm:t>
        <a:bodyPr/>
        <a:lstStyle/>
        <a:p>
          <a:endParaRPr lang="en-US"/>
        </a:p>
      </dgm:t>
    </dgm:pt>
    <dgm:pt modelId="{FC447868-4043-4BCF-B194-DD17F4E255B3}">
      <dgm:prSet phldrT="[Text]" custT="1"/>
      <dgm:spPr/>
      <dgm:t>
        <a:bodyPr/>
        <a:lstStyle/>
        <a:p>
          <a:r>
            <a:rPr lang="es-CO" sz="1800" noProof="0" dirty="0"/>
            <a:t>Iniciar sesión</a:t>
          </a:r>
        </a:p>
      </dgm:t>
    </dgm:pt>
    <dgm:pt modelId="{F3D864C2-6221-4F9D-ACD8-D1D76EE3C84F}" type="parTrans" cxnId="{F0607F4D-E246-406A-BAEB-4DE0D9508EC6}">
      <dgm:prSet/>
      <dgm:spPr/>
      <dgm:t>
        <a:bodyPr/>
        <a:lstStyle/>
        <a:p>
          <a:endParaRPr lang="en-US"/>
        </a:p>
      </dgm:t>
    </dgm:pt>
    <dgm:pt modelId="{9D0B577A-5A6D-4BEE-BF33-9CE5DDBC4D3A}" type="sibTrans" cxnId="{F0607F4D-E246-406A-BAEB-4DE0D9508EC6}">
      <dgm:prSet/>
      <dgm:spPr/>
      <dgm:t>
        <a:bodyPr/>
        <a:lstStyle/>
        <a:p>
          <a:endParaRPr lang="en-US"/>
        </a:p>
      </dgm:t>
    </dgm:pt>
    <dgm:pt modelId="{45B1F8AE-D9BF-4E17-ACAA-29161830E737}">
      <dgm:prSet phldrT="[Text]" custT="1"/>
      <dgm:spPr/>
      <dgm:t>
        <a:bodyPr/>
        <a:lstStyle/>
        <a:p>
          <a:r>
            <a:rPr lang="es-CO" sz="1200" noProof="0" dirty="0"/>
            <a:t>Ingrese su usuario y contraseña.</a:t>
          </a:r>
        </a:p>
      </dgm:t>
    </dgm:pt>
    <dgm:pt modelId="{4E40D8DE-C949-43E3-ADA0-33E1032F348B}" type="parTrans" cxnId="{84482671-ABCD-4F64-977D-550EC8F3BD2E}">
      <dgm:prSet/>
      <dgm:spPr/>
      <dgm:t>
        <a:bodyPr/>
        <a:lstStyle/>
        <a:p>
          <a:endParaRPr lang="en-US"/>
        </a:p>
      </dgm:t>
    </dgm:pt>
    <dgm:pt modelId="{36B411E1-EF67-420F-A043-139BDA3EB24F}" type="sibTrans" cxnId="{84482671-ABCD-4F64-977D-550EC8F3BD2E}">
      <dgm:prSet/>
      <dgm:spPr/>
      <dgm:t>
        <a:bodyPr/>
        <a:lstStyle/>
        <a:p>
          <a:endParaRPr lang="en-US"/>
        </a:p>
      </dgm:t>
    </dgm:pt>
    <dgm:pt modelId="{92954543-0284-4BDE-AA71-A4849B3A08A0}">
      <dgm:prSet phldrT="[Text]" custT="1"/>
      <dgm:spPr/>
      <dgm:t>
        <a:bodyPr/>
        <a:lstStyle/>
        <a:p>
          <a:r>
            <a:rPr lang="es-CO" sz="1600" noProof="0" dirty="0"/>
            <a:t>Importar archivos (Paso 1)</a:t>
          </a:r>
        </a:p>
      </dgm:t>
    </dgm:pt>
    <dgm:pt modelId="{12C2DFA7-593E-44D4-9BCD-8FE2F7C235A3}" type="parTrans" cxnId="{FE7F7334-6960-4C7E-BA54-5AFCCA3A8016}">
      <dgm:prSet/>
      <dgm:spPr/>
      <dgm:t>
        <a:bodyPr/>
        <a:lstStyle/>
        <a:p>
          <a:endParaRPr lang="en-US"/>
        </a:p>
      </dgm:t>
    </dgm:pt>
    <dgm:pt modelId="{C8296F30-820F-4B0D-893E-9887179DD25E}" type="sibTrans" cxnId="{FE7F7334-6960-4C7E-BA54-5AFCCA3A8016}">
      <dgm:prSet/>
      <dgm:spPr/>
      <dgm:t>
        <a:bodyPr/>
        <a:lstStyle/>
        <a:p>
          <a:endParaRPr lang="en-US"/>
        </a:p>
      </dgm:t>
    </dgm:pt>
    <dgm:pt modelId="{105C40DA-6086-4FED-AAD2-EE00C4E607CD}">
      <dgm:prSet phldrT="[Text]" custT="1"/>
      <dgm:spPr/>
      <dgm:t>
        <a:bodyPr/>
        <a:lstStyle/>
        <a:p>
          <a:r>
            <a:rPr lang="es-CO" sz="1100" noProof="0" dirty="0"/>
            <a:t>En la plantilla, ingresar la información de los pacientes.</a:t>
          </a:r>
        </a:p>
      </dgm:t>
    </dgm:pt>
    <dgm:pt modelId="{3859AD5E-51D8-4B8C-8AF6-7A02F9A311D3}" type="parTrans" cxnId="{A4D93681-9369-46F2-92AC-27EBC7DF49E8}">
      <dgm:prSet/>
      <dgm:spPr/>
      <dgm:t>
        <a:bodyPr/>
        <a:lstStyle/>
        <a:p>
          <a:endParaRPr lang="en-US"/>
        </a:p>
      </dgm:t>
    </dgm:pt>
    <dgm:pt modelId="{456517CF-7E4F-44AB-A51C-34EE181722FA}" type="sibTrans" cxnId="{A4D93681-9369-46F2-92AC-27EBC7DF49E8}">
      <dgm:prSet/>
      <dgm:spPr/>
      <dgm:t>
        <a:bodyPr/>
        <a:lstStyle/>
        <a:p>
          <a:endParaRPr lang="en-US"/>
        </a:p>
      </dgm:t>
    </dgm:pt>
    <dgm:pt modelId="{AB06BA0C-39C3-4E62-81CA-485E6D7114A6}">
      <dgm:prSet phldrT="[Text]" custT="1"/>
      <dgm:spPr/>
      <dgm:t>
        <a:bodyPr/>
        <a:lstStyle/>
        <a:p>
          <a:r>
            <a:rPr lang="es-CO" sz="1100" noProof="0" dirty="0"/>
            <a:t>Recuerde borrar formatos, filtros, columnas adicionales a la plantilla. </a:t>
          </a:r>
        </a:p>
      </dgm:t>
    </dgm:pt>
    <dgm:pt modelId="{CF9CF72C-8FA1-48C3-978C-78CC065A6EA4}" type="parTrans" cxnId="{9079B2C7-7781-48F4-9041-FA07D267210E}">
      <dgm:prSet/>
      <dgm:spPr/>
      <dgm:t>
        <a:bodyPr/>
        <a:lstStyle/>
        <a:p>
          <a:endParaRPr lang="en-US"/>
        </a:p>
      </dgm:t>
    </dgm:pt>
    <dgm:pt modelId="{93A78F17-B7B2-47AB-9436-847346B27A82}" type="sibTrans" cxnId="{9079B2C7-7781-48F4-9041-FA07D267210E}">
      <dgm:prSet/>
      <dgm:spPr/>
      <dgm:t>
        <a:bodyPr/>
        <a:lstStyle/>
        <a:p>
          <a:endParaRPr lang="en-US"/>
        </a:p>
      </dgm:t>
    </dgm:pt>
    <dgm:pt modelId="{502536EE-24A0-4AAC-9EDE-97477C5120C4}">
      <dgm:prSet phldrT="[Text]" custT="1"/>
      <dgm:spPr/>
      <dgm:t>
        <a:bodyPr/>
        <a:lstStyle/>
        <a:p>
          <a:r>
            <a:rPr lang="es-CO" sz="1100" noProof="0" dirty="0"/>
            <a:t>Guardar con un nombre entendible en formato CSV o XLSX</a:t>
          </a:r>
        </a:p>
      </dgm:t>
    </dgm:pt>
    <dgm:pt modelId="{A30D66E0-C25D-4DE7-AEE7-CB29B43F1562}" type="parTrans" cxnId="{5576DBF9-BADB-4B5C-8FE3-E26CCEEAB668}">
      <dgm:prSet/>
      <dgm:spPr/>
      <dgm:t>
        <a:bodyPr/>
        <a:lstStyle/>
        <a:p>
          <a:endParaRPr lang="en-US"/>
        </a:p>
      </dgm:t>
    </dgm:pt>
    <dgm:pt modelId="{DCA63A2A-DFF5-423E-AFB2-6C70BC7FBA4A}" type="sibTrans" cxnId="{5576DBF9-BADB-4B5C-8FE3-E26CCEEAB668}">
      <dgm:prSet/>
      <dgm:spPr/>
      <dgm:t>
        <a:bodyPr/>
        <a:lstStyle/>
        <a:p>
          <a:endParaRPr lang="en-US"/>
        </a:p>
      </dgm:t>
    </dgm:pt>
    <dgm:pt modelId="{2D5B2A83-EE51-4295-A142-E1A20CC8582E}">
      <dgm:prSet phldrT="[Text]"/>
      <dgm:spPr/>
      <dgm:t>
        <a:bodyPr/>
        <a:lstStyle/>
        <a:p>
          <a:r>
            <a:rPr lang="es-CO" noProof="0" dirty="0"/>
            <a:t>El Sistema verificará si existen errores de formato.</a:t>
          </a:r>
        </a:p>
      </dgm:t>
    </dgm:pt>
    <dgm:pt modelId="{0B18507B-369A-4419-B640-91872C05002B}" type="parTrans" cxnId="{B15EE29F-2350-4065-B7F2-A787E9995878}">
      <dgm:prSet/>
      <dgm:spPr/>
      <dgm:t>
        <a:bodyPr/>
        <a:lstStyle/>
        <a:p>
          <a:endParaRPr lang="en-US"/>
        </a:p>
      </dgm:t>
    </dgm:pt>
    <dgm:pt modelId="{C0BBF5C2-C9AA-46A1-A5AE-32F475AEA60F}" type="sibTrans" cxnId="{B15EE29F-2350-4065-B7F2-A787E9995878}">
      <dgm:prSet/>
      <dgm:spPr/>
      <dgm:t>
        <a:bodyPr/>
        <a:lstStyle/>
        <a:p>
          <a:endParaRPr lang="en-US"/>
        </a:p>
      </dgm:t>
    </dgm:pt>
    <dgm:pt modelId="{F302C922-52D6-46AF-852E-4FEA61E5E02F}">
      <dgm:prSet phldrT="[Text]"/>
      <dgm:spPr/>
      <dgm:t>
        <a:bodyPr/>
        <a:lstStyle/>
        <a:p>
          <a:r>
            <a:rPr lang="es-CO" noProof="0" dirty="0"/>
            <a:t>Si existen errores, se le pedirá que los corrija y repita el paso 1.</a:t>
          </a:r>
        </a:p>
      </dgm:t>
    </dgm:pt>
    <dgm:pt modelId="{C7A2D4FC-E381-4F17-8456-AE309CD64095}" type="parTrans" cxnId="{ECD40196-E4C1-4057-BE56-98CF5123E686}">
      <dgm:prSet/>
      <dgm:spPr/>
      <dgm:t>
        <a:bodyPr/>
        <a:lstStyle/>
        <a:p>
          <a:endParaRPr lang="en-US"/>
        </a:p>
      </dgm:t>
    </dgm:pt>
    <dgm:pt modelId="{5DA0E996-95CB-4103-9B32-A8600BA8689F}" type="sibTrans" cxnId="{ECD40196-E4C1-4057-BE56-98CF5123E686}">
      <dgm:prSet/>
      <dgm:spPr/>
      <dgm:t>
        <a:bodyPr/>
        <a:lstStyle/>
        <a:p>
          <a:endParaRPr lang="en-US"/>
        </a:p>
      </dgm:t>
    </dgm:pt>
    <dgm:pt modelId="{0AF4AC48-9711-4800-AF88-A7475DB047EE}">
      <dgm:prSet phldrT="[Text]"/>
      <dgm:spPr/>
      <dgm:t>
        <a:bodyPr/>
        <a:lstStyle/>
        <a:p>
          <a:r>
            <a:rPr lang="es-CO" noProof="0" dirty="0"/>
            <a:t>Puede descargar la lista de errores de ser necesario.</a:t>
          </a:r>
        </a:p>
      </dgm:t>
    </dgm:pt>
    <dgm:pt modelId="{6673B50E-0E85-460F-A34C-7920334D5879}" type="parTrans" cxnId="{392D3F3C-A46C-4458-B044-B49C389ECE7E}">
      <dgm:prSet/>
      <dgm:spPr/>
      <dgm:t>
        <a:bodyPr/>
        <a:lstStyle/>
        <a:p>
          <a:endParaRPr lang="en-US"/>
        </a:p>
      </dgm:t>
    </dgm:pt>
    <dgm:pt modelId="{F9E3D9E5-EEBE-4223-A46D-4DF732C1E0F5}" type="sibTrans" cxnId="{392D3F3C-A46C-4458-B044-B49C389ECE7E}">
      <dgm:prSet/>
      <dgm:spPr/>
      <dgm:t>
        <a:bodyPr/>
        <a:lstStyle/>
        <a:p>
          <a:endParaRPr lang="en-US"/>
        </a:p>
      </dgm:t>
    </dgm:pt>
    <dgm:pt modelId="{BBBDDB03-7084-4D80-A566-410AAD84B373}">
      <dgm:prSet phldrT="[Text]"/>
      <dgm:spPr/>
      <dgm:t>
        <a:bodyPr/>
        <a:lstStyle/>
        <a:p>
          <a:r>
            <a:rPr lang="es-CO" noProof="0" dirty="0"/>
            <a:t>En esta vista podrá ver todos los archivos cargados al sistema.</a:t>
          </a:r>
        </a:p>
      </dgm:t>
    </dgm:pt>
    <dgm:pt modelId="{B27823BA-CB5D-4A80-808D-A8AD99D36B21}" type="parTrans" cxnId="{1AA37910-A2C2-4DDB-AA73-B0CE4CE3575E}">
      <dgm:prSet/>
      <dgm:spPr/>
      <dgm:t>
        <a:bodyPr/>
        <a:lstStyle/>
        <a:p>
          <a:endParaRPr lang="en-US"/>
        </a:p>
      </dgm:t>
    </dgm:pt>
    <dgm:pt modelId="{E22777D4-7E39-4EBB-AECE-0109C76CC1B6}" type="sibTrans" cxnId="{1AA37910-A2C2-4DDB-AA73-B0CE4CE3575E}">
      <dgm:prSet/>
      <dgm:spPr/>
      <dgm:t>
        <a:bodyPr/>
        <a:lstStyle/>
        <a:p>
          <a:endParaRPr lang="en-US"/>
        </a:p>
      </dgm:t>
    </dgm:pt>
    <dgm:pt modelId="{ED1B015A-9E86-406B-A22A-B29CE600DA3B}">
      <dgm:prSet phldrT="[Text]"/>
      <dgm:spPr/>
      <dgm:t>
        <a:bodyPr/>
        <a:lstStyle/>
        <a:p>
          <a:r>
            <a:rPr lang="es-CO" noProof="0" dirty="0"/>
            <a:t>Por cada archivo, podrá ver la lista de pacientes que tienen valores con vigencias vencidas y/o prioritarios</a:t>
          </a:r>
        </a:p>
      </dgm:t>
    </dgm:pt>
    <dgm:pt modelId="{E2D6B61C-61B8-44C0-8D83-9459B70DF00B}" type="parTrans" cxnId="{79049BE8-0045-4FA4-8386-BD87D223E690}">
      <dgm:prSet/>
      <dgm:spPr/>
      <dgm:t>
        <a:bodyPr/>
        <a:lstStyle/>
        <a:p>
          <a:endParaRPr lang="en-US"/>
        </a:p>
      </dgm:t>
    </dgm:pt>
    <dgm:pt modelId="{70F7001D-0B23-4D17-B728-EFF37AF4654F}" type="sibTrans" cxnId="{79049BE8-0045-4FA4-8386-BD87D223E690}">
      <dgm:prSet/>
      <dgm:spPr/>
      <dgm:t>
        <a:bodyPr/>
        <a:lstStyle/>
        <a:p>
          <a:endParaRPr lang="en-US"/>
        </a:p>
      </dgm:t>
    </dgm:pt>
    <dgm:pt modelId="{FE23BBC9-4647-42D1-9E45-85EEECF5DBB3}">
      <dgm:prSet phldrT="[Text]" custT="1"/>
      <dgm:spPr/>
      <dgm:t>
        <a:bodyPr/>
        <a:lstStyle/>
        <a:p>
          <a:r>
            <a:rPr lang="es-CO" sz="1100" noProof="0" dirty="0"/>
            <a:t>Cargar el archivo  y dar clic en el botón siguiente</a:t>
          </a:r>
        </a:p>
      </dgm:t>
    </dgm:pt>
    <dgm:pt modelId="{5FDF6BB1-312D-4AD4-B2CE-7518D4F8BC72}" type="parTrans" cxnId="{023BFA56-6CB8-4CFD-ACE2-25DB773EB78A}">
      <dgm:prSet/>
      <dgm:spPr/>
      <dgm:t>
        <a:bodyPr/>
        <a:lstStyle/>
        <a:p>
          <a:endParaRPr lang="en-US"/>
        </a:p>
      </dgm:t>
    </dgm:pt>
    <dgm:pt modelId="{788660AB-CF95-47A0-925D-6A58B06C3947}" type="sibTrans" cxnId="{023BFA56-6CB8-4CFD-ACE2-25DB773EB78A}">
      <dgm:prSet/>
      <dgm:spPr/>
      <dgm:t>
        <a:bodyPr/>
        <a:lstStyle/>
        <a:p>
          <a:endParaRPr lang="en-US"/>
        </a:p>
      </dgm:t>
    </dgm:pt>
    <dgm:pt modelId="{B1044E7B-03E7-4A3F-AD26-D8B736354F8D}" type="pres">
      <dgm:prSet presAssocID="{2F6D9F43-A4C0-469B-ABF7-6D34A898215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92E9F0-7272-4CEF-A3C8-D50FBF34B123}" type="pres">
      <dgm:prSet presAssocID="{2F6D9F43-A4C0-469B-ABF7-6D34A8982158}" presName="dummyMaxCanvas" presStyleCnt="0">
        <dgm:presLayoutVars/>
      </dgm:prSet>
      <dgm:spPr/>
    </dgm:pt>
    <dgm:pt modelId="{A3532221-7DA0-46C6-8E47-7F25AF9FDB73}" type="pres">
      <dgm:prSet presAssocID="{2F6D9F43-A4C0-469B-ABF7-6D34A898215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500E1-59AC-42CD-A7B5-EC44C81461BA}" type="pres">
      <dgm:prSet presAssocID="{2F6D9F43-A4C0-469B-ABF7-6D34A898215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E775B-4C06-4C65-AA10-B57AD0C17CDC}" type="pres">
      <dgm:prSet presAssocID="{2F6D9F43-A4C0-469B-ABF7-6D34A898215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0B1B0-C5B8-4DD3-AAE1-704506A0B57A}" type="pres">
      <dgm:prSet presAssocID="{2F6D9F43-A4C0-469B-ABF7-6D34A898215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5214D9-1DA1-4EB8-B56C-6D4DE9E0DB47}" type="pres">
      <dgm:prSet presAssocID="{2F6D9F43-A4C0-469B-ABF7-6D34A898215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38C9A-D0E7-4D51-937F-2C254D35F13F}" type="pres">
      <dgm:prSet presAssocID="{2F6D9F43-A4C0-469B-ABF7-6D34A898215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3D31D-EC24-4460-857E-1ED25B1C6BAE}" type="pres">
      <dgm:prSet presAssocID="{2F6D9F43-A4C0-469B-ABF7-6D34A898215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282D7-058A-4BB4-A955-BDDF65156925}" type="pres">
      <dgm:prSet presAssocID="{2F6D9F43-A4C0-469B-ABF7-6D34A898215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35C3D-A08C-45E9-8D22-3FDB961688CA}" type="pres">
      <dgm:prSet presAssocID="{2F6D9F43-A4C0-469B-ABF7-6D34A898215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E0301-CDFF-4F48-8D41-94AD0D45426C}" type="pres">
      <dgm:prSet presAssocID="{2F6D9F43-A4C0-469B-ABF7-6D34A898215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52BB4-0A62-40DB-8FDB-874518B4F4B5}" type="pres">
      <dgm:prSet presAssocID="{2F6D9F43-A4C0-469B-ABF7-6D34A898215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CC8302-78A2-4F87-92FE-B9435BBB2F89}" type="presOf" srcId="{AB06BA0C-39C3-4E62-81CA-485E6D7114A6}" destId="{E6535C3D-A08C-45E9-8D22-3FDB961688CA}" srcOrd="1" destOrd="3" presId="urn:microsoft.com/office/officeart/2005/8/layout/vProcess5"/>
    <dgm:cxn modelId="{F900B6A9-5268-40A4-9B65-0B416ECE6043}" type="presOf" srcId="{502536EE-24A0-4AAC-9EDE-97477C5120C4}" destId="{E6535C3D-A08C-45E9-8D22-3FDB961688CA}" srcOrd="1" destOrd="4" presId="urn:microsoft.com/office/officeart/2005/8/layout/vProcess5"/>
    <dgm:cxn modelId="{F8BC39D2-FD55-4D96-B36F-B6A7B7FC64BA}" srcId="{2F6D9F43-A4C0-469B-ABF7-6D34A8982158}" destId="{AC48CB8B-D6EC-42E9-9FE2-58CA9D7B7E97}" srcOrd="2" destOrd="0" parTransId="{9F7288D7-5EA6-4462-AE83-355F8B5F6DB9}" sibTransId="{70F1094D-3552-4841-AA68-33B9933E331E}"/>
    <dgm:cxn modelId="{BC0FCBCD-931A-454C-B9C2-ED72521640F6}" type="presOf" srcId="{F302C922-52D6-46AF-852E-4FEA61E5E02F}" destId="{D6AE775B-4C06-4C65-AA10-B57AD0C17CDC}" srcOrd="0" destOrd="2" presId="urn:microsoft.com/office/officeart/2005/8/layout/vProcess5"/>
    <dgm:cxn modelId="{F0607F4D-E246-406A-BAEB-4DE0D9508EC6}" srcId="{2F6D9F43-A4C0-469B-ABF7-6D34A8982158}" destId="{FC447868-4043-4BCF-B194-DD17F4E255B3}" srcOrd="0" destOrd="0" parTransId="{F3D864C2-6221-4F9D-ACD8-D1D76EE3C84F}" sibTransId="{9D0B577A-5A6D-4BEE-BF33-9CE5DDBC4D3A}"/>
    <dgm:cxn modelId="{23CE683B-EAB6-4B80-A8E1-14014C072C75}" type="presOf" srcId="{9451F1E5-31AE-49B4-BA82-15A752B53C28}" destId="{E6535C3D-A08C-45E9-8D22-3FDB961688CA}" srcOrd="1" destOrd="1" presId="urn:microsoft.com/office/officeart/2005/8/layout/vProcess5"/>
    <dgm:cxn modelId="{06F6F683-1CCD-42DC-BE46-C463CB4A40DC}" type="presOf" srcId="{45B1F8AE-D9BF-4E17-ACAA-29161830E737}" destId="{B36282D7-058A-4BB4-A955-BDDF65156925}" srcOrd="1" destOrd="1" presId="urn:microsoft.com/office/officeart/2005/8/layout/vProcess5"/>
    <dgm:cxn modelId="{78891837-F7D1-40DF-B92C-48131D4B3DD4}" type="presOf" srcId="{ED1B015A-9E86-406B-A22A-B29CE600DA3B}" destId="{0A752BB4-0A62-40DB-8FDB-874518B4F4B5}" srcOrd="1" destOrd="2" presId="urn:microsoft.com/office/officeart/2005/8/layout/vProcess5"/>
    <dgm:cxn modelId="{79049BE8-0045-4FA4-8386-BD87D223E690}" srcId="{12331B5D-A159-40BA-84AB-08D3B831CCE1}" destId="{ED1B015A-9E86-406B-A22A-B29CE600DA3B}" srcOrd="1" destOrd="0" parTransId="{E2D6B61C-61B8-44C0-8D83-9459B70DF00B}" sibTransId="{70F7001D-0B23-4D17-B728-EFF37AF4654F}"/>
    <dgm:cxn modelId="{6EE988DC-1DB6-42E3-A2F2-F8715621F5FA}" type="presOf" srcId="{9451F1E5-31AE-49B4-BA82-15A752B53C28}" destId="{C70500E1-59AC-42CD-A7B5-EC44C81461BA}" srcOrd="0" destOrd="1" presId="urn:microsoft.com/office/officeart/2005/8/layout/vProcess5"/>
    <dgm:cxn modelId="{4E3377E5-D96D-4332-B876-0D341B7A486C}" srcId="{92954543-0284-4BDE-AA71-A4849B3A08A0}" destId="{9451F1E5-31AE-49B4-BA82-15A752B53C28}" srcOrd="0" destOrd="0" parTransId="{3D13ACB3-0031-4363-8C1C-9A338B84A0D0}" sibTransId="{9B0B68A2-21AA-42F9-A9EE-2A0F40AB82CE}"/>
    <dgm:cxn modelId="{9AEF5B0C-D276-44E4-80A4-002015C6A463}" type="presOf" srcId="{9D0B577A-5A6D-4BEE-BF33-9CE5DDBC4D3A}" destId="{C95214D9-1DA1-4EB8-B56C-6D4DE9E0DB47}" srcOrd="0" destOrd="0" presId="urn:microsoft.com/office/officeart/2005/8/layout/vProcess5"/>
    <dgm:cxn modelId="{2987481F-E76E-45EE-B4F4-BB08E7542D2E}" type="presOf" srcId="{0AF4AC48-9711-4800-AF88-A7475DB047EE}" destId="{BDEE0301-CDFF-4F48-8D41-94AD0D45426C}" srcOrd="1" destOrd="3" presId="urn:microsoft.com/office/officeart/2005/8/layout/vProcess5"/>
    <dgm:cxn modelId="{D5FEE60F-32A1-469E-A642-CAD3DA3155D2}" type="presOf" srcId="{12331B5D-A159-40BA-84AB-08D3B831CCE1}" destId="{E250B1B0-C5B8-4DD3-AAE1-704506A0B57A}" srcOrd="0" destOrd="0" presId="urn:microsoft.com/office/officeart/2005/8/layout/vProcess5"/>
    <dgm:cxn modelId="{FE7F7334-6960-4C7E-BA54-5AFCCA3A8016}" srcId="{2F6D9F43-A4C0-469B-ABF7-6D34A8982158}" destId="{92954543-0284-4BDE-AA71-A4849B3A08A0}" srcOrd="1" destOrd="0" parTransId="{12C2DFA7-593E-44D4-9BCD-8FE2F7C235A3}" sibTransId="{C8296F30-820F-4B0D-893E-9887179DD25E}"/>
    <dgm:cxn modelId="{5A6D7F56-3AF3-4D40-9376-866D4DC5B61D}" type="presOf" srcId="{0AF4AC48-9711-4800-AF88-A7475DB047EE}" destId="{D6AE775B-4C06-4C65-AA10-B57AD0C17CDC}" srcOrd="0" destOrd="3" presId="urn:microsoft.com/office/officeart/2005/8/layout/vProcess5"/>
    <dgm:cxn modelId="{CFE0C1C7-C422-4006-93C5-5E6A18830350}" type="presOf" srcId="{502536EE-24A0-4AAC-9EDE-97477C5120C4}" destId="{C70500E1-59AC-42CD-A7B5-EC44C81461BA}" srcOrd="0" destOrd="4" presId="urn:microsoft.com/office/officeart/2005/8/layout/vProcess5"/>
    <dgm:cxn modelId="{9056AD10-7E8A-4E9C-B4C8-A095F689D5B3}" type="presOf" srcId="{45B1F8AE-D9BF-4E17-ACAA-29161830E737}" destId="{A3532221-7DA0-46C6-8E47-7F25AF9FDB73}" srcOrd="0" destOrd="1" presId="urn:microsoft.com/office/officeart/2005/8/layout/vProcess5"/>
    <dgm:cxn modelId="{B3C31BAF-89B2-4461-820A-E0A866EEB0C4}" type="presOf" srcId="{AC48CB8B-D6EC-42E9-9FE2-58CA9D7B7E97}" destId="{BDEE0301-CDFF-4F48-8D41-94AD0D45426C}" srcOrd="1" destOrd="0" presId="urn:microsoft.com/office/officeart/2005/8/layout/vProcess5"/>
    <dgm:cxn modelId="{593EBAEC-6CEB-4B3B-9ED9-0D58B6B36F36}" type="presOf" srcId="{FE23BBC9-4647-42D1-9E45-85EEECF5DBB3}" destId="{C70500E1-59AC-42CD-A7B5-EC44C81461BA}" srcOrd="0" destOrd="5" presId="urn:microsoft.com/office/officeart/2005/8/layout/vProcess5"/>
    <dgm:cxn modelId="{9079B2C7-7781-48F4-9041-FA07D267210E}" srcId="{92954543-0284-4BDE-AA71-A4849B3A08A0}" destId="{AB06BA0C-39C3-4E62-81CA-485E6D7114A6}" srcOrd="2" destOrd="0" parTransId="{CF9CF72C-8FA1-48C3-978C-78CC065A6EA4}" sibTransId="{93A78F17-B7B2-47AB-9436-847346B27A82}"/>
    <dgm:cxn modelId="{A2EEA782-8F3C-4D5F-ACD0-82C6AEEB4911}" type="presOf" srcId="{92954543-0284-4BDE-AA71-A4849B3A08A0}" destId="{C70500E1-59AC-42CD-A7B5-EC44C81461BA}" srcOrd="0" destOrd="0" presId="urn:microsoft.com/office/officeart/2005/8/layout/vProcess5"/>
    <dgm:cxn modelId="{6AB4A74B-3267-4DB0-AF7C-4B40C4E3BEA4}" type="presOf" srcId="{12331B5D-A159-40BA-84AB-08D3B831CCE1}" destId="{0A752BB4-0A62-40DB-8FDB-874518B4F4B5}" srcOrd="1" destOrd="0" presId="urn:microsoft.com/office/officeart/2005/8/layout/vProcess5"/>
    <dgm:cxn modelId="{392D3F3C-A46C-4458-B044-B49C389ECE7E}" srcId="{AC48CB8B-D6EC-42E9-9FE2-58CA9D7B7E97}" destId="{0AF4AC48-9711-4800-AF88-A7475DB047EE}" srcOrd="2" destOrd="0" parTransId="{6673B50E-0E85-460F-A34C-7920334D5879}" sibTransId="{F9E3D9E5-EEBE-4223-A46D-4DF732C1E0F5}"/>
    <dgm:cxn modelId="{ECD40196-E4C1-4057-BE56-98CF5123E686}" srcId="{AC48CB8B-D6EC-42E9-9FE2-58CA9D7B7E97}" destId="{F302C922-52D6-46AF-852E-4FEA61E5E02F}" srcOrd="1" destOrd="0" parTransId="{C7A2D4FC-E381-4F17-8456-AE309CD64095}" sibTransId="{5DA0E996-95CB-4103-9B32-A8600BA8689F}"/>
    <dgm:cxn modelId="{84482671-ABCD-4F64-977D-550EC8F3BD2E}" srcId="{FC447868-4043-4BCF-B194-DD17F4E255B3}" destId="{45B1F8AE-D9BF-4E17-ACAA-29161830E737}" srcOrd="0" destOrd="0" parTransId="{4E40D8DE-C949-43E3-ADA0-33E1032F348B}" sibTransId="{36B411E1-EF67-420F-A043-139BDA3EB24F}"/>
    <dgm:cxn modelId="{5F2130F3-0395-4C94-9E3B-B11C034AB892}" type="presOf" srcId="{2D5B2A83-EE51-4295-A142-E1A20CC8582E}" destId="{BDEE0301-CDFF-4F48-8D41-94AD0D45426C}" srcOrd="1" destOrd="1" presId="urn:microsoft.com/office/officeart/2005/8/layout/vProcess5"/>
    <dgm:cxn modelId="{331E19AE-3416-4685-BDB8-3CE5F1D9CA3E}" type="presOf" srcId="{FC447868-4043-4BCF-B194-DD17F4E255B3}" destId="{A3532221-7DA0-46C6-8E47-7F25AF9FDB73}" srcOrd="0" destOrd="0" presId="urn:microsoft.com/office/officeart/2005/8/layout/vProcess5"/>
    <dgm:cxn modelId="{D9DA2959-48EA-4C87-9233-B14DEF47E3BF}" type="presOf" srcId="{FE23BBC9-4647-42D1-9E45-85EEECF5DBB3}" destId="{E6535C3D-A08C-45E9-8D22-3FDB961688CA}" srcOrd="1" destOrd="5" presId="urn:microsoft.com/office/officeart/2005/8/layout/vProcess5"/>
    <dgm:cxn modelId="{5576DBF9-BADB-4B5C-8FE3-E26CCEEAB668}" srcId="{92954543-0284-4BDE-AA71-A4849B3A08A0}" destId="{502536EE-24A0-4AAC-9EDE-97477C5120C4}" srcOrd="3" destOrd="0" parTransId="{A30D66E0-C25D-4DE7-AEE7-CB29B43F1562}" sibTransId="{DCA63A2A-DFF5-423E-AFB2-6C70BC7FBA4A}"/>
    <dgm:cxn modelId="{06856BE7-98D9-45E8-B339-65AB3A303D6A}" type="presOf" srcId="{BBBDDB03-7084-4D80-A566-410AAD84B373}" destId="{E250B1B0-C5B8-4DD3-AAE1-704506A0B57A}" srcOrd="0" destOrd="1" presId="urn:microsoft.com/office/officeart/2005/8/layout/vProcess5"/>
    <dgm:cxn modelId="{D5C2258D-B1CA-41B8-8B60-8658E3A4DE44}" type="presOf" srcId="{92954543-0284-4BDE-AA71-A4849B3A08A0}" destId="{E6535C3D-A08C-45E9-8D22-3FDB961688CA}" srcOrd="1" destOrd="0" presId="urn:microsoft.com/office/officeart/2005/8/layout/vProcess5"/>
    <dgm:cxn modelId="{38D2AB1F-B6AD-4664-BF43-3A0E57261EBC}" type="presOf" srcId="{105C40DA-6086-4FED-AAD2-EE00C4E607CD}" destId="{C70500E1-59AC-42CD-A7B5-EC44C81461BA}" srcOrd="0" destOrd="2" presId="urn:microsoft.com/office/officeart/2005/8/layout/vProcess5"/>
    <dgm:cxn modelId="{1AA37910-A2C2-4DDB-AA73-B0CE4CE3575E}" srcId="{12331B5D-A159-40BA-84AB-08D3B831CCE1}" destId="{BBBDDB03-7084-4D80-A566-410AAD84B373}" srcOrd="0" destOrd="0" parTransId="{B27823BA-CB5D-4A80-808D-A8AD99D36B21}" sibTransId="{E22777D4-7E39-4EBB-AECE-0109C76CC1B6}"/>
    <dgm:cxn modelId="{A4D93681-9369-46F2-92AC-27EBC7DF49E8}" srcId="{92954543-0284-4BDE-AA71-A4849B3A08A0}" destId="{105C40DA-6086-4FED-AAD2-EE00C4E607CD}" srcOrd="1" destOrd="0" parTransId="{3859AD5E-51D8-4B8C-8AF6-7A02F9A311D3}" sibTransId="{456517CF-7E4F-44AB-A51C-34EE181722FA}"/>
    <dgm:cxn modelId="{10B80D8A-337A-4E5A-9479-C7134CC05E0A}" srcId="{2F6D9F43-A4C0-469B-ABF7-6D34A8982158}" destId="{12331B5D-A159-40BA-84AB-08D3B831CCE1}" srcOrd="3" destOrd="0" parTransId="{401256BD-D09D-4881-9B99-0F0881C7C841}" sibTransId="{57C6D13E-7891-4F58-A2C4-656669EA14C0}"/>
    <dgm:cxn modelId="{B15EE29F-2350-4065-B7F2-A787E9995878}" srcId="{AC48CB8B-D6EC-42E9-9FE2-58CA9D7B7E97}" destId="{2D5B2A83-EE51-4295-A142-E1A20CC8582E}" srcOrd="0" destOrd="0" parTransId="{0B18507B-369A-4419-B640-91872C05002B}" sibTransId="{C0BBF5C2-C9AA-46A1-A5AE-32F475AEA60F}"/>
    <dgm:cxn modelId="{D9492E68-7557-449A-AF89-071EDE66527E}" type="presOf" srcId="{2F6D9F43-A4C0-469B-ABF7-6D34A8982158}" destId="{B1044E7B-03E7-4A3F-AD26-D8B736354F8D}" srcOrd="0" destOrd="0" presId="urn:microsoft.com/office/officeart/2005/8/layout/vProcess5"/>
    <dgm:cxn modelId="{D256880B-2B76-431E-904A-777C934452C9}" type="presOf" srcId="{BBBDDB03-7084-4D80-A566-410AAD84B373}" destId="{0A752BB4-0A62-40DB-8FDB-874518B4F4B5}" srcOrd="1" destOrd="1" presId="urn:microsoft.com/office/officeart/2005/8/layout/vProcess5"/>
    <dgm:cxn modelId="{023BFA56-6CB8-4CFD-ACE2-25DB773EB78A}" srcId="{92954543-0284-4BDE-AA71-A4849B3A08A0}" destId="{FE23BBC9-4647-42D1-9E45-85EEECF5DBB3}" srcOrd="4" destOrd="0" parTransId="{5FDF6BB1-312D-4AD4-B2CE-7518D4F8BC72}" sibTransId="{788660AB-CF95-47A0-925D-6A58B06C3947}"/>
    <dgm:cxn modelId="{2A350E34-5BA2-4A2E-983C-0E81F2D0E3EC}" type="presOf" srcId="{FC447868-4043-4BCF-B194-DD17F4E255B3}" destId="{B36282D7-058A-4BB4-A955-BDDF65156925}" srcOrd="1" destOrd="0" presId="urn:microsoft.com/office/officeart/2005/8/layout/vProcess5"/>
    <dgm:cxn modelId="{A26C46F6-21F6-42E8-B941-72B756813517}" type="presOf" srcId="{ED1B015A-9E86-406B-A22A-B29CE600DA3B}" destId="{E250B1B0-C5B8-4DD3-AAE1-704506A0B57A}" srcOrd="0" destOrd="2" presId="urn:microsoft.com/office/officeart/2005/8/layout/vProcess5"/>
    <dgm:cxn modelId="{8200CA11-646B-48E0-9829-D17CE6B82567}" type="presOf" srcId="{AB06BA0C-39C3-4E62-81CA-485E6D7114A6}" destId="{C70500E1-59AC-42CD-A7B5-EC44C81461BA}" srcOrd="0" destOrd="3" presId="urn:microsoft.com/office/officeart/2005/8/layout/vProcess5"/>
    <dgm:cxn modelId="{3ABDE64F-98B4-44AB-AB8F-91BFF51D28A5}" type="presOf" srcId="{105C40DA-6086-4FED-AAD2-EE00C4E607CD}" destId="{E6535C3D-A08C-45E9-8D22-3FDB961688CA}" srcOrd="1" destOrd="2" presId="urn:microsoft.com/office/officeart/2005/8/layout/vProcess5"/>
    <dgm:cxn modelId="{94C8508F-8D84-402D-85ED-2EC212BBF1FA}" type="presOf" srcId="{2D5B2A83-EE51-4295-A142-E1A20CC8582E}" destId="{D6AE775B-4C06-4C65-AA10-B57AD0C17CDC}" srcOrd="0" destOrd="1" presId="urn:microsoft.com/office/officeart/2005/8/layout/vProcess5"/>
    <dgm:cxn modelId="{439F2BEE-24FD-41E3-880A-E7494445228C}" type="presOf" srcId="{70F1094D-3552-4841-AA68-33B9933E331E}" destId="{B4B3D31D-EC24-4460-857E-1ED25B1C6BAE}" srcOrd="0" destOrd="0" presId="urn:microsoft.com/office/officeart/2005/8/layout/vProcess5"/>
    <dgm:cxn modelId="{11503C15-CD72-484B-BA2D-32383C51E0DE}" type="presOf" srcId="{C8296F30-820F-4B0D-893E-9887179DD25E}" destId="{D8438C9A-D0E7-4D51-937F-2C254D35F13F}" srcOrd="0" destOrd="0" presId="urn:microsoft.com/office/officeart/2005/8/layout/vProcess5"/>
    <dgm:cxn modelId="{9BE7438F-863B-49B6-848E-CA706C2ED3CC}" type="presOf" srcId="{AC48CB8B-D6EC-42E9-9FE2-58CA9D7B7E97}" destId="{D6AE775B-4C06-4C65-AA10-B57AD0C17CDC}" srcOrd="0" destOrd="0" presId="urn:microsoft.com/office/officeart/2005/8/layout/vProcess5"/>
    <dgm:cxn modelId="{DE88100E-0EF3-462C-A984-1606698C9EAD}" type="presOf" srcId="{F302C922-52D6-46AF-852E-4FEA61E5E02F}" destId="{BDEE0301-CDFF-4F48-8D41-94AD0D45426C}" srcOrd="1" destOrd="2" presId="urn:microsoft.com/office/officeart/2005/8/layout/vProcess5"/>
    <dgm:cxn modelId="{A172EE22-E2D0-4759-94FB-A698D0D2D652}" type="presParOf" srcId="{B1044E7B-03E7-4A3F-AD26-D8B736354F8D}" destId="{3792E9F0-7272-4CEF-A3C8-D50FBF34B123}" srcOrd="0" destOrd="0" presId="urn:microsoft.com/office/officeart/2005/8/layout/vProcess5"/>
    <dgm:cxn modelId="{E6E13B78-F5E0-433D-A48F-2897E00DD1F5}" type="presParOf" srcId="{B1044E7B-03E7-4A3F-AD26-D8B736354F8D}" destId="{A3532221-7DA0-46C6-8E47-7F25AF9FDB73}" srcOrd="1" destOrd="0" presId="urn:microsoft.com/office/officeart/2005/8/layout/vProcess5"/>
    <dgm:cxn modelId="{2BFD54BB-6B2B-4A91-9886-CE8777FC295B}" type="presParOf" srcId="{B1044E7B-03E7-4A3F-AD26-D8B736354F8D}" destId="{C70500E1-59AC-42CD-A7B5-EC44C81461BA}" srcOrd="2" destOrd="0" presId="urn:microsoft.com/office/officeart/2005/8/layout/vProcess5"/>
    <dgm:cxn modelId="{5275EF7E-1D97-4BD0-9A98-7394BD78E7B4}" type="presParOf" srcId="{B1044E7B-03E7-4A3F-AD26-D8B736354F8D}" destId="{D6AE775B-4C06-4C65-AA10-B57AD0C17CDC}" srcOrd="3" destOrd="0" presId="urn:microsoft.com/office/officeart/2005/8/layout/vProcess5"/>
    <dgm:cxn modelId="{5C0F57A4-CF88-4F36-8BB0-9E7C9A0954AE}" type="presParOf" srcId="{B1044E7B-03E7-4A3F-AD26-D8B736354F8D}" destId="{E250B1B0-C5B8-4DD3-AAE1-704506A0B57A}" srcOrd="4" destOrd="0" presId="urn:microsoft.com/office/officeart/2005/8/layout/vProcess5"/>
    <dgm:cxn modelId="{5E3502F0-F4AB-4B2A-A044-88F3E324B5BF}" type="presParOf" srcId="{B1044E7B-03E7-4A3F-AD26-D8B736354F8D}" destId="{C95214D9-1DA1-4EB8-B56C-6D4DE9E0DB47}" srcOrd="5" destOrd="0" presId="urn:microsoft.com/office/officeart/2005/8/layout/vProcess5"/>
    <dgm:cxn modelId="{CE3C8AD2-7E31-4D02-9C46-B61C4A9DB95C}" type="presParOf" srcId="{B1044E7B-03E7-4A3F-AD26-D8B736354F8D}" destId="{D8438C9A-D0E7-4D51-937F-2C254D35F13F}" srcOrd="6" destOrd="0" presId="urn:microsoft.com/office/officeart/2005/8/layout/vProcess5"/>
    <dgm:cxn modelId="{D7ACB347-0B4E-45A1-A30A-FEDA5AFB0DA3}" type="presParOf" srcId="{B1044E7B-03E7-4A3F-AD26-D8B736354F8D}" destId="{B4B3D31D-EC24-4460-857E-1ED25B1C6BAE}" srcOrd="7" destOrd="0" presId="urn:microsoft.com/office/officeart/2005/8/layout/vProcess5"/>
    <dgm:cxn modelId="{8DB1A355-178F-4832-943C-04B9532D16EB}" type="presParOf" srcId="{B1044E7B-03E7-4A3F-AD26-D8B736354F8D}" destId="{B36282D7-058A-4BB4-A955-BDDF65156925}" srcOrd="8" destOrd="0" presId="urn:microsoft.com/office/officeart/2005/8/layout/vProcess5"/>
    <dgm:cxn modelId="{89E34675-56AF-4C58-90F3-80081E47004D}" type="presParOf" srcId="{B1044E7B-03E7-4A3F-AD26-D8B736354F8D}" destId="{E6535C3D-A08C-45E9-8D22-3FDB961688CA}" srcOrd="9" destOrd="0" presId="urn:microsoft.com/office/officeart/2005/8/layout/vProcess5"/>
    <dgm:cxn modelId="{063C948D-D608-448F-AAEA-2DC16A9D48BB}" type="presParOf" srcId="{B1044E7B-03E7-4A3F-AD26-D8B736354F8D}" destId="{BDEE0301-CDFF-4F48-8D41-94AD0D45426C}" srcOrd="10" destOrd="0" presId="urn:microsoft.com/office/officeart/2005/8/layout/vProcess5"/>
    <dgm:cxn modelId="{F4A6482D-85DD-40EA-AC4D-35B7B03CE8A3}" type="presParOf" srcId="{B1044E7B-03E7-4A3F-AD26-D8B736354F8D}" destId="{0A752BB4-0A62-40DB-8FDB-874518B4F4B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32221-7DA0-46C6-8E47-7F25AF9FDB73}">
      <dsp:nvSpPr>
        <dsp:cNvPr id="0" name=""/>
        <dsp:cNvSpPr/>
      </dsp:nvSpPr>
      <dsp:spPr>
        <a:xfrm>
          <a:off x="0" y="0"/>
          <a:ext cx="5852160" cy="11266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noProof="0" dirty="0"/>
            <a:t>Iniciar sesión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noProof="0" dirty="0"/>
            <a:t>Ingrese su usuario y contraseña.</a:t>
          </a:r>
        </a:p>
      </dsp:txBody>
      <dsp:txXfrm>
        <a:off x="32999" y="32999"/>
        <a:ext cx="4541180" cy="1060682"/>
      </dsp:txXfrm>
    </dsp:sp>
    <dsp:sp modelId="{C70500E1-59AC-42CD-A7B5-EC44C81461BA}">
      <dsp:nvSpPr>
        <dsp:cNvPr id="0" name=""/>
        <dsp:cNvSpPr/>
      </dsp:nvSpPr>
      <dsp:spPr>
        <a:xfrm>
          <a:off x="490118" y="1331531"/>
          <a:ext cx="5852160" cy="1126680"/>
        </a:xfrm>
        <a:prstGeom prst="roundRect">
          <a:avLst>
            <a:gd name="adj" fmla="val 10000"/>
          </a:avLst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noProof="0" dirty="0"/>
            <a:t>Importar archivos (Paso 1)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100" kern="1200" noProof="0" dirty="0"/>
            <a:t>Descargar una plantilla de trabajo.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100" kern="1200" noProof="0" dirty="0"/>
            <a:t>En la plantilla, ingresar la información de los pacientes.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100" kern="1200" noProof="0" dirty="0"/>
            <a:t>Recuerde borrar formatos, filtros, columnas adicionales a la plantilla.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100" kern="1200" noProof="0" dirty="0"/>
            <a:t>Guardar con un nombre entendible en formato CSV o XLSX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100" kern="1200" noProof="0" dirty="0"/>
            <a:t>Cargar el archivo  y dar clic en el botón siguiente</a:t>
          </a:r>
        </a:p>
      </dsp:txBody>
      <dsp:txXfrm>
        <a:off x="523117" y="1364530"/>
        <a:ext cx="4563701" cy="1060682"/>
      </dsp:txXfrm>
    </dsp:sp>
    <dsp:sp modelId="{D6AE775B-4C06-4C65-AA10-B57AD0C17CDC}">
      <dsp:nvSpPr>
        <dsp:cNvPr id="0" name=""/>
        <dsp:cNvSpPr/>
      </dsp:nvSpPr>
      <dsp:spPr>
        <a:xfrm>
          <a:off x="972921" y="2663063"/>
          <a:ext cx="5852160" cy="1126680"/>
        </a:xfrm>
        <a:prstGeom prst="roundRect">
          <a:avLst>
            <a:gd name="adj" fmla="val 10000"/>
          </a:avLst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noProof="0" dirty="0"/>
            <a:t>Validación de formato (Paso 2)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noProof="0" dirty="0"/>
            <a:t>El Sistema verificará si existen errores de formato.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noProof="0" dirty="0"/>
            <a:t>Si existen errores, se le pedirá que los corrija y repita el paso 1.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noProof="0" dirty="0"/>
            <a:t>Puede descargar la lista de errores de ser necesario.</a:t>
          </a:r>
        </a:p>
      </dsp:txBody>
      <dsp:txXfrm>
        <a:off x="1005920" y="2696062"/>
        <a:ext cx="4571016" cy="1060682"/>
      </dsp:txXfrm>
    </dsp:sp>
    <dsp:sp modelId="{E250B1B0-C5B8-4DD3-AAE1-704506A0B57A}">
      <dsp:nvSpPr>
        <dsp:cNvPr id="0" name=""/>
        <dsp:cNvSpPr/>
      </dsp:nvSpPr>
      <dsp:spPr>
        <a:xfrm>
          <a:off x="1463039" y="3994594"/>
          <a:ext cx="5852160" cy="1126680"/>
        </a:xfrm>
        <a:prstGeom prst="roundRect">
          <a:avLst>
            <a:gd name="adj" fmla="val 10000"/>
          </a:avLst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noProof="0" dirty="0"/>
            <a:t>Histórico de archivos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noProof="0" dirty="0"/>
            <a:t>En esta vista podrá ver todos los archivos cargados al sistema.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noProof="0" dirty="0"/>
            <a:t>Por cada archivo, podrá ver la lista de pacientes que tienen valores con vigencias vencidas y/o prioritarios</a:t>
          </a:r>
        </a:p>
      </dsp:txBody>
      <dsp:txXfrm>
        <a:off x="1496038" y="4027593"/>
        <a:ext cx="4563701" cy="1060682"/>
      </dsp:txXfrm>
    </dsp:sp>
    <dsp:sp modelId="{C95214D9-1DA1-4EB8-B56C-6D4DE9E0DB47}">
      <dsp:nvSpPr>
        <dsp:cNvPr id="0" name=""/>
        <dsp:cNvSpPr/>
      </dsp:nvSpPr>
      <dsp:spPr>
        <a:xfrm>
          <a:off x="5119817" y="862934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84594" y="862934"/>
        <a:ext cx="402788" cy="551087"/>
      </dsp:txXfrm>
    </dsp:sp>
    <dsp:sp modelId="{D8438C9A-D0E7-4D51-937F-2C254D35F13F}">
      <dsp:nvSpPr>
        <dsp:cNvPr id="0" name=""/>
        <dsp:cNvSpPr/>
      </dsp:nvSpPr>
      <dsp:spPr>
        <a:xfrm>
          <a:off x="5609936" y="2194466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302675"/>
            <a:satOff val="2398"/>
            <a:lumOff val="1062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774713" y="2194466"/>
        <a:ext cx="402788" cy="551087"/>
      </dsp:txXfrm>
    </dsp:sp>
    <dsp:sp modelId="{B4B3D31D-EC24-4460-857E-1ED25B1C6BAE}">
      <dsp:nvSpPr>
        <dsp:cNvPr id="0" name=""/>
        <dsp:cNvSpPr/>
      </dsp:nvSpPr>
      <dsp:spPr>
        <a:xfrm>
          <a:off x="6092739" y="3525997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605351"/>
            <a:satOff val="4796"/>
            <a:lumOff val="2125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6257516" y="3525997"/>
        <a:ext cx="402788" cy="55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C0F32-AE72-4851-A553-999F6CDEEBD1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EAEC7-D760-48BD-8437-5209701CB25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392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1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2001"/>
            <a:ext cx="2925319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8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5" y="767419"/>
            <a:ext cx="8115231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2" y="6356352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58952"/>
            <a:ext cx="344359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9"/>
            <a:ext cx="2947483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2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7" y="6356352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83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971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160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349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T7bC9Ngzy8" TargetMode="External"/><Relationship Id="rId2" Type="http://schemas.openxmlformats.org/officeDocument/2006/relationships/hyperlink" Target="https://www.youtube.com/watch?v=edwnaFgMzQ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4800" dirty="0"/>
              <a:t>Beto web</a:t>
            </a:r>
            <a:br>
              <a:rPr lang="es-CO" sz="4800" dirty="0"/>
            </a:br>
            <a:r>
              <a:rPr lang="es-CO" sz="4800" dirty="0"/>
              <a:t/>
            </a:r>
            <a:br>
              <a:rPr lang="es-CO" sz="4800" dirty="0"/>
            </a:br>
            <a:r>
              <a:rPr lang="es-CO" sz="2800" dirty="0"/>
              <a:t/>
            </a:r>
            <a:br>
              <a:rPr lang="es-CO" sz="2800" dirty="0"/>
            </a:br>
            <a:r>
              <a:rPr lang="es-CO" sz="2400" b="1" dirty="0"/>
              <a:t>Desarrollo y evaluación de una intervención que integra estrategias innovadoras de m-Health para fortalecer el programa de atención para pacientes con diabetes de una Empresa Promotora de Salud en Colombia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02672" y="4670246"/>
            <a:ext cx="8012543" cy="914400"/>
          </a:xfrm>
        </p:spPr>
        <p:txBody>
          <a:bodyPr>
            <a:normAutofit fontScale="92500"/>
          </a:bodyPr>
          <a:lstStyle/>
          <a:p>
            <a:r>
              <a:rPr lang="es-CO" dirty="0"/>
              <a:t>Ejecutor: Universidad Icesi, Laboratorios de investigación Biomédica e i2t</a:t>
            </a:r>
          </a:p>
          <a:p>
            <a:r>
              <a:rPr lang="es-CO" dirty="0"/>
              <a:t>Co-ejecutor: Servicio Occidental de Salud – S.O.S.</a:t>
            </a:r>
          </a:p>
        </p:txBody>
      </p:sp>
    </p:spTree>
    <p:extLst>
      <p:ext uri="{BB962C8B-B14F-4D97-AF65-F5344CB8AC3E}">
        <p14:creationId xmlns:p14="http://schemas.microsoft.com/office/powerpoint/2010/main" val="301219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Beto Web: Variables</a:t>
            </a:r>
          </a:p>
        </p:txBody>
      </p:sp>
      <p:pic>
        <p:nvPicPr>
          <p:cNvPr id="4" name="Picture 2" descr="C:\Users\i2t\Desktop\logo_gran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755" y="6225313"/>
            <a:ext cx="1591812" cy="5167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I2T1\Desktop\logobiomed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9" y="6225313"/>
            <a:ext cx="2914079" cy="5181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F721-AEB3-4103-9CBD-E862A62C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96912"/>
          </a:xfrm>
        </p:spPr>
        <p:txBody>
          <a:bodyPr/>
          <a:lstStyle/>
          <a:p>
            <a:r>
              <a:rPr lang="es-CO" dirty="0"/>
              <a:t>Recuerde que el orden de las columnas y los nombres NO se pueden cambiar.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39E32-B210-4348-8743-9CCC26A0C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271" y="1956667"/>
            <a:ext cx="3105150" cy="4772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D5120-8257-48CB-AEEE-A962BC427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255" y="1956667"/>
            <a:ext cx="1790700" cy="1914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7A6ADA-1E03-46EA-A82C-2824115FC683}"/>
              </a:ext>
            </a:extLst>
          </p:cNvPr>
          <p:cNvSpPr txBox="1"/>
          <p:nvPr/>
        </p:nvSpPr>
        <p:spPr>
          <a:xfrm>
            <a:off x="4098661" y="158733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Variables de identificación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776AE-4BAD-4901-A8AF-2AA3A92C84E4}"/>
              </a:ext>
            </a:extLst>
          </p:cNvPr>
          <p:cNvSpPr txBox="1"/>
          <p:nvPr/>
        </p:nvSpPr>
        <p:spPr>
          <a:xfrm>
            <a:off x="7452878" y="1600711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Variables de seguimiento</a:t>
            </a:r>
          </a:p>
        </p:txBody>
      </p:sp>
    </p:spTree>
    <p:extLst>
      <p:ext uri="{BB962C8B-B14F-4D97-AF65-F5344CB8AC3E}">
        <p14:creationId xmlns:p14="http://schemas.microsoft.com/office/powerpoint/2010/main" val="239153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BA3153-805D-4837-9CCF-1066FD9F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05" y="1904301"/>
            <a:ext cx="4733925" cy="4200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35E01D-4DA0-4B7E-9F9C-8FD5761C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 1: Plantilla de trabajo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3F7B-0D0A-40F3-93BA-4F0E56934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40193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1. Debe descargar la plantilla en formato CSV que se encuentra en Importar archivos</a:t>
            </a:r>
          </a:p>
          <a:p>
            <a:endParaRPr lang="es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A3FBD-7B8D-447A-9E84-204EC3553704}"/>
              </a:ext>
            </a:extLst>
          </p:cNvPr>
          <p:cNvSpPr/>
          <p:nvPr/>
        </p:nvSpPr>
        <p:spPr>
          <a:xfrm>
            <a:off x="6350610" y="4399255"/>
            <a:ext cx="2281661" cy="357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AD569B5-94F7-42FB-A53C-9F5919BFBEC9}"/>
              </a:ext>
            </a:extLst>
          </p:cNvPr>
          <p:cNvSpPr/>
          <p:nvPr/>
        </p:nvSpPr>
        <p:spPr>
          <a:xfrm>
            <a:off x="5343787" y="4379053"/>
            <a:ext cx="906011" cy="3439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734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E01D-4DA0-4B7E-9F9C-8FD5761C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 1: Plantilla de trabajo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3F7B-0D0A-40F3-93BA-4F0E56934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420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2. Al descargar la plantilla deberá convertir la plantilla de CSV a separado por columnas.</a:t>
            </a:r>
          </a:p>
          <a:p>
            <a:pPr marL="0" indent="0">
              <a:buNone/>
            </a:pPr>
            <a:endParaRPr lang="es-CO" dirty="0"/>
          </a:p>
          <a:p>
            <a:pPr marL="502908" lvl="1" indent="0">
              <a:buNone/>
            </a:pPr>
            <a:r>
              <a:rPr lang="es-CO" dirty="0"/>
              <a:t>Videos de ejemplo:</a:t>
            </a:r>
          </a:p>
          <a:p>
            <a:pPr marL="502908" lvl="1" indent="0">
              <a:buNone/>
            </a:pPr>
            <a:r>
              <a:rPr lang="es-CO" dirty="0">
                <a:hlinkClick r:id="rId2"/>
              </a:rPr>
              <a:t>Cómo pasar de CSV a Excel</a:t>
            </a:r>
            <a:endParaRPr lang="es-CO" dirty="0"/>
          </a:p>
          <a:p>
            <a:pPr marL="502908" lvl="1" indent="0">
              <a:buNone/>
            </a:pPr>
            <a:r>
              <a:rPr lang="es-CO" dirty="0">
                <a:hlinkClick r:id="rId3"/>
              </a:rPr>
              <a:t>Transformar de CSV a Libro Excel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3. Antes de guardar el archivo asegúrese que no tenga filtros, columnas ocultas, formatos de colores. Sólo debe ser texto plano.</a:t>
            </a:r>
          </a:p>
        </p:txBody>
      </p:sp>
    </p:spTree>
    <p:extLst>
      <p:ext uri="{BB962C8B-B14F-4D97-AF65-F5344CB8AC3E}">
        <p14:creationId xmlns:p14="http://schemas.microsoft.com/office/powerpoint/2010/main" val="195293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E01D-4DA0-4B7E-9F9C-8FD5761C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 1: Plantilla de trabajo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3F7B-0D0A-40F3-93BA-4F0E56934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420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4. Recuerde guardar el archivo en formato CSV o XLSX.</a:t>
            </a:r>
          </a:p>
          <a:p>
            <a:pPr marL="0" indent="0">
              <a:buNone/>
            </a:pPr>
            <a:r>
              <a:rPr lang="es-CO" dirty="0"/>
              <a:t>IMPORTANTE:</a:t>
            </a:r>
          </a:p>
          <a:p>
            <a:pPr marL="0" indent="0">
              <a:buNone/>
            </a:pPr>
            <a:r>
              <a:rPr lang="es-CO" dirty="0"/>
              <a:t>Cuando exporte el archivo en </a:t>
            </a:r>
            <a:r>
              <a:rPr lang="es-CO" dirty="0">
                <a:solidFill>
                  <a:srgbClr val="FF0000"/>
                </a:solidFill>
                <a:highlight>
                  <a:srgbClr val="FFFF00"/>
                </a:highlight>
              </a:rPr>
              <a:t>formato CSV  </a:t>
            </a:r>
            <a:r>
              <a:rPr lang="es-CO" dirty="0"/>
              <a:t>es necesario Verificar que el computador esté configurado en Español.</a:t>
            </a:r>
          </a:p>
          <a:p>
            <a:pPr marL="0" indent="0">
              <a:buNone/>
            </a:pPr>
            <a:r>
              <a:rPr lang="es-CO" dirty="0"/>
              <a:t>Esta verificación es importante debido a las separación de decimales por </a:t>
            </a:r>
            <a:r>
              <a:rPr lang="es-CO" i="1" dirty="0"/>
              <a:t>comas</a:t>
            </a:r>
            <a:r>
              <a:rPr lang="es-CO" dirty="0"/>
              <a:t> (,).</a:t>
            </a:r>
          </a:p>
          <a:p>
            <a:pPr marL="0" indent="0">
              <a:buNone/>
            </a:pPr>
            <a:r>
              <a:rPr lang="es-CO" dirty="0"/>
              <a:t>Excel automáticamente cambia la exportación del archivo CSV de </a:t>
            </a:r>
            <a:r>
              <a:rPr lang="es-CO" i="1" dirty="0"/>
              <a:t>comas</a:t>
            </a:r>
            <a:r>
              <a:rPr lang="es-CO" dirty="0"/>
              <a:t> por </a:t>
            </a:r>
            <a:r>
              <a:rPr lang="es-CO" i="1" dirty="0"/>
              <a:t>punto y coma</a:t>
            </a:r>
            <a:r>
              <a:rPr lang="es-CO" dirty="0"/>
              <a:t> para evitar el conflicto con los valores decimales.</a:t>
            </a:r>
          </a:p>
        </p:txBody>
      </p:sp>
    </p:spTree>
    <p:extLst>
      <p:ext uri="{BB962C8B-B14F-4D97-AF65-F5344CB8AC3E}">
        <p14:creationId xmlns:p14="http://schemas.microsoft.com/office/powerpoint/2010/main" val="404183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</a:t>
            </a:r>
          </a:p>
        </p:txBody>
      </p:sp>
      <p:pic>
        <p:nvPicPr>
          <p:cNvPr id="8" name="Picture 2" descr="C:\Users\i2t\Desktop\logo_gran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5" y="6230877"/>
            <a:ext cx="1591812" cy="5167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I2T1\Desktop\logobiomed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1" y="6230877"/>
            <a:ext cx="2914079" cy="5181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5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¿Qué es Beto Web?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39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Beto Web es una herramienta diseñada para apoyar la gestión de Cuenta de Alto Costo en Hipertensión y Diabetes.</a:t>
            </a:r>
          </a:p>
        </p:txBody>
      </p:sp>
      <p:pic>
        <p:nvPicPr>
          <p:cNvPr id="5" name="Picture 2" descr="C:\Users\i2t\Desktop\logo_gran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755" y="6225313"/>
            <a:ext cx="1591812" cy="5167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I2T1\Desktop\logobiomed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9" y="6225313"/>
            <a:ext cx="2914079" cy="5181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9D2BFA-3602-478E-A316-A2B970056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68" y="2455135"/>
            <a:ext cx="7880059" cy="21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6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Beto Web en mi proceso diario de trabajo</a:t>
            </a:r>
          </a:p>
        </p:txBody>
      </p:sp>
      <p:pic>
        <p:nvPicPr>
          <p:cNvPr id="4" name="Picture 2" descr="C:\Users\i2t\Desktop\logo_gran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755" y="6225313"/>
            <a:ext cx="1591812" cy="5167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I2T1\Desktop\logobiomed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9" y="6225313"/>
            <a:ext cx="2914079" cy="5181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7E28-E864-49D4-8454-8BC652AC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Beto web está diseñado para facilitar el trabajo diario en la atención de pacientes con diabetes mellitus e hipertensión arterial por medio de:</a:t>
            </a:r>
          </a:p>
          <a:p>
            <a:pPr lvl="1"/>
            <a:r>
              <a:rPr lang="es-CO" dirty="0"/>
              <a:t>Validar que el archivo de variables de la Cuenta de Alto Costo se encuentra con el formato establecido.</a:t>
            </a:r>
          </a:p>
          <a:p>
            <a:pPr lvl="1"/>
            <a:r>
              <a:rPr lang="es-CO" dirty="0"/>
              <a:t>Generar dos listas de pacientes con valores fuera del rango de operación:</a:t>
            </a:r>
          </a:p>
          <a:p>
            <a:pPr lvl="2"/>
            <a:r>
              <a:rPr lang="es-CO" dirty="0"/>
              <a:t>Las vigencias de los exámenes vencidas.</a:t>
            </a:r>
          </a:p>
          <a:p>
            <a:pPr lvl="2"/>
            <a:r>
              <a:rPr lang="es-CO" dirty="0"/>
              <a:t>Los valores prioritarios en cada una de las variables.</a:t>
            </a:r>
          </a:p>
          <a:p>
            <a:r>
              <a:rPr lang="es-CO" dirty="0"/>
              <a:t>El uso diario de Beto Web permite la generación diaria de estas listas. Ayudándole a identificar aquellos pacientes que requiere de una actualización en sus datos.</a:t>
            </a:r>
          </a:p>
          <a:p>
            <a:r>
              <a:rPr lang="es-CO" dirty="0"/>
              <a:t>Adicionalmente, Beto Web genera reporte de indicadores de gestión y proceso acordes a la CAC. Estos reportes son más representativos en la medida que Beto Web tenga más información.</a:t>
            </a:r>
          </a:p>
        </p:txBody>
      </p:sp>
    </p:spTree>
    <p:extLst>
      <p:ext uri="{BB962C8B-B14F-4D97-AF65-F5344CB8AC3E}">
        <p14:creationId xmlns:p14="http://schemas.microsoft.com/office/powerpoint/2010/main" val="79705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A0BE-0E14-4651-943B-760E4963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Beto Web</a:t>
            </a:r>
            <a:br>
              <a:rPr lang="es-CO" dirty="0"/>
            </a:br>
            <a:r>
              <a:rPr lang="es-CO" dirty="0"/>
              <a:t>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FAA3-CDCC-41AC-AEED-310768C0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602" y="3135031"/>
            <a:ext cx="7315200" cy="578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/>
              <a:t> URL de Beto Web http</a:t>
            </a:r>
            <a:r>
              <a:rPr lang="es-CO" sz="2800" dirty="0" smtClean="0"/>
              <a:t>://missing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06488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A0BE-0E14-4651-943B-760E4963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Beto Web: Primer inicio </a:t>
            </a:r>
            <a:r>
              <a:rPr lang="es-CO"/>
              <a:t>de sesión (1)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FAA3-CDCC-41AC-AEED-310768C0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78798"/>
          </a:xfrm>
        </p:spPr>
        <p:txBody>
          <a:bodyPr/>
          <a:lstStyle/>
          <a:p>
            <a:r>
              <a:rPr lang="es-CO" dirty="0"/>
              <a:t>1. Deberá dar clic en </a:t>
            </a:r>
            <a:r>
              <a:rPr lang="es-CO" i="1" dirty="0"/>
              <a:t>Olvidó su contraseña</a:t>
            </a:r>
            <a:r>
              <a:rPr lang="es-CO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5C78B-E3D8-4873-8E74-7DE8D837D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205" y="1892634"/>
            <a:ext cx="6029325" cy="40290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C7E1CF-91A7-4266-AAA3-154D23309948}"/>
              </a:ext>
            </a:extLst>
          </p:cNvPr>
          <p:cNvSpPr/>
          <p:nvPr/>
        </p:nvSpPr>
        <p:spPr>
          <a:xfrm>
            <a:off x="5874749" y="4800472"/>
            <a:ext cx="1878990" cy="357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E7C2C43-3AB6-470A-BD4A-1AC06E01EDB9}"/>
              </a:ext>
            </a:extLst>
          </p:cNvPr>
          <p:cNvSpPr/>
          <p:nvPr/>
        </p:nvSpPr>
        <p:spPr>
          <a:xfrm>
            <a:off x="4867925" y="4780270"/>
            <a:ext cx="746117" cy="3439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9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E632B0-CBA2-4638-9312-2B60B9CB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305" y="2059415"/>
            <a:ext cx="4933950" cy="3676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BA0BE-0E14-4651-943B-760E4963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Beto Web: Primer inicio de sesión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FAA3-CDCC-41AC-AEED-310768C0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78798"/>
          </a:xfrm>
        </p:spPr>
        <p:txBody>
          <a:bodyPr>
            <a:normAutofit fontScale="92500"/>
          </a:bodyPr>
          <a:lstStyle/>
          <a:p>
            <a:r>
              <a:rPr lang="es-CO" dirty="0"/>
              <a:t>2. Ingresar su nombre de usuario y dar clic en recuperar contraseña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C7E1CF-91A7-4266-AAA3-154D23309948}"/>
              </a:ext>
            </a:extLst>
          </p:cNvPr>
          <p:cNvSpPr/>
          <p:nvPr/>
        </p:nvSpPr>
        <p:spPr>
          <a:xfrm>
            <a:off x="6136006" y="4828464"/>
            <a:ext cx="1878990" cy="357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E7C2C43-3AB6-470A-BD4A-1AC06E01EDB9}"/>
              </a:ext>
            </a:extLst>
          </p:cNvPr>
          <p:cNvSpPr/>
          <p:nvPr/>
        </p:nvSpPr>
        <p:spPr>
          <a:xfrm>
            <a:off x="5129182" y="4808262"/>
            <a:ext cx="746117" cy="3439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425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A0BE-0E14-4651-943B-760E4963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Beto Web: Primer inicio de sesión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FAA3-CDCC-41AC-AEED-310768C0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7264" y="864106"/>
            <a:ext cx="3967097" cy="4756517"/>
          </a:xfrm>
        </p:spPr>
        <p:txBody>
          <a:bodyPr>
            <a:normAutofit/>
          </a:bodyPr>
          <a:lstStyle/>
          <a:p>
            <a:r>
              <a:rPr lang="es-CO" dirty="0"/>
              <a:t>3. Revise su correo electrónico y clic en el link en ingrese su nueva contraseña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Si no ha llegado el correo electrónico, es posible que el correo electrónico este en la carpeta de correos no deseados.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Si tiene problemas nos puede escribir por el chat de Beto Web identificándose con su correo electrónico.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052" y="675376"/>
            <a:ext cx="44196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A0BE-0E14-4651-943B-760E4963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Beto Web: Primer inicio de sesión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FAA3-CDCC-41AC-AEED-310768C0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955361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4. Una vez terminado podrá regresar al portal de Beto Web para iniciar sesión con su nueva contraseña.</a:t>
            </a:r>
          </a:p>
          <a:p>
            <a:r>
              <a:rPr lang="es-CO" dirty="0"/>
              <a:t>Este es link de Beto Web: http://cacweb.azurewebsites.net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080F6-E04F-4EB0-A49F-B50F44B40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214" y="2062355"/>
            <a:ext cx="3552825" cy="201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B60ACC-9239-4E8C-9600-D3B24825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2062355"/>
            <a:ext cx="35528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4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Beto Web: Hoja de Uso</a:t>
            </a:r>
          </a:p>
        </p:txBody>
      </p:sp>
      <p:pic>
        <p:nvPicPr>
          <p:cNvPr id="4" name="Picture 2" descr="C:\Users\i2t\Desktop\logo_gran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755" y="6225313"/>
            <a:ext cx="1591812" cy="5167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I2T1\Desktop\logobiomed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9" y="6225313"/>
            <a:ext cx="2914079" cy="5181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B50A63E-D33C-4B1C-A7D3-B29E2C919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2909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3886447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1773</TotalTime>
  <Words>688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 2</vt:lpstr>
      <vt:lpstr>Frame</vt:lpstr>
      <vt:lpstr>Beto web   Desarrollo y evaluación de una intervención que integra estrategias innovadoras de m-Health para fortalecer el programa de atención para pacientes con diabetes de una Empresa Promotora de Salud en Colombia</vt:lpstr>
      <vt:lpstr>¿Qué es Beto Web?</vt:lpstr>
      <vt:lpstr>Beto Web en mi proceso diario de trabajo</vt:lpstr>
      <vt:lpstr>Beto Web URL</vt:lpstr>
      <vt:lpstr>Beto Web: Primer inicio de sesión (1)</vt:lpstr>
      <vt:lpstr>Beto Web: Primer inicio de sesión (2)</vt:lpstr>
      <vt:lpstr>Beto Web: Primer inicio de sesión (3)</vt:lpstr>
      <vt:lpstr>Beto Web: Primer inicio de sesión (4)</vt:lpstr>
      <vt:lpstr>Beto Web: Hoja de Uso</vt:lpstr>
      <vt:lpstr>Beto Web: Variables</vt:lpstr>
      <vt:lpstr>Paso 1: Plantilla de trabajo (1)</vt:lpstr>
      <vt:lpstr>Paso 1: Plantilla de trabajo (2)</vt:lpstr>
      <vt:lpstr>Paso 1: Plantilla de trabajo (3)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Arango</dc:creator>
  <cp:lastModifiedBy>Juan David Arango Paredes</cp:lastModifiedBy>
  <cp:revision>52</cp:revision>
  <dcterms:created xsi:type="dcterms:W3CDTF">2016-07-19T02:24:38Z</dcterms:created>
  <dcterms:modified xsi:type="dcterms:W3CDTF">2018-09-21T18:21:05Z</dcterms:modified>
</cp:coreProperties>
</file>