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e9a39fe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e9a39fe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400e8b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400e8b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400e8b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400e8b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400e8b0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400e8b0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400e8b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400e8b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e400e8b0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e400e8b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400e8b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400e8b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7eecac8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e7eecac8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400e8b0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e400e8b0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35175" y="1632125"/>
            <a:ext cx="6209100" cy="19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8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AUTOMATIC </a:t>
            </a:r>
            <a:r>
              <a:rPr lang="en-GB" sz="418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DETECTION </a:t>
            </a:r>
            <a:endParaRPr sz="418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8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OF THE OCCUPATION OF </a:t>
            </a:r>
            <a:endParaRPr sz="418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8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A SPACE</a:t>
            </a:r>
            <a:endParaRPr sz="418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174" y="0"/>
            <a:ext cx="1923101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667575" y="4230200"/>
            <a:ext cx="222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- Ivan Zelenyy (m307924)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- Diana Savchuk (m307835)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- Sabina Pun (a43643)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311700" y="7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527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Optimization &amp; Tuning</a:t>
            </a:r>
            <a:endParaRPr sz="2527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549950" y="646050"/>
            <a:ext cx="37947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402">
                <a:solidFill>
                  <a:schemeClr val="dk1"/>
                </a:solidFill>
              </a:rPr>
              <a:t>For every model we tried to find the best parameters.</a:t>
            </a:r>
            <a:br>
              <a:rPr lang="en-GB" sz="1402">
                <a:solidFill>
                  <a:schemeClr val="dk1"/>
                </a:solidFill>
              </a:rPr>
            </a:br>
            <a:r>
              <a:rPr lang="en-GB" sz="1402">
                <a:solidFill>
                  <a:schemeClr val="dk1"/>
                </a:solidFill>
              </a:rPr>
              <a:t>Logistic Regression &amp; K Nearest Neighbors </a:t>
            </a:r>
            <a:endParaRPr sz="1679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650" y="1546188"/>
            <a:ext cx="33909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44225"/>
            <a:ext cx="8839199" cy="58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75871"/>
            <a:ext cx="4114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4636725" y="669350"/>
            <a:ext cx="3977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402">
                <a:solidFill>
                  <a:schemeClr val="dk1"/>
                </a:solidFill>
              </a:rPr>
              <a:t>Logistic Regression &amp; K Nearest Neighbors use the data of most correlated features with the target (check correlation matrix)</a:t>
            </a:r>
            <a:endParaRPr sz="1679"/>
          </a:p>
        </p:txBody>
      </p: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0" y="2831388"/>
            <a:ext cx="41730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405">
                <a:solidFill>
                  <a:schemeClr val="dk1"/>
                </a:solidFill>
              </a:rPr>
              <a:t>Every model has shown us that train model with all features is better than with most correlated (accuracy rating for Logistic Regression)</a:t>
            </a:r>
            <a:endParaRPr sz="1660"/>
          </a:p>
        </p:txBody>
      </p:sp>
      <p:sp>
        <p:nvSpPr>
          <p:cNvPr id="148" name="Google Shape;148;p22"/>
          <p:cNvSpPr txBox="1"/>
          <p:nvPr>
            <p:ph idx="4294967295" type="body"/>
          </p:nvPr>
        </p:nvSpPr>
        <p:spPr>
          <a:xfrm>
            <a:off x="3980250" y="2564275"/>
            <a:ext cx="50955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405">
                <a:solidFill>
                  <a:schemeClr val="dk1"/>
                </a:solidFill>
              </a:rPr>
              <a:t>The same is correct also for the Decision Tree model. However, using model_selection module of sklearn, we found the best criteria, so that now it is the model with most accuracy rating (always with more than 92.4%)</a:t>
            </a:r>
            <a:endParaRPr sz="166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850" y="3737100"/>
            <a:ext cx="46863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29600"/>
            <a:ext cx="71454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THE MACHINE LEARNING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PROCESS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1861800"/>
            <a:ext cx="1797250" cy="1325575"/>
          </a:xfrm>
          <a:prstGeom prst="flowChartPreparation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478950" y="2571750"/>
            <a:ext cx="1797250" cy="1325575"/>
          </a:xfrm>
          <a:prstGeom prst="flowChartPreparation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985775" y="1908975"/>
            <a:ext cx="1797250" cy="1325575"/>
          </a:xfrm>
          <a:prstGeom prst="flowChartPreparation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467700" y="2598313"/>
            <a:ext cx="1846350" cy="1272450"/>
          </a:xfrm>
          <a:prstGeom prst="flowChartPreparation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016150" y="1938500"/>
            <a:ext cx="1728900" cy="1272450"/>
          </a:xfrm>
          <a:prstGeom prst="flowChartPreparation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41750" y="2275100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1.Import Data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1561350" y="3034475"/>
            <a:ext cx="1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2. Pre-Processing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3276200" y="2216788"/>
            <a:ext cx="14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3. Explanatory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Analysis</a:t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6365250" y="2374625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</a:t>
            </a:r>
            <a:r>
              <a:rPr b="1" lang="en-GB"/>
              <a:t>. Testing</a:t>
            </a:r>
            <a:endParaRPr b="1"/>
          </a:p>
        </p:txBody>
      </p:sp>
      <p:sp>
        <p:nvSpPr>
          <p:cNvPr id="71" name="Google Shape;71;p14"/>
          <p:cNvSpPr/>
          <p:nvPr/>
        </p:nvSpPr>
        <p:spPr>
          <a:xfrm>
            <a:off x="7457100" y="2624663"/>
            <a:ext cx="1628400" cy="1219775"/>
          </a:xfrm>
          <a:prstGeom prst="flowChartPreparation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564050" y="2818900"/>
            <a:ext cx="147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6</a:t>
            </a:r>
            <a:r>
              <a:rPr b="1" lang="en-GB"/>
              <a:t>.Optimization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 &amp;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Tuning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4820725" y="3034463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4</a:t>
            </a:r>
            <a:r>
              <a:rPr b="1" lang="en-GB"/>
              <a:t>. Training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08625"/>
            <a:ext cx="85206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Import the dataset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049950"/>
            <a:ext cx="85206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Collecting the dataset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Also, imported all the </a:t>
            </a:r>
            <a:r>
              <a:rPr lang="en-GB" sz="1400">
                <a:solidFill>
                  <a:schemeClr val="dk1"/>
                </a:solidFill>
              </a:rPr>
              <a:t>required</a:t>
            </a:r>
            <a:r>
              <a:rPr lang="en-GB" sz="1400">
                <a:solidFill>
                  <a:schemeClr val="dk1"/>
                </a:solidFill>
              </a:rPr>
              <a:t> libraries.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Using .iloc property and slicing feature, we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excluded column ”id” which does not seem to be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mentioned as feature variable. Also, we came to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know that correlation between id and occupied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was 0.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1.</a:t>
            </a:r>
            <a:r>
              <a:rPr b="1" lang="en-GB" sz="1400">
                <a:solidFill>
                  <a:schemeClr val="dk1"/>
                </a:solidFill>
              </a:rPr>
              <a:t>Feature variables (independent variable)</a:t>
            </a:r>
            <a:r>
              <a:rPr lang="en-GB" sz="1400">
                <a:solidFill>
                  <a:schemeClr val="dk1"/>
                </a:solidFill>
              </a:rPr>
              <a:t> »  temperature, humitdity_relative, light, CO2,           humidity_absolute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2.Target (dependent variable)</a:t>
            </a:r>
            <a:r>
              <a:rPr lang="en-GB" sz="1400">
                <a:solidFill>
                  <a:schemeClr val="dk1"/>
                </a:solidFill>
              </a:rPr>
              <a:t> » occupied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875" y="1675900"/>
            <a:ext cx="4726251" cy="231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 flipH="1" rot="10800000">
            <a:off x="311700" y="2202050"/>
            <a:ext cx="3900600" cy="99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75" y="622225"/>
            <a:ext cx="7195750" cy="6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Pre-Processing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Using .isnull() method to detect missing values represented as NaN in pandas.Also,found out some NaN values in every feature columns.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                                                  </a:t>
            </a:r>
            <a:r>
              <a:rPr lang="en-GB" sz="1400">
                <a:solidFill>
                  <a:schemeClr val="dk1"/>
                </a:solidFill>
              </a:rPr>
              <a:t>   Removing all the rows with Nan and duplicate values in the data before Algorithm                                       feeding it to Algorithm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					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                                                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 flipH="1" rot="10800000">
            <a:off x="3061175" y="1886050"/>
            <a:ext cx="5856000" cy="9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8725"/>
            <a:ext cx="26670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313" y="2764263"/>
            <a:ext cx="51339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94975" y="6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Exploratory Data Analysis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94175" y="634000"/>
            <a:ext cx="5057100" cy="19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</a:t>
            </a:r>
            <a:r>
              <a:rPr lang="en-GB" sz="1400">
                <a:solidFill>
                  <a:schemeClr val="dk1"/>
                </a:solidFill>
              </a:rPr>
              <a:t>ummarizing their main characteristics,often with visual methods.We can see clearly the relationship between variables like how one variable is affecting other.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Through correlation matrix,we can see correlation between different features of our dataset.”temperature” and “humidity_relative” are negatively correlated with each other while “humidity_relative” and “humidity_absolute” are the most positively correlated.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5" y="2740000"/>
            <a:ext cx="3481700" cy="22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275" y="0"/>
            <a:ext cx="3564300" cy="26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037900" y="2889550"/>
            <a:ext cx="476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Through bar plot,we can see the frequency of occupancy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r>
              <a:rPr lang="en-GB"/>
              <a:t>describe function allows us to get various summary statistic like count, mean,standard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deviation,maximum and minimum values.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Split the data to Train and test the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2409425"/>
            <a:ext cx="85206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At the beginning, splitted the dataset into training and testing subset. We u</a:t>
            </a:r>
            <a:r>
              <a:rPr lang="en-GB" sz="1400">
                <a:solidFill>
                  <a:schemeClr val="dk1"/>
                </a:solidFill>
              </a:rPr>
              <a:t>sed 70% of data as training set and 30% of dataset as testing. Also used random_state = 1 to take same sample every time.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Train_test_split : splits data arrays into two subsets: </a:t>
            </a:r>
            <a:r>
              <a:rPr lang="en-GB" sz="1400">
                <a:solidFill>
                  <a:schemeClr val="dk1"/>
                </a:solidFill>
              </a:rPr>
              <a:t>training and testing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Test_size = 0.3 : splitted data in proportion of 70:30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Random_state : 1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Stratify : sampling technique where samples are divided in  the same proportion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50" y="1067188"/>
            <a:ext cx="76581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Logistic Regression model </a:t>
            </a:r>
            <a:endParaRPr b="1" sz="1650">
              <a:highlight>
                <a:srgbClr val="FFFFFF"/>
              </a:highlight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17275" y="1136563"/>
            <a:ext cx="48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400">
                <a:solidFill>
                  <a:schemeClr val="dk1"/>
                </a:solidFill>
              </a:rPr>
              <a:t>After we import the right library (LogisticRegression from sklearn), we create an instance and then train our model.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8125"/>
            <a:ext cx="34099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225" y="2195500"/>
            <a:ext cx="41243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431850" y="1627663"/>
            <a:ext cx="448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400">
                <a:solidFill>
                  <a:schemeClr val="dk1"/>
                </a:solidFill>
              </a:rPr>
              <a:t>As soon as we trained our model, we predict the target feature.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94375"/>
            <a:ext cx="6765875" cy="19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7077575" y="3307700"/>
            <a:ext cx="206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400">
                <a:solidFill>
                  <a:schemeClr val="dk1"/>
                </a:solidFill>
              </a:rPr>
              <a:t>We estimate the prediction performance with accuracy score method.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K Nearest Neighbors model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3917075"/>
            <a:ext cx="5196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On this slide, we import K Nearest Neighbours model and checking k values from 1 to 15 identifying each model accuracy.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-1520" r="1520" t="0"/>
          <a:stretch/>
        </p:blipFill>
        <p:spPr>
          <a:xfrm>
            <a:off x="5590450" y="406225"/>
            <a:ext cx="2780800" cy="216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462" y="2571750"/>
            <a:ext cx="2780797" cy="22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50" y="1017725"/>
            <a:ext cx="4843476" cy="28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7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527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The Decision Tree model</a:t>
            </a:r>
            <a:endParaRPr sz="2527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-7319" l="-1373" r="-5945" t="0"/>
          <a:stretch/>
        </p:blipFill>
        <p:spPr>
          <a:xfrm>
            <a:off x="152350" y="646058"/>
            <a:ext cx="3481376" cy="29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-2572" l="0" r="0" t="25548"/>
          <a:stretch/>
        </p:blipFill>
        <p:spPr>
          <a:xfrm>
            <a:off x="227350" y="3629200"/>
            <a:ext cx="5002720" cy="15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564650" y="3713950"/>
            <a:ext cx="32055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On this slide, we import and train  Decision Tree Model, searching for best parameters for it.</a:t>
            </a:r>
            <a:endParaRPr sz="17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4725" y="158100"/>
            <a:ext cx="4335429" cy="35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