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0" d="100"/>
          <a:sy n="140" d="100"/>
        </p:scale>
        <p:origin x="-13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5433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0046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980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78041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84713-B27F-924E-B429-9F59BDCDEFBF}" type="datetimeFigureOut">
              <a:rPr lang="en-US" smtClean="0"/>
              <a:t>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81100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42999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84713-B27F-924E-B429-9F59BDCDEFBF}" type="datetimeFigureOut">
              <a:rPr lang="en-US" smtClean="0"/>
              <a:t>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28184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84713-B27F-924E-B429-9F59BDCDEFBF}" type="datetimeFigureOut">
              <a:rPr lang="en-US" smtClean="0"/>
              <a:t>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237295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84713-B27F-924E-B429-9F59BDCDEFBF}" type="datetimeFigureOut">
              <a:rPr lang="en-US" smtClean="0"/>
              <a:t>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161353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17456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84713-B27F-924E-B429-9F59BDCDEFBF}" type="datetimeFigureOut">
              <a:rPr lang="en-US" smtClean="0"/>
              <a:t>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59D66-5F4A-CF43-B5F8-66BD6933833A}" type="slidenum">
              <a:rPr lang="en-US" smtClean="0"/>
              <a:t>‹#›</a:t>
            </a:fld>
            <a:endParaRPr lang="en-US"/>
          </a:p>
        </p:txBody>
      </p:sp>
    </p:spTree>
    <p:extLst>
      <p:ext uri="{BB962C8B-B14F-4D97-AF65-F5344CB8AC3E}">
        <p14:creationId xmlns:p14="http://schemas.microsoft.com/office/powerpoint/2010/main" val="3064937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84713-B27F-924E-B429-9F59BDCDEFBF}" type="datetimeFigureOut">
              <a:rPr lang="en-US" smtClean="0"/>
              <a:t>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59D66-5F4A-CF43-B5F8-66BD6933833A}" type="slidenum">
              <a:rPr lang="en-US" smtClean="0"/>
              <a:t>‹#›</a:t>
            </a:fld>
            <a:endParaRPr lang="en-US"/>
          </a:p>
        </p:txBody>
      </p:sp>
    </p:spTree>
    <p:extLst>
      <p:ext uri="{BB962C8B-B14F-4D97-AF65-F5344CB8AC3E}">
        <p14:creationId xmlns:p14="http://schemas.microsoft.com/office/powerpoint/2010/main" val="610709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2" y="3911981"/>
            <a:ext cx="7772400" cy="1470025"/>
          </a:xfrm>
        </p:spPr>
        <p:txBody>
          <a:bodyPr/>
          <a:lstStyle/>
          <a:p>
            <a:r>
              <a:rPr lang="en-US" dirty="0" smtClean="0"/>
              <a:t>BMW </a:t>
            </a:r>
            <a:r>
              <a:rPr lang="en-US" dirty="0" err="1" smtClean="0"/>
              <a:t>HealthKit</a:t>
            </a:r>
            <a:endParaRPr lang="en-US" dirty="0"/>
          </a:p>
        </p:txBody>
      </p:sp>
      <p:sp>
        <p:nvSpPr>
          <p:cNvPr id="3" name="Subtitle 2"/>
          <p:cNvSpPr>
            <a:spLocks noGrp="1"/>
          </p:cNvSpPr>
          <p:nvPr>
            <p:ph type="subTitle" idx="1"/>
          </p:nvPr>
        </p:nvSpPr>
        <p:spPr>
          <a:xfrm>
            <a:off x="1371600" y="5156291"/>
            <a:ext cx="6400800" cy="1230086"/>
          </a:xfrm>
        </p:spPr>
        <p:txBody>
          <a:bodyPr/>
          <a:lstStyle/>
          <a:p>
            <a:r>
              <a:rPr lang="en-US" dirty="0" err="1" smtClean="0"/>
              <a:t>Shrikar</a:t>
            </a:r>
            <a:r>
              <a:rPr lang="en-US" dirty="0" smtClean="0"/>
              <a:t> </a:t>
            </a:r>
            <a:r>
              <a:rPr lang="en-US" dirty="0" err="1" smtClean="0"/>
              <a:t>Archak</a:t>
            </a:r>
            <a:endParaRPr lang="en-US" dirty="0" smtClean="0"/>
          </a:p>
          <a:p>
            <a:r>
              <a:rPr lang="en-US" dirty="0" smtClean="0"/>
              <a:t>George Balayan</a:t>
            </a:r>
            <a:endParaRPr lang="en-US" dirty="0"/>
          </a:p>
        </p:txBody>
      </p:sp>
      <p:pic>
        <p:nvPicPr>
          <p:cNvPr id="6" name="Picture 5" descr="300px-BM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714" y="241038"/>
            <a:ext cx="3810000" cy="3810000"/>
          </a:xfrm>
          <a:prstGeom prst="rect">
            <a:avLst/>
          </a:prstGeom>
        </p:spPr>
      </p:pic>
    </p:spTree>
    <p:extLst>
      <p:ext uri="{BB962C8B-B14F-4D97-AF65-F5344CB8AC3E}">
        <p14:creationId xmlns:p14="http://schemas.microsoft.com/office/powerpoint/2010/main" val="10491595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a:t>
            </a:r>
            <a:r>
              <a:rPr lang="en-US" dirty="0" smtClean="0"/>
              <a:t>BMW’s </a:t>
            </a:r>
            <a:r>
              <a:rPr lang="en-US" dirty="0" smtClean="0"/>
              <a:t>health status</a:t>
            </a:r>
            <a:endParaRPr lang="en-US" dirty="0"/>
          </a:p>
        </p:txBody>
      </p:sp>
      <p:sp>
        <p:nvSpPr>
          <p:cNvPr id="3" name="Content Placeholder 2"/>
          <p:cNvSpPr>
            <a:spLocks noGrp="1"/>
          </p:cNvSpPr>
          <p:nvPr>
            <p:ph idx="1"/>
          </p:nvPr>
        </p:nvSpPr>
        <p:spPr/>
        <p:txBody>
          <a:bodyPr/>
          <a:lstStyle/>
          <a:p>
            <a:r>
              <a:rPr lang="en-US" dirty="0" smtClean="0"/>
              <a:t>Diagnostic's information</a:t>
            </a:r>
          </a:p>
          <a:p>
            <a:pPr lvl="1"/>
            <a:r>
              <a:rPr lang="en-US" dirty="0" smtClean="0"/>
              <a:t>E.g. P0118 - Engine Coolant Temperature Circuit High Input</a:t>
            </a:r>
          </a:p>
          <a:p>
            <a:r>
              <a:rPr lang="en-US" dirty="0" smtClean="0"/>
              <a:t>Battery level on the go</a:t>
            </a:r>
          </a:p>
          <a:p>
            <a:pPr lvl="1"/>
            <a:r>
              <a:rPr lang="en-US" dirty="0" smtClean="0"/>
              <a:t>Find the closest charging station</a:t>
            </a:r>
          </a:p>
          <a:p>
            <a:pPr marL="342900" lvl="1" indent="-342900">
              <a:buFont typeface="Arial"/>
              <a:buChar char="•"/>
            </a:pPr>
            <a:r>
              <a:rPr lang="en-US" dirty="0" smtClean="0"/>
              <a:t>Battery level </a:t>
            </a:r>
            <a:r>
              <a:rPr lang="en-US" i="1" dirty="0" smtClean="0"/>
              <a:t>while in park</a:t>
            </a:r>
          </a:p>
          <a:p>
            <a:pPr marL="342900" lvl="1" indent="-342900">
              <a:buFont typeface="Arial"/>
              <a:buChar char="•"/>
            </a:pPr>
            <a:endParaRPr lang="en-US" dirty="0" smtClean="0"/>
          </a:p>
          <a:p>
            <a:endParaRPr lang="en-US" dirty="0" smtClean="0"/>
          </a:p>
          <a:p>
            <a:endParaRPr lang="en-US" dirty="0"/>
          </a:p>
        </p:txBody>
      </p:sp>
    </p:spTree>
    <p:extLst>
      <p:ext uri="{BB962C8B-B14F-4D97-AF65-F5344CB8AC3E}">
        <p14:creationId xmlns:p14="http://schemas.microsoft.com/office/powerpoint/2010/main" val="12804232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on the go</a:t>
            </a:r>
            <a:endParaRPr lang="en-US" dirty="0"/>
          </a:p>
        </p:txBody>
      </p:sp>
      <p:sp>
        <p:nvSpPr>
          <p:cNvPr id="3" name="Content Placeholder 2"/>
          <p:cNvSpPr>
            <a:spLocks noGrp="1"/>
          </p:cNvSpPr>
          <p:nvPr>
            <p:ph idx="1"/>
          </p:nvPr>
        </p:nvSpPr>
        <p:spPr/>
        <p:txBody>
          <a:bodyPr/>
          <a:lstStyle/>
          <a:p>
            <a:r>
              <a:rPr lang="en-US" dirty="0" smtClean="0"/>
              <a:t>Demo…</a:t>
            </a:r>
            <a:endParaRPr lang="en-US" dirty="0"/>
          </a:p>
        </p:txBody>
      </p:sp>
    </p:spTree>
    <p:extLst>
      <p:ext uri="{BB962C8B-B14F-4D97-AF65-F5344CB8AC3E}">
        <p14:creationId xmlns:p14="http://schemas.microsoft.com/office/powerpoint/2010/main" val="22789752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Battery level while in park</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Would it be nice we have a charged car every morning without worrying about all the </a:t>
            </a:r>
            <a:r>
              <a:rPr lang="en-US" dirty="0" err="1"/>
              <a:t>charing</a:t>
            </a:r>
            <a:r>
              <a:rPr lang="en-US" dirty="0"/>
              <a:t> hassle</a:t>
            </a:r>
            <a:r>
              <a:rPr lang="en-US" dirty="0" smtClean="0"/>
              <a:t>?</a:t>
            </a:r>
          </a:p>
          <a:p>
            <a:pPr lvl="1"/>
            <a:r>
              <a:rPr lang="en-US" dirty="0"/>
              <a:t>Introducing </a:t>
            </a:r>
            <a:r>
              <a:rPr lang="en-US" i="1" dirty="0" err="1"/>
              <a:t>ChargeSimple</a:t>
            </a:r>
            <a:r>
              <a:rPr lang="en-US" dirty="0"/>
              <a:t> a </a:t>
            </a:r>
            <a:r>
              <a:rPr lang="en-US" dirty="0"/>
              <a:t>service to help busy customer not worry about charging and have the car ready to go anytime</a:t>
            </a:r>
            <a:r>
              <a:rPr lang="en-US" dirty="0" smtClean="0"/>
              <a:t>.</a:t>
            </a:r>
          </a:p>
          <a:p>
            <a:pPr lvl="1"/>
            <a:r>
              <a:rPr lang="en-US" dirty="0"/>
              <a:t>Using BMW </a:t>
            </a:r>
            <a:r>
              <a:rPr lang="en-US" dirty="0" err="1"/>
              <a:t>api's</a:t>
            </a:r>
            <a:r>
              <a:rPr lang="en-US" dirty="0"/>
              <a:t> we can find out when the car is </a:t>
            </a:r>
            <a:r>
              <a:rPr lang="en-US" dirty="0" err="1"/>
              <a:t>runnning</a:t>
            </a:r>
            <a:r>
              <a:rPr lang="en-US" dirty="0"/>
              <a:t> out of charge</a:t>
            </a:r>
            <a:r>
              <a:rPr lang="en-US" dirty="0" smtClean="0"/>
              <a:t>.</a:t>
            </a:r>
          </a:p>
          <a:p>
            <a:pPr lvl="1"/>
            <a:r>
              <a:rPr lang="en-US" i="1" dirty="0" err="1"/>
              <a:t>ChargeSimple</a:t>
            </a:r>
            <a:r>
              <a:rPr lang="en-US" dirty="0"/>
              <a:t> provide services where the car will be picked up from your location, Charged and then delivered back to the same place where it was picked up. All you need to do is click a button</a:t>
            </a:r>
            <a:r>
              <a:rPr lang="en-US" dirty="0" smtClean="0"/>
              <a:t>.</a:t>
            </a:r>
          </a:p>
          <a:p>
            <a:pPr lvl="1"/>
            <a:r>
              <a:rPr lang="en-US" dirty="0"/>
              <a:t>A flat fee for using the </a:t>
            </a:r>
            <a:r>
              <a:rPr lang="en-US" i="1" dirty="0" err="1"/>
              <a:t>ChargeSimple</a:t>
            </a:r>
            <a:r>
              <a:rPr lang="en-US" dirty="0"/>
              <a:t> service </a:t>
            </a:r>
            <a:r>
              <a:rPr lang="en-US" dirty="0" smtClean="0"/>
              <a:t>monthly.</a:t>
            </a:r>
            <a:endParaRPr lang="en-US" dirty="0"/>
          </a:p>
        </p:txBody>
      </p:sp>
    </p:spTree>
    <p:extLst>
      <p:ext uri="{BB962C8B-B14F-4D97-AF65-F5344CB8AC3E}">
        <p14:creationId xmlns:p14="http://schemas.microsoft.com/office/powerpoint/2010/main" val="17127246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utilization of charging stations</a:t>
            </a:r>
            <a:endParaRPr lang="en-US" dirty="0"/>
          </a:p>
        </p:txBody>
      </p:sp>
      <p:pic>
        <p:nvPicPr>
          <p:cNvPr id="4" name="Content Placeholder 3" descr="ChargePoint.png"/>
          <p:cNvPicPr>
            <a:picLocks noGrp="1" noChangeAspect="1"/>
          </p:cNvPicPr>
          <p:nvPr>
            <p:ph idx="1"/>
          </p:nvPr>
        </p:nvPicPr>
        <p:blipFill>
          <a:blip r:embed="rId2">
            <a:extLst>
              <a:ext uri="{28A0092B-C50C-407E-A947-70E740481C1C}">
                <a14:useLocalDpi xmlns:a14="http://schemas.microsoft.com/office/drawing/2010/main" val="0"/>
              </a:ext>
            </a:extLst>
          </a:blip>
          <a:srcRect t="7610" b="7610"/>
          <a:stretch>
            <a:fillRect/>
          </a:stretch>
        </p:blipFill>
        <p:spPr/>
      </p:pic>
    </p:spTree>
    <p:extLst>
      <p:ext uri="{BB962C8B-B14F-4D97-AF65-F5344CB8AC3E}">
        <p14:creationId xmlns:p14="http://schemas.microsoft.com/office/powerpoint/2010/main" val="38260977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Membership costs</a:t>
            </a:r>
            <a:endParaRPr lang="en-US" dirty="0"/>
          </a:p>
        </p:txBody>
      </p:sp>
      <p:sp>
        <p:nvSpPr>
          <p:cNvPr id="3" name="Content Placeholder 2"/>
          <p:cNvSpPr>
            <a:spLocks noGrp="1"/>
          </p:cNvSpPr>
          <p:nvPr>
            <p:ph idx="1"/>
          </p:nvPr>
        </p:nvSpPr>
        <p:spPr/>
        <p:txBody>
          <a:bodyPr/>
          <a:lstStyle/>
          <a:p>
            <a:r>
              <a:rPr lang="en-US" dirty="0" smtClean="0"/>
              <a:t>$199 monthly fee for the hassle-free charging of your car OR</a:t>
            </a:r>
          </a:p>
          <a:p>
            <a:r>
              <a:rPr lang="en-US" dirty="0" smtClean="0"/>
              <a:t>$499 </a:t>
            </a:r>
            <a:r>
              <a:rPr lang="en-US" dirty="0"/>
              <a:t>monthly fee for </a:t>
            </a:r>
            <a:r>
              <a:rPr lang="en-US" dirty="0" smtClean="0"/>
              <a:t>lease of the BMW i3 and never worry about charging your car</a:t>
            </a:r>
            <a:endParaRPr lang="en-US" dirty="0"/>
          </a:p>
          <a:p>
            <a:endParaRPr lang="en-US" dirty="0"/>
          </a:p>
        </p:txBody>
      </p:sp>
    </p:spTree>
    <p:extLst>
      <p:ext uri="{BB962C8B-B14F-4D97-AF65-F5344CB8AC3E}">
        <p14:creationId xmlns:p14="http://schemas.microsoft.com/office/powerpoint/2010/main" val="1394763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BMW </a:t>
            </a:r>
            <a:r>
              <a:rPr lang="en-US" dirty="0" err="1" smtClean="0"/>
              <a:t>HealthKit</a:t>
            </a:r>
            <a:endParaRPr lang="en-US" dirty="0"/>
          </a:p>
        </p:txBody>
      </p:sp>
      <p:sp>
        <p:nvSpPr>
          <p:cNvPr id="3" name="Content Placeholder 2"/>
          <p:cNvSpPr>
            <a:spLocks noGrp="1"/>
          </p:cNvSpPr>
          <p:nvPr>
            <p:ph idx="1"/>
          </p:nvPr>
        </p:nvSpPr>
        <p:spPr>
          <a:xfrm>
            <a:off x="693057" y="5745843"/>
            <a:ext cx="8229600" cy="649514"/>
          </a:xfrm>
        </p:spPr>
        <p:txBody>
          <a:bodyPr/>
          <a:lstStyle/>
          <a:p>
            <a:pPr marL="0" indent="0" algn="ctr">
              <a:buNone/>
            </a:pPr>
            <a:r>
              <a:rPr lang="en-US" dirty="0" smtClean="0"/>
              <a:t>Thank you!</a:t>
            </a:r>
            <a:endParaRPr lang="en-US" dirty="0"/>
          </a:p>
        </p:txBody>
      </p:sp>
      <p:pic>
        <p:nvPicPr>
          <p:cNvPr id="4" name="Picture 3" descr="bmwi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286" y="1297895"/>
            <a:ext cx="7620000" cy="4292600"/>
          </a:xfrm>
          <a:prstGeom prst="rect">
            <a:avLst/>
          </a:prstGeom>
        </p:spPr>
      </p:pic>
    </p:spTree>
    <p:extLst>
      <p:ext uri="{BB962C8B-B14F-4D97-AF65-F5344CB8AC3E}">
        <p14:creationId xmlns:p14="http://schemas.microsoft.com/office/powerpoint/2010/main" val="5338411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TotalTime>
  <Words>197</Words>
  <Application>Microsoft Macintosh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BMW HealthKit</vt:lpstr>
      <vt:lpstr>Your BMW’s health status</vt:lpstr>
      <vt:lpstr>Battery level on the go</vt:lpstr>
      <vt:lpstr>Battery level while in park</vt:lpstr>
      <vt:lpstr>Low utilization of charging stations</vt:lpstr>
      <vt:lpstr>Membership costs</vt:lpstr>
      <vt:lpstr>BMW HealthKit</vt:lpstr>
    </vt:vector>
  </TitlesOfParts>
  <Company>Viralheat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Balayan</dc:creator>
  <cp:lastModifiedBy>George Balayan</cp:lastModifiedBy>
  <cp:revision>33</cp:revision>
  <dcterms:created xsi:type="dcterms:W3CDTF">2015-01-11T18:40:48Z</dcterms:created>
  <dcterms:modified xsi:type="dcterms:W3CDTF">2015-01-11T19:54:32Z</dcterms:modified>
</cp:coreProperties>
</file>