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0" d="100"/>
          <a:sy n="140" d="100"/>
        </p:scale>
        <p:origin x="-134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A84713-B27F-924E-B429-9F59BDCDEFBF}" type="datetimeFigureOut">
              <a:rPr lang="en-US" smtClean="0"/>
              <a:t>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59D66-5F4A-CF43-B5F8-66BD6933833A}" type="slidenum">
              <a:rPr lang="en-US" smtClean="0"/>
              <a:t>‹#›</a:t>
            </a:fld>
            <a:endParaRPr lang="en-US"/>
          </a:p>
        </p:txBody>
      </p:sp>
    </p:spTree>
    <p:extLst>
      <p:ext uri="{BB962C8B-B14F-4D97-AF65-F5344CB8AC3E}">
        <p14:creationId xmlns:p14="http://schemas.microsoft.com/office/powerpoint/2010/main" val="254335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A84713-B27F-924E-B429-9F59BDCDEFBF}" type="datetimeFigureOut">
              <a:rPr lang="en-US" smtClean="0"/>
              <a:t>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59D66-5F4A-CF43-B5F8-66BD6933833A}" type="slidenum">
              <a:rPr lang="en-US" smtClean="0"/>
              <a:t>‹#›</a:t>
            </a:fld>
            <a:endParaRPr lang="en-US"/>
          </a:p>
        </p:txBody>
      </p:sp>
    </p:spTree>
    <p:extLst>
      <p:ext uri="{BB962C8B-B14F-4D97-AF65-F5344CB8AC3E}">
        <p14:creationId xmlns:p14="http://schemas.microsoft.com/office/powerpoint/2010/main" val="1004679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A84713-B27F-924E-B429-9F59BDCDEFBF}" type="datetimeFigureOut">
              <a:rPr lang="en-US" smtClean="0"/>
              <a:t>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59D66-5F4A-CF43-B5F8-66BD6933833A}" type="slidenum">
              <a:rPr lang="en-US" smtClean="0"/>
              <a:t>‹#›</a:t>
            </a:fld>
            <a:endParaRPr lang="en-US"/>
          </a:p>
        </p:txBody>
      </p:sp>
    </p:spTree>
    <p:extLst>
      <p:ext uri="{BB962C8B-B14F-4D97-AF65-F5344CB8AC3E}">
        <p14:creationId xmlns:p14="http://schemas.microsoft.com/office/powerpoint/2010/main" val="2398081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A84713-B27F-924E-B429-9F59BDCDEFBF}" type="datetimeFigureOut">
              <a:rPr lang="en-US" smtClean="0"/>
              <a:t>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59D66-5F4A-CF43-B5F8-66BD6933833A}" type="slidenum">
              <a:rPr lang="en-US" smtClean="0"/>
              <a:t>‹#›</a:t>
            </a:fld>
            <a:endParaRPr lang="en-US"/>
          </a:p>
        </p:txBody>
      </p:sp>
    </p:spTree>
    <p:extLst>
      <p:ext uri="{BB962C8B-B14F-4D97-AF65-F5344CB8AC3E}">
        <p14:creationId xmlns:p14="http://schemas.microsoft.com/office/powerpoint/2010/main" val="1780419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A84713-B27F-924E-B429-9F59BDCDEFBF}" type="datetimeFigureOut">
              <a:rPr lang="en-US" smtClean="0"/>
              <a:t>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59D66-5F4A-CF43-B5F8-66BD6933833A}" type="slidenum">
              <a:rPr lang="en-US" smtClean="0"/>
              <a:t>‹#›</a:t>
            </a:fld>
            <a:endParaRPr lang="en-US"/>
          </a:p>
        </p:txBody>
      </p:sp>
    </p:spTree>
    <p:extLst>
      <p:ext uri="{BB962C8B-B14F-4D97-AF65-F5344CB8AC3E}">
        <p14:creationId xmlns:p14="http://schemas.microsoft.com/office/powerpoint/2010/main" val="1811003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A84713-B27F-924E-B429-9F59BDCDEFBF}" type="datetimeFigureOut">
              <a:rPr lang="en-US" smtClean="0"/>
              <a:t>1/11/15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59D66-5F4A-CF43-B5F8-66BD6933833A}" type="slidenum">
              <a:rPr lang="en-US" smtClean="0"/>
              <a:t>‹#›</a:t>
            </a:fld>
            <a:endParaRPr lang="en-US"/>
          </a:p>
        </p:txBody>
      </p:sp>
    </p:spTree>
    <p:extLst>
      <p:ext uri="{BB962C8B-B14F-4D97-AF65-F5344CB8AC3E}">
        <p14:creationId xmlns:p14="http://schemas.microsoft.com/office/powerpoint/2010/main" val="1429991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A84713-B27F-924E-B429-9F59BDCDEFBF}" type="datetimeFigureOut">
              <a:rPr lang="en-US" smtClean="0"/>
              <a:t>1/11/15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F59D66-5F4A-CF43-B5F8-66BD6933833A}" type="slidenum">
              <a:rPr lang="en-US" smtClean="0"/>
              <a:t>‹#›</a:t>
            </a:fld>
            <a:endParaRPr lang="en-US"/>
          </a:p>
        </p:txBody>
      </p:sp>
    </p:spTree>
    <p:extLst>
      <p:ext uri="{BB962C8B-B14F-4D97-AF65-F5344CB8AC3E}">
        <p14:creationId xmlns:p14="http://schemas.microsoft.com/office/powerpoint/2010/main" val="3281848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A84713-B27F-924E-B429-9F59BDCDEFBF}" type="datetimeFigureOut">
              <a:rPr lang="en-US" smtClean="0"/>
              <a:t>1/11/15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F59D66-5F4A-CF43-B5F8-66BD6933833A}" type="slidenum">
              <a:rPr lang="en-US" smtClean="0"/>
              <a:t>‹#›</a:t>
            </a:fld>
            <a:endParaRPr lang="en-US"/>
          </a:p>
        </p:txBody>
      </p:sp>
    </p:spTree>
    <p:extLst>
      <p:ext uri="{BB962C8B-B14F-4D97-AF65-F5344CB8AC3E}">
        <p14:creationId xmlns:p14="http://schemas.microsoft.com/office/powerpoint/2010/main" val="2372954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A84713-B27F-924E-B429-9F59BDCDEFBF}" type="datetimeFigureOut">
              <a:rPr lang="en-US" smtClean="0"/>
              <a:t>1/11/15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F59D66-5F4A-CF43-B5F8-66BD6933833A}" type="slidenum">
              <a:rPr lang="en-US" smtClean="0"/>
              <a:t>‹#›</a:t>
            </a:fld>
            <a:endParaRPr lang="en-US"/>
          </a:p>
        </p:txBody>
      </p:sp>
    </p:spTree>
    <p:extLst>
      <p:ext uri="{BB962C8B-B14F-4D97-AF65-F5344CB8AC3E}">
        <p14:creationId xmlns:p14="http://schemas.microsoft.com/office/powerpoint/2010/main" val="1613530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A84713-B27F-924E-B429-9F59BDCDEFBF}" type="datetimeFigureOut">
              <a:rPr lang="en-US" smtClean="0"/>
              <a:t>1/11/15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59D66-5F4A-CF43-B5F8-66BD6933833A}" type="slidenum">
              <a:rPr lang="en-US" smtClean="0"/>
              <a:t>‹#›</a:t>
            </a:fld>
            <a:endParaRPr lang="en-US"/>
          </a:p>
        </p:txBody>
      </p:sp>
    </p:spTree>
    <p:extLst>
      <p:ext uri="{BB962C8B-B14F-4D97-AF65-F5344CB8AC3E}">
        <p14:creationId xmlns:p14="http://schemas.microsoft.com/office/powerpoint/2010/main" val="3174563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A84713-B27F-924E-B429-9F59BDCDEFBF}" type="datetimeFigureOut">
              <a:rPr lang="en-US" smtClean="0"/>
              <a:t>1/11/15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59D66-5F4A-CF43-B5F8-66BD6933833A}" type="slidenum">
              <a:rPr lang="en-US" smtClean="0"/>
              <a:t>‹#›</a:t>
            </a:fld>
            <a:endParaRPr lang="en-US"/>
          </a:p>
        </p:txBody>
      </p:sp>
    </p:spTree>
    <p:extLst>
      <p:ext uri="{BB962C8B-B14F-4D97-AF65-F5344CB8AC3E}">
        <p14:creationId xmlns:p14="http://schemas.microsoft.com/office/powerpoint/2010/main" val="30649375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A84713-B27F-924E-B429-9F59BDCDEFBF}" type="datetimeFigureOut">
              <a:rPr lang="en-US" smtClean="0"/>
              <a:t>1/11/15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59D66-5F4A-CF43-B5F8-66BD6933833A}" type="slidenum">
              <a:rPr lang="en-US" smtClean="0"/>
              <a:t>‹#›</a:t>
            </a:fld>
            <a:endParaRPr lang="en-US"/>
          </a:p>
        </p:txBody>
      </p:sp>
    </p:spTree>
    <p:extLst>
      <p:ext uri="{BB962C8B-B14F-4D97-AF65-F5344CB8AC3E}">
        <p14:creationId xmlns:p14="http://schemas.microsoft.com/office/powerpoint/2010/main" val="610709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BMW </a:t>
            </a:r>
            <a:r>
              <a:rPr lang="en-US" dirty="0" err="1" smtClean="0"/>
              <a:t>HealthKit</a:t>
            </a:r>
            <a:endParaRPr lang="en-US" dirty="0"/>
          </a:p>
        </p:txBody>
      </p:sp>
      <p:sp>
        <p:nvSpPr>
          <p:cNvPr id="3" name="Subtitle 2"/>
          <p:cNvSpPr>
            <a:spLocks noGrp="1"/>
          </p:cNvSpPr>
          <p:nvPr>
            <p:ph type="subTitle" idx="1"/>
          </p:nvPr>
        </p:nvSpPr>
        <p:spPr>
          <a:xfrm>
            <a:off x="1371600" y="3886200"/>
            <a:ext cx="6400800" cy="1230086"/>
          </a:xfrm>
        </p:spPr>
        <p:txBody>
          <a:bodyPr/>
          <a:lstStyle/>
          <a:p>
            <a:r>
              <a:rPr lang="en-US" dirty="0" err="1" smtClean="0"/>
              <a:t>Shrikar</a:t>
            </a:r>
            <a:r>
              <a:rPr lang="en-US" dirty="0" smtClean="0"/>
              <a:t> </a:t>
            </a:r>
            <a:r>
              <a:rPr lang="en-US" dirty="0" err="1" smtClean="0"/>
              <a:t>Archak</a:t>
            </a:r>
            <a:endParaRPr lang="en-US" dirty="0" smtClean="0"/>
          </a:p>
          <a:p>
            <a:r>
              <a:rPr lang="en-US" dirty="0" smtClean="0"/>
              <a:t>George Balayan</a:t>
            </a:r>
            <a:endParaRPr lang="en-US" dirty="0"/>
          </a:p>
        </p:txBody>
      </p:sp>
    </p:spTree>
    <p:extLst>
      <p:ext uri="{BB962C8B-B14F-4D97-AF65-F5344CB8AC3E}">
        <p14:creationId xmlns:p14="http://schemas.microsoft.com/office/powerpoint/2010/main" val="104915951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a:t>
            </a:r>
            <a:r>
              <a:rPr lang="en-US" dirty="0" err="1" smtClean="0"/>
              <a:t>bmw’s</a:t>
            </a:r>
            <a:r>
              <a:rPr lang="en-US" dirty="0" smtClean="0"/>
              <a:t> health status</a:t>
            </a:r>
            <a:endParaRPr lang="en-US" dirty="0"/>
          </a:p>
        </p:txBody>
      </p:sp>
      <p:sp>
        <p:nvSpPr>
          <p:cNvPr id="3" name="Content Placeholder 2"/>
          <p:cNvSpPr>
            <a:spLocks noGrp="1"/>
          </p:cNvSpPr>
          <p:nvPr>
            <p:ph idx="1"/>
          </p:nvPr>
        </p:nvSpPr>
        <p:spPr/>
        <p:txBody>
          <a:bodyPr/>
          <a:lstStyle/>
          <a:p>
            <a:r>
              <a:rPr lang="en-US" dirty="0" smtClean="0"/>
              <a:t>Diagnostic's information</a:t>
            </a:r>
          </a:p>
          <a:p>
            <a:pPr lvl="1"/>
            <a:r>
              <a:rPr lang="en-US" dirty="0" smtClean="0"/>
              <a:t>E.g. P0118 - Engine Coolant Temperature Circuit High Input</a:t>
            </a:r>
          </a:p>
          <a:p>
            <a:r>
              <a:rPr lang="en-US" dirty="0" smtClean="0"/>
              <a:t>Battery level on the go</a:t>
            </a:r>
          </a:p>
          <a:p>
            <a:pPr lvl="1"/>
            <a:r>
              <a:rPr lang="en-US" dirty="0" smtClean="0"/>
              <a:t>Find the closest charging station</a:t>
            </a:r>
          </a:p>
          <a:p>
            <a:pPr marL="342900" lvl="1" indent="-342900">
              <a:buFont typeface="Arial"/>
              <a:buChar char="•"/>
            </a:pPr>
            <a:r>
              <a:rPr lang="en-US" dirty="0" smtClean="0"/>
              <a:t>Battery level while in park</a:t>
            </a:r>
          </a:p>
          <a:p>
            <a:pPr marL="342900" lvl="1" indent="-342900">
              <a:buFont typeface="Arial"/>
              <a:buChar char="•"/>
            </a:pPr>
            <a:endParaRPr lang="en-US" dirty="0" smtClean="0"/>
          </a:p>
          <a:p>
            <a:endParaRPr lang="en-US" dirty="0" smtClean="0"/>
          </a:p>
          <a:p>
            <a:endParaRPr lang="en-US" dirty="0"/>
          </a:p>
        </p:txBody>
      </p:sp>
    </p:spTree>
    <p:extLst>
      <p:ext uri="{BB962C8B-B14F-4D97-AF65-F5344CB8AC3E}">
        <p14:creationId xmlns:p14="http://schemas.microsoft.com/office/powerpoint/2010/main" val="1280423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Battery level on the go</a:t>
            </a:r>
            <a:endParaRPr lang="en-US" dirty="0"/>
          </a:p>
        </p:txBody>
      </p:sp>
      <p:sp>
        <p:nvSpPr>
          <p:cNvPr id="3" name="Content Placeholder 2"/>
          <p:cNvSpPr>
            <a:spLocks noGrp="1"/>
          </p:cNvSpPr>
          <p:nvPr>
            <p:ph idx="1"/>
          </p:nvPr>
        </p:nvSpPr>
        <p:spPr/>
        <p:txBody>
          <a:bodyPr/>
          <a:lstStyle/>
          <a:p>
            <a:r>
              <a:rPr lang="en-US" dirty="0" smtClean="0"/>
              <a:t>Demo…</a:t>
            </a:r>
            <a:endParaRPr lang="en-US" dirty="0"/>
          </a:p>
        </p:txBody>
      </p:sp>
    </p:spTree>
    <p:extLst>
      <p:ext uri="{BB962C8B-B14F-4D97-AF65-F5344CB8AC3E}">
        <p14:creationId xmlns:p14="http://schemas.microsoft.com/office/powerpoint/2010/main" val="227897524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Battery level while in park</a:t>
            </a:r>
            <a:endParaRPr lang="en-US" dirty="0"/>
          </a:p>
        </p:txBody>
      </p:sp>
      <p:sp>
        <p:nvSpPr>
          <p:cNvPr id="3" name="Content Placeholder 2"/>
          <p:cNvSpPr>
            <a:spLocks noGrp="1"/>
          </p:cNvSpPr>
          <p:nvPr>
            <p:ph idx="1"/>
          </p:nvPr>
        </p:nvSpPr>
        <p:spPr/>
        <p:txBody>
          <a:bodyPr>
            <a:normAutofit fontScale="85000" lnSpcReduction="10000"/>
          </a:bodyPr>
          <a:lstStyle/>
          <a:p>
            <a:r>
              <a:rPr lang="en-US" dirty="0"/>
              <a:t>Would it be nice we have a charged car every morning without worrying about all the </a:t>
            </a:r>
            <a:r>
              <a:rPr lang="en-US" dirty="0" err="1"/>
              <a:t>charing</a:t>
            </a:r>
            <a:r>
              <a:rPr lang="en-US" dirty="0"/>
              <a:t> hassle</a:t>
            </a:r>
            <a:r>
              <a:rPr lang="en-US" dirty="0" smtClean="0"/>
              <a:t>?</a:t>
            </a:r>
          </a:p>
          <a:p>
            <a:pPr lvl="1"/>
            <a:r>
              <a:rPr lang="en-US" dirty="0"/>
              <a:t>Introducing </a:t>
            </a:r>
            <a:r>
              <a:rPr lang="en-US" dirty="0" err="1"/>
              <a:t>ChargeSimple</a:t>
            </a:r>
            <a:r>
              <a:rPr lang="en-US" dirty="0"/>
              <a:t> a service to help busy customer not worry about charging and have the car ready to go anytime</a:t>
            </a:r>
            <a:r>
              <a:rPr lang="en-US" dirty="0" smtClean="0"/>
              <a:t>.</a:t>
            </a:r>
          </a:p>
          <a:p>
            <a:pPr lvl="1"/>
            <a:r>
              <a:rPr lang="en-US" dirty="0"/>
              <a:t>Using BMW </a:t>
            </a:r>
            <a:r>
              <a:rPr lang="en-US" dirty="0" err="1"/>
              <a:t>api's</a:t>
            </a:r>
            <a:r>
              <a:rPr lang="en-US" dirty="0"/>
              <a:t> we can find out when the car is </a:t>
            </a:r>
            <a:r>
              <a:rPr lang="en-US" dirty="0" err="1"/>
              <a:t>runnning</a:t>
            </a:r>
            <a:r>
              <a:rPr lang="en-US" dirty="0"/>
              <a:t> out of charge</a:t>
            </a:r>
            <a:r>
              <a:rPr lang="en-US" dirty="0" smtClean="0"/>
              <a:t>.</a:t>
            </a:r>
          </a:p>
          <a:p>
            <a:pPr lvl="1"/>
            <a:r>
              <a:rPr lang="en-US" dirty="0" err="1"/>
              <a:t>ChargeSimple</a:t>
            </a:r>
            <a:r>
              <a:rPr lang="en-US" dirty="0"/>
              <a:t> provide services where the car will be picked up from your location, Charged and then delivered back to the same place where it was picked up. All you need to do is click a button</a:t>
            </a:r>
            <a:r>
              <a:rPr lang="en-US" dirty="0" smtClean="0"/>
              <a:t>.</a:t>
            </a:r>
          </a:p>
          <a:p>
            <a:pPr lvl="1"/>
            <a:r>
              <a:rPr lang="en-US" dirty="0"/>
              <a:t>A flat fee for using the </a:t>
            </a:r>
            <a:r>
              <a:rPr lang="en-US" dirty="0" err="1"/>
              <a:t>ChargeSimple</a:t>
            </a:r>
            <a:r>
              <a:rPr lang="en-US" dirty="0"/>
              <a:t> </a:t>
            </a:r>
            <a:r>
              <a:rPr lang="en-US"/>
              <a:t>service </a:t>
            </a:r>
            <a:r>
              <a:rPr lang="en-US" smtClean="0"/>
              <a:t>monthly</a:t>
            </a:r>
            <a:r>
              <a:rPr lang="en-US" dirty="0"/>
              <a:t>.</a:t>
            </a:r>
          </a:p>
        </p:txBody>
      </p:sp>
    </p:spTree>
    <p:extLst>
      <p:ext uri="{BB962C8B-B14F-4D97-AF65-F5344CB8AC3E}">
        <p14:creationId xmlns:p14="http://schemas.microsoft.com/office/powerpoint/2010/main" val="171272466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BMW </a:t>
            </a:r>
            <a:r>
              <a:rPr lang="en-US" dirty="0" err="1" smtClean="0"/>
              <a:t>HealthKit</a:t>
            </a:r>
            <a:endParaRPr lang="en-US" dirty="0"/>
          </a:p>
        </p:txBody>
      </p:sp>
      <p:sp>
        <p:nvSpPr>
          <p:cNvPr id="3" name="Content Placeholder 2"/>
          <p:cNvSpPr>
            <a:spLocks noGrp="1"/>
          </p:cNvSpPr>
          <p:nvPr>
            <p:ph idx="1"/>
          </p:nvPr>
        </p:nvSpPr>
        <p:spPr/>
        <p:txBody>
          <a:bodyPr/>
          <a:lstStyle/>
          <a:p>
            <a:pPr algn="ctr"/>
            <a:r>
              <a:rPr lang="en-US" dirty="0" smtClean="0"/>
              <a:t>Thank you!</a:t>
            </a:r>
            <a:endParaRPr lang="en-US" dirty="0"/>
          </a:p>
        </p:txBody>
      </p:sp>
    </p:spTree>
    <p:extLst>
      <p:ext uri="{BB962C8B-B14F-4D97-AF65-F5344CB8AC3E}">
        <p14:creationId xmlns:p14="http://schemas.microsoft.com/office/powerpoint/2010/main" val="533841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TotalTime>
  <Words>159</Words>
  <Application>Microsoft Macintosh PowerPoint</Application>
  <PresentationFormat>On-screen Show (4:3)</PresentationFormat>
  <Paragraphs>20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BMW HealthKit</vt:lpstr>
      <vt:lpstr>Your bmw’s health status</vt:lpstr>
      <vt:lpstr>Battery level on the go</vt:lpstr>
      <vt:lpstr>Battery level while in park</vt:lpstr>
      <vt:lpstr>BMW HealthKit</vt:lpstr>
    </vt:vector>
  </TitlesOfParts>
  <Company>Viralheat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Balayan</dc:creator>
  <cp:lastModifiedBy>George Balayan</cp:lastModifiedBy>
  <cp:revision>14</cp:revision>
  <dcterms:created xsi:type="dcterms:W3CDTF">2015-01-11T18:40:48Z</dcterms:created>
  <dcterms:modified xsi:type="dcterms:W3CDTF">2015-01-11T19:03:06Z</dcterms:modified>
</cp:coreProperties>
</file>