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in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67791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/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40976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8829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    if(key &lt; array[mid])		</a:t>
            </a:r>
          </a:p>
          <a:p>
            <a:pPr marL="0" indent="0">
              <a:buNone/>
            </a:pPr>
            <a:r>
              <a:rPr lang="en-US" b="1" dirty="0"/>
              <a:t>           return </a:t>
            </a:r>
            <a:r>
              <a:rPr lang="en-US" b="1" dirty="0" err="1"/>
              <a:t>binHelper</a:t>
            </a:r>
            <a:r>
              <a:rPr lang="en-US" b="1" dirty="0"/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5039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8829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/>
              <a:t>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</a:t>
            </a:r>
            <a:r>
              <a:rPr lang="en-US" b="1" dirty="0"/>
              <a:t>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60653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990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mid = (</a:t>
            </a:r>
            <a:r>
              <a:rPr lang="en-US" b="1" dirty="0" err="1"/>
              <a:t>left+right</a:t>
            </a:r>
            <a:r>
              <a:rPr lang="en-US" b="1" dirty="0"/>
              <a:t>)/2;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</a:t>
            </a:r>
            <a:r>
              <a:rPr lang="en-US" b="1" dirty="0"/>
              <a:t>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3870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    if(array[mid] == key)</a:t>
            </a:r>
          </a:p>
          <a:p>
            <a:pPr marL="0" indent="0">
              <a:buNone/>
            </a:pPr>
            <a:r>
              <a:rPr lang="en-US" b="1" dirty="0"/>
              <a:t>           return mid;	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</a:t>
            </a:r>
            <a:r>
              <a:rPr lang="en-US" b="1" dirty="0"/>
              <a:t>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08254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find the roots of a polynomial using the bisection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 polynomial</a:t>
            </a:r>
          </a:p>
          <a:p>
            <a:r>
              <a:rPr lang="en-US" dirty="0"/>
              <a:t>For all adjacent integer values, see where the sign changes between f(lower) and f(upper)</a:t>
            </a:r>
          </a:p>
          <a:p>
            <a:pPr lvl="1"/>
            <a:r>
              <a:rPr lang="en-US" dirty="0"/>
              <a:t>Find the midpoint between lower and upper, and f(mid)</a:t>
            </a:r>
          </a:p>
          <a:p>
            <a:pPr lvl="1"/>
            <a:r>
              <a:rPr lang="en-US" dirty="0"/>
              <a:t>Readjust the lower or upper bound depending on where the sign changes between f(lower) and f(mid) or f(mid) and f(upper)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4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f(lower) is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lower                      upper</a:t>
            </a:r>
          </a:p>
          <a:p>
            <a:pPr marL="0" indent="0">
              <a:buNone/>
            </a:pPr>
            <a:r>
              <a:rPr lang="en-US" dirty="0"/>
              <a:t>                     -2                    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f(upper) is neg.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7000" y="457200"/>
            <a:ext cx="0" cy="23622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2528455" y="166255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f(upper)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upper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551720"/>
            <a:ext cx="2819400" cy="44057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5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f(lower) is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f(mid) is positive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lower        mid        upper</a:t>
            </a:r>
          </a:p>
          <a:p>
            <a:pPr marL="0" indent="0">
              <a:buNone/>
            </a:pPr>
            <a:r>
              <a:rPr lang="en-US" dirty="0"/>
              <a:t>                     -2             -1.5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f(upper) is neg.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7000" y="457200"/>
            <a:ext cx="0" cy="23622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2528455" y="166255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495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f(mid) and f(upper)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mid and upper</a:t>
            </a:r>
          </a:p>
          <a:p>
            <a:r>
              <a:rPr lang="en-US" dirty="0"/>
              <a:t>Change lower to be the same as mid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19600" y="2986882"/>
            <a:ext cx="1219200" cy="18899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f(lower) is positive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    lower         upper</a:t>
            </a:r>
          </a:p>
          <a:p>
            <a:pPr marL="0" indent="0">
              <a:buNone/>
            </a:pPr>
            <a:r>
              <a:rPr lang="en-US" dirty="0"/>
              <a:t>                                     -1.5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f(upper) is neg.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f(upper)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upper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19600" y="2986882"/>
            <a:ext cx="1219200" cy="18899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f(lower) is positive</a:t>
            </a:r>
          </a:p>
          <a:p>
            <a:pPr marL="0" indent="0">
              <a:buNone/>
            </a:pPr>
            <a:r>
              <a:rPr lang="en-US" dirty="0"/>
              <a:t> 					f(mid) is negative</a:t>
            </a:r>
          </a:p>
          <a:p>
            <a:pPr marL="0" indent="0">
              <a:buNone/>
            </a:pPr>
            <a:r>
              <a:rPr lang="en-US" dirty="0"/>
              <a:t>                                  lower  mid  upper</a:t>
            </a:r>
          </a:p>
          <a:p>
            <a:pPr marL="0" indent="0">
              <a:buNone/>
            </a:pPr>
            <a:r>
              <a:rPr lang="en-US" dirty="0"/>
              <a:t>                                     -1.5 -1.25 -1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f(upper) is neg.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4876800" y="3810000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4495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f(mid)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mid</a:t>
            </a:r>
          </a:p>
          <a:p>
            <a:r>
              <a:rPr lang="en-US" dirty="0"/>
              <a:t>Make upper the same as mid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19600" y="2986882"/>
            <a:ext cx="609600" cy="9755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binSearch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(array, key, 0, </a:t>
            </a:r>
            <a:r>
              <a:rPr lang="en-US" b="1" dirty="0" err="1">
                <a:solidFill>
                  <a:srgbClr val="7030A0"/>
                </a:solidFill>
              </a:rPr>
              <a:t>array.length</a:t>
            </a:r>
            <a:r>
              <a:rPr lang="en-US" b="1" dirty="0">
                <a:solidFill>
                  <a:srgbClr val="7030A0"/>
                </a:solidFill>
              </a:rPr>
              <a:t> -1);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48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f(lower) is positive</a:t>
            </a:r>
          </a:p>
          <a:p>
            <a:pPr marL="0" indent="0">
              <a:buNone/>
            </a:pPr>
            <a:r>
              <a:rPr lang="en-US" dirty="0"/>
              <a:t> 				    f(upper) is negative</a:t>
            </a:r>
          </a:p>
          <a:p>
            <a:pPr marL="0" indent="0">
              <a:buNone/>
            </a:pPr>
            <a:r>
              <a:rPr lang="en-US" dirty="0"/>
              <a:t>   			    lower   upper</a:t>
            </a:r>
          </a:p>
          <a:p>
            <a:pPr marL="0" indent="0">
              <a:buNone/>
            </a:pPr>
            <a:r>
              <a:rPr lang="en-US" dirty="0"/>
              <a:t>                                     -1.5 -1.25 </a:t>
            </a:r>
          </a:p>
          <a:p>
            <a:pPr marL="0" indent="0">
              <a:buNone/>
            </a:pPr>
            <a:r>
              <a:rPr lang="en-US" dirty="0"/>
              <a:t>         				 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4876800" y="3810000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f(upper)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upper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0" y="2986882"/>
            <a:ext cx="609600" cy="9755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8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f(lower) is positive</a:t>
            </a:r>
          </a:p>
          <a:p>
            <a:pPr marL="0" indent="0">
              <a:buNone/>
            </a:pPr>
            <a:r>
              <a:rPr lang="en-US" dirty="0"/>
              <a:t> 				      f(mid) is negative</a:t>
            </a:r>
          </a:p>
          <a:p>
            <a:pPr marL="0" indent="0">
              <a:buNone/>
            </a:pPr>
            <a:r>
              <a:rPr lang="en-US" dirty="0"/>
              <a:t>                               lower mid</a:t>
            </a:r>
          </a:p>
          <a:p>
            <a:pPr marL="0" indent="0">
              <a:buNone/>
            </a:pPr>
            <a:r>
              <a:rPr lang="en-US" dirty="0"/>
              <a:t>                                     -1.5 -1.25 </a:t>
            </a:r>
          </a:p>
          <a:p>
            <a:pPr marL="0" indent="0">
              <a:buNone/>
            </a:pPr>
            <a:r>
              <a:rPr lang="en-US" dirty="0"/>
              <a:t>         				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4876800" y="3810000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48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-Point Star 17"/>
          <p:cNvSpPr/>
          <p:nvPr/>
        </p:nvSpPr>
        <p:spPr>
          <a:xfrm>
            <a:off x="4495800" y="3215482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495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f(mid)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mid</a:t>
            </a:r>
          </a:p>
          <a:p>
            <a:r>
              <a:rPr lang="en-US" dirty="0"/>
              <a:t>Make upper the same as mid and continue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19600" y="2986882"/>
            <a:ext cx="228600" cy="345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find the roots of a polynomial using the bisection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problems?</a:t>
            </a:r>
          </a:p>
        </p:txBody>
      </p:sp>
    </p:spTree>
    <p:extLst>
      <p:ext uri="{BB962C8B-B14F-4D97-AF65-F5344CB8AC3E}">
        <p14:creationId xmlns:p14="http://schemas.microsoft.com/office/powerpoint/2010/main" val="977863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find the roots of a polynomial using the bisection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problems?</a:t>
            </a:r>
          </a:p>
          <a:p>
            <a:pPr marL="0" indent="0">
              <a:buNone/>
            </a:pPr>
            <a:r>
              <a:rPr lang="en-US" sz="2800" dirty="0"/>
              <a:t>	What if a solution is imaginary?</a:t>
            </a:r>
          </a:p>
          <a:p>
            <a:pPr marL="0" indent="0">
              <a:buNone/>
            </a:pPr>
            <a:r>
              <a:rPr lang="en-US" sz="2800" dirty="0"/>
              <a:t>	What if there are more than one solution 	between two integer values?</a:t>
            </a:r>
          </a:p>
          <a:p>
            <a:pPr marL="0" indent="0">
              <a:buNone/>
            </a:pPr>
            <a:r>
              <a:rPr lang="en-US" sz="2800" dirty="0"/>
              <a:t>		Repeat at every 0.5 intervals</a:t>
            </a:r>
          </a:p>
          <a:p>
            <a:pPr marL="0" indent="0">
              <a:buNone/>
            </a:pPr>
            <a:r>
              <a:rPr lang="en-US" sz="2800" dirty="0"/>
              <a:t>		Repeat at every 0.25 intervals</a:t>
            </a:r>
          </a:p>
          <a:p>
            <a:pPr marL="0" indent="0">
              <a:buNone/>
            </a:pPr>
            <a:r>
              <a:rPr lang="en-US" sz="2800" dirty="0"/>
              <a:t>		Repeat at every 0.125 intervals…</a:t>
            </a:r>
          </a:p>
          <a:p>
            <a:pPr marL="0" indent="0">
              <a:buNone/>
            </a:pPr>
            <a:r>
              <a:rPr lang="en-US" sz="2800" dirty="0"/>
              <a:t>	What if a solution is beyond computer precision?</a:t>
            </a:r>
          </a:p>
        </p:txBody>
      </p:sp>
    </p:spTree>
    <p:extLst>
      <p:ext uri="{BB962C8B-B14F-4D97-AF65-F5344CB8AC3E}">
        <p14:creationId xmlns:p14="http://schemas.microsoft.com/office/powerpoint/2010/main" val="3557118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find the roots of a polynomial using the bisection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digitally represent any polynomial in an efficient and intuitive way?</a:t>
            </a:r>
          </a:p>
          <a:p>
            <a:r>
              <a:rPr lang="en-US" dirty="0"/>
              <a:t>How do you know when a solution is so close to zero that any more calculations would yield diminished returns? </a:t>
            </a:r>
          </a:p>
          <a:p>
            <a:r>
              <a:rPr lang="en-US" dirty="0"/>
              <a:t>How do you know when to “give up” searching for solutions that might be imaginary?</a:t>
            </a:r>
          </a:p>
          <a:p>
            <a:r>
              <a:rPr lang="en-US" dirty="0"/>
              <a:t>How do you handle efficiency?</a:t>
            </a:r>
          </a:p>
        </p:txBody>
      </p:sp>
    </p:spTree>
    <p:extLst>
      <p:ext uri="{BB962C8B-B14F-4D97-AF65-F5344CB8AC3E}">
        <p14:creationId xmlns:p14="http://schemas.microsoft.com/office/powerpoint/2010/main" val="116042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/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0             9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05085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969818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mid = (</a:t>
            </a:r>
            <a:r>
              <a:rPr lang="en-US" b="1" dirty="0" err="1"/>
              <a:t>left+right</a:t>
            </a:r>
            <a:r>
              <a:rPr lang="en-US" b="1" dirty="0"/>
              <a:t>)/2;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0             9           4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61418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1676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/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44882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    if(key &lt; array[mid])</a:t>
            </a:r>
            <a:r>
              <a:rPr lang="en-US" b="1" dirty="0">
                <a:solidFill>
                  <a:srgbClr val="7030A0"/>
                </a:solidFill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18619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/>
              <a:t>return </a:t>
            </a:r>
            <a:r>
              <a:rPr lang="en-US" b="1" dirty="0" err="1"/>
              <a:t>binHelper</a:t>
            </a:r>
            <a:r>
              <a:rPr lang="en-US" b="1" dirty="0"/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2271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3276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/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98226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80" y="914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mid = (</a:t>
            </a:r>
            <a:r>
              <a:rPr lang="en-US" b="1" dirty="0" err="1"/>
              <a:t>left+right</a:t>
            </a:r>
            <a:r>
              <a:rPr lang="en-US" b="1" dirty="0"/>
              <a:t>)/2;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85173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16760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1002</Words>
  <Application>Microsoft Office PowerPoint</Application>
  <PresentationFormat>On-screen Show (4:3)</PresentationFormat>
  <Paragraphs>425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Searching in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find the roots of a polynomial using the bisection method: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find the roots of a polynomial using the bisection method:</vt:lpstr>
      <vt:lpstr>Consider find the roots of a polynomial using the bisection method:</vt:lpstr>
      <vt:lpstr>Consider find the roots of a polynomial using the bisection method: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Oberle, Doug R</dc:creator>
  <cp:lastModifiedBy>Oberle, Doug R</cp:lastModifiedBy>
  <cp:revision>55</cp:revision>
  <dcterms:created xsi:type="dcterms:W3CDTF">2006-08-16T00:00:00Z</dcterms:created>
  <dcterms:modified xsi:type="dcterms:W3CDTF">2019-02-25T17:21:21Z</dcterms:modified>
</cp:coreProperties>
</file>