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In, First Out</a:t>
            </a:r>
          </a:p>
        </p:txBody>
      </p:sp>
    </p:spTree>
    <p:extLst>
      <p:ext uri="{BB962C8B-B14F-4D97-AF65-F5344CB8AC3E}">
        <p14:creationId xmlns:p14="http://schemas.microsoft.com/office/powerpoint/2010/main" val="106644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/>
              <a:t>q.add</a:t>
            </a:r>
            <a:r>
              <a:rPr lang="en-US" sz="2400" b="1" dirty="0"/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W 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4668982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q.isEmpty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W 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q.remove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W 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31173" y="5638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q.isEmpty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W 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2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q.remove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W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31173" y="5638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q.isEmpty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W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q.remove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W *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31173" y="5638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/>
              <a:t>while(!</a:t>
            </a:r>
            <a:r>
              <a:rPr lang="en-US" sz="2400" b="1" dirty="0" err="1"/>
              <a:t>q.isEmpty</a:t>
            </a:r>
            <a:r>
              <a:rPr lang="en-US" sz="2400" b="1" dirty="0"/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B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W *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5181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7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</a:t>
            </a:r>
            <a:r>
              <a:rPr lang="en-US" sz="2400" b="1" dirty="0" err="1"/>
              <a:t>q.remove</a:t>
            </a:r>
            <a:r>
              <a:rPr lang="en-US" sz="2400" b="1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r>
              <a:rPr lang="en-US" u="sng" dirty="0"/>
              <a:t>Output</a:t>
            </a:r>
            <a:endParaRPr lang="en-US" dirty="0"/>
          </a:p>
          <a:p>
            <a:r>
              <a:rPr lang="en-US" dirty="0"/>
              <a:t>* W * B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31173" y="56388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56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 err="1"/>
              <a:t>MyQueue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public class </a:t>
            </a:r>
            <a:r>
              <a:rPr lang="en-US" sz="2200" b="1" dirty="0" err="1">
                <a:solidFill>
                  <a:srgbClr val="7030A0"/>
                </a:solidFill>
              </a:rPr>
              <a:t>MyQueue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implements </a:t>
            </a:r>
            <a:r>
              <a:rPr lang="en-US" sz="2200" b="1" dirty="0" err="1">
                <a:solidFill>
                  <a:srgbClr val="7030A0"/>
                </a:solidFill>
              </a:rPr>
              <a:t>Queueable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private List&lt;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list;	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public </a:t>
            </a:r>
            <a:r>
              <a:rPr lang="en-US" sz="2200" b="1" dirty="0" err="1">
                <a:solidFill>
                  <a:srgbClr val="7030A0"/>
                </a:solidFill>
              </a:rPr>
              <a:t>MyQueue</a:t>
            </a:r>
            <a:r>
              <a:rPr lang="en-US" sz="22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list = new LinkedList();	</a:t>
            </a:r>
            <a:r>
              <a:rPr lang="en-US" sz="2200" dirty="0">
                <a:solidFill>
                  <a:srgbClr val="C00000"/>
                </a:solidFill>
              </a:rPr>
              <a:t> //could also be a Linked List </a:t>
            </a:r>
            <a:endParaRPr lang="en-US" sz="2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C00000"/>
                </a:solidFill>
              </a:rPr>
              <a:t>//now define interface methods and a </a:t>
            </a:r>
            <a:r>
              <a:rPr lang="en-US" sz="2200" dirty="0" err="1">
                <a:solidFill>
                  <a:srgbClr val="C00000"/>
                </a:solidFill>
              </a:rPr>
              <a:t>toString</a:t>
            </a:r>
            <a:r>
              <a:rPr lang="en-US" sz="2200" dirty="0">
                <a:solidFill>
                  <a:srgbClr val="C00000"/>
                </a:solidFill>
              </a:rPr>
              <a:t> method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58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dynamic-sized data structure</a:t>
            </a:r>
          </a:p>
          <a:p>
            <a:pPr lvl="1"/>
            <a:r>
              <a:rPr lang="en-US" sz="2400" dirty="0"/>
              <a:t>Elements can only be added to the end (add)</a:t>
            </a:r>
          </a:p>
          <a:p>
            <a:pPr lvl="1"/>
            <a:r>
              <a:rPr lang="en-US" sz="2400" dirty="0"/>
              <a:t>Elements can only be removed from the front (remove)</a:t>
            </a:r>
          </a:p>
          <a:p>
            <a:pPr lvl="1"/>
            <a:r>
              <a:rPr lang="en-US" sz="2400" dirty="0"/>
              <a:t>Only the front element can be accessed individually (peek)</a:t>
            </a:r>
          </a:p>
          <a:p>
            <a:r>
              <a:rPr lang="en-US" sz="2800" dirty="0"/>
              <a:t>FIFO order (First In, First Out)</a:t>
            </a:r>
          </a:p>
          <a:p>
            <a:pPr lvl="1"/>
            <a:r>
              <a:rPr lang="en-US" sz="2400" dirty="0"/>
              <a:t>The first element added to the queue will be the first element removed from the queue.</a:t>
            </a:r>
          </a:p>
          <a:p>
            <a:pPr lvl="1"/>
            <a:r>
              <a:rPr lang="en-US" sz="2400" dirty="0"/>
              <a:t>Consider a lunch line, or a lane of traffic at a stop light.</a:t>
            </a:r>
          </a:p>
        </p:txBody>
      </p:sp>
    </p:spTree>
    <p:extLst>
      <p:ext uri="{BB962C8B-B14F-4D97-AF65-F5344CB8AC3E}">
        <p14:creationId xmlns:p14="http://schemas.microsoft.com/office/powerpoint/2010/main" val="212870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interface </a:t>
            </a:r>
            <a:r>
              <a:rPr lang="en-US" b="1" dirty="0" err="1">
                <a:solidFill>
                  <a:srgbClr val="7030A0"/>
                </a:solidFill>
              </a:rPr>
              <a:t>Queueable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void add(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		</a:t>
            </a:r>
            <a:r>
              <a:rPr lang="en-US" dirty="0">
                <a:solidFill>
                  <a:srgbClr val="C00000"/>
                </a:solidFill>
              </a:rPr>
              <a:t>//add x to the end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remove();		</a:t>
            </a:r>
            <a:r>
              <a:rPr lang="en-US" dirty="0">
                <a:solidFill>
                  <a:srgbClr val="C00000"/>
                </a:solidFill>
              </a:rPr>
              <a:t>//remove and return the front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					</a:t>
            </a:r>
            <a:r>
              <a:rPr lang="en-US" dirty="0">
                <a:solidFill>
                  <a:srgbClr val="C00000"/>
                </a:solidFill>
              </a:rPr>
              <a:t>//return null if empty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peek();		</a:t>
            </a:r>
            <a:r>
              <a:rPr lang="en-US" dirty="0">
                <a:solidFill>
                  <a:srgbClr val="C00000"/>
                </a:solidFill>
              </a:rPr>
              <a:t>//return the front element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					</a:t>
            </a:r>
            <a:r>
              <a:rPr lang="en-US" dirty="0">
                <a:solidFill>
                  <a:srgbClr val="C00000"/>
                </a:solidFill>
              </a:rPr>
              <a:t>//return null if empty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public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isEmpty</a:t>
            </a:r>
            <a:r>
              <a:rPr lang="en-US" b="1" dirty="0">
                <a:solidFill>
                  <a:srgbClr val="7030A0"/>
                </a:solidFill>
              </a:rPr>
              <a:t>();		</a:t>
            </a:r>
            <a:r>
              <a:rPr lang="en-US" dirty="0">
                <a:solidFill>
                  <a:srgbClr val="C00000"/>
                </a:solidFill>
              </a:rPr>
              <a:t>//true if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55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MyQueue</a:t>
            </a:r>
            <a:r>
              <a:rPr lang="en-US" sz="2400" b="1" dirty="0"/>
              <a:t>&lt;String&gt; q = new </a:t>
            </a:r>
            <a:r>
              <a:rPr lang="en-US" sz="2400" b="1" dirty="0" err="1"/>
              <a:t>MyQueue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 err="1"/>
              <a:t>q.add</a:t>
            </a:r>
            <a:r>
              <a:rPr lang="en-US" sz="2400" b="1" dirty="0"/>
              <a:t>(“B”);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B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0" y="2064327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1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/>
              <a:t>q.add</a:t>
            </a:r>
            <a:r>
              <a:rPr lang="en-US" sz="2400" b="1" dirty="0"/>
              <a:t>(“*”);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B *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25146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/>
              <a:t>q.add</a:t>
            </a:r>
            <a:r>
              <a:rPr lang="en-US" sz="2400" b="1" dirty="0"/>
              <a:t>(“W”);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B * W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0" y="2989843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/>
              <a:t>String temp = </a:t>
            </a:r>
            <a:r>
              <a:rPr lang="en-US" sz="2400" b="1" dirty="0" err="1"/>
              <a:t>q.remove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W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0" y="34290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/>
              <a:t>String t2 = </a:t>
            </a:r>
            <a:r>
              <a:rPr lang="en-US" sz="2400" b="1" dirty="0" err="1"/>
              <a:t>q.peek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W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0" y="38100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&lt;String&gt; q = new </a:t>
            </a:r>
            <a:r>
              <a:rPr lang="en-US" sz="2400" b="1" dirty="0" err="1">
                <a:solidFill>
                  <a:srgbClr val="7030A0"/>
                </a:solidFill>
              </a:rPr>
              <a:t>MyQueue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C00000"/>
                </a:solidFill>
              </a:rPr>
              <a:t>(“B”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“*”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“W”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temp = 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t2 = </a:t>
            </a:r>
            <a:r>
              <a:rPr lang="en-US" sz="2400" b="1" dirty="0" err="1">
                <a:solidFill>
                  <a:srgbClr val="7030A0"/>
                </a:solidFill>
              </a:rPr>
              <a:t>q.peek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/>
              <a:t>q.add</a:t>
            </a:r>
            <a:r>
              <a:rPr lang="en-US" sz="2400" b="1" dirty="0"/>
              <a:t>(t2);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q.add</a:t>
            </a:r>
            <a:r>
              <a:rPr lang="en-US" sz="2400" b="1" dirty="0">
                <a:solidFill>
                  <a:srgbClr val="7030A0"/>
                </a:solidFill>
              </a:rPr>
              <a:t>(temp);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while(!</a:t>
            </a:r>
            <a:r>
              <a:rPr lang="en-US" sz="2400" b="1" dirty="0" err="1">
                <a:solidFill>
                  <a:srgbClr val="7030A0"/>
                </a:solidFill>
              </a:rPr>
              <a:t>q.isEmpty</a:t>
            </a:r>
            <a:r>
              <a:rPr lang="en-US" sz="2400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q.remove</a:t>
            </a:r>
            <a:r>
              <a:rPr lang="en-US" sz="2400" b="1" dirty="0">
                <a:solidFill>
                  <a:srgbClr val="7030A0"/>
                </a:solidFill>
              </a:rPr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0" y="1676400"/>
            <a:ext cx="3428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    	* W *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u="sng" dirty="0"/>
              <a:t>temp</a:t>
            </a:r>
            <a:r>
              <a:rPr lang="en-US" dirty="0"/>
              <a:t>        </a:t>
            </a:r>
            <a:r>
              <a:rPr lang="en-US" u="sng" dirty="0"/>
              <a:t>t2</a:t>
            </a:r>
          </a:p>
          <a:p>
            <a:r>
              <a:rPr lang="en-US" dirty="0"/>
              <a:t>		   B             *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dirty="0"/>
              <a:t>	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24600" y="1828800"/>
            <a:ext cx="381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-Point Star 5"/>
          <p:cNvSpPr/>
          <p:nvPr/>
        </p:nvSpPr>
        <p:spPr>
          <a:xfrm>
            <a:off x="10391" y="4343400"/>
            <a:ext cx="3810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9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1535</Words>
  <Application>Microsoft Office PowerPoint</Application>
  <PresentationFormat>On-screen Show (4:3)</PresentationFormat>
  <Paragraphs>341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The Queue</vt:lpstr>
      <vt:lpstr>The Queue</vt:lpstr>
      <vt:lpstr>A Queue Interface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Queue mechanics</vt:lpstr>
      <vt:lpstr>Creating the MyQueue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Stack</dc:title>
  <dc:creator>Oberle, Doug R</dc:creator>
  <cp:lastModifiedBy>Oberle, Doug R</cp:lastModifiedBy>
  <cp:revision>13</cp:revision>
  <dcterms:created xsi:type="dcterms:W3CDTF">2006-08-16T00:00:00Z</dcterms:created>
  <dcterms:modified xsi:type="dcterms:W3CDTF">2021-01-05T15:14:06Z</dcterms:modified>
</cp:coreProperties>
</file>