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In, First Out</a:t>
            </a:r>
          </a:p>
        </p:txBody>
      </p:sp>
    </p:spTree>
    <p:extLst>
      <p:ext uri="{BB962C8B-B14F-4D97-AF65-F5344CB8AC3E}">
        <p14:creationId xmlns:p14="http://schemas.microsoft.com/office/powerpoint/2010/main" val="106644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/>
              <a:t>s.push</a:t>
            </a:r>
            <a:r>
              <a:rPr lang="en-US" sz="2400" b="1" dirty="0"/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W     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927" y="4350327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/>
              <a:t>s.push</a:t>
            </a:r>
            <a:r>
              <a:rPr lang="en-US" sz="2400" b="1" dirty="0"/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W		  W     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2345" y="47244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s.isEmpty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W		  W     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20782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s.pop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48491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s.isEmpty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5809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s.pop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  <a:p>
            <a:r>
              <a:rPr lang="en-US" dirty="0"/>
              <a:t>     *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5809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s.isEmpty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  <a:p>
            <a:r>
              <a:rPr lang="en-US" dirty="0"/>
              <a:t>     *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5809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s.pop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5809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s.isEmpty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5809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9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s.pop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      		  W            *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  <a:p>
            <a:r>
              <a:rPr lang="en-US" dirty="0"/>
              <a:t>    W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65809" y="5562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dynamic-sized data structure</a:t>
            </a:r>
          </a:p>
          <a:p>
            <a:pPr lvl="1"/>
            <a:r>
              <a:rPr lang="en-US" sz="2400" dirty="0"/>
              <a:t>Elements can only be added to the top (push)</a:t>
            </a:r>
          </a:p>
          <a:p>
            <a:pPr lvl="1"/>
            <a:r>
              <a:rPr lang="en-US" sz="2400" dirty="0"/>
              <a:t>Elements can only be removed from the top (pop)</a:t>
            </a:r>
          </a:p>
          <a:p>
            <a:pPr lvl="1"/>
            <a:r>
              <a:rPr lang="en-US" sz="2400" dirty="0"/>
              <a:t>Only the top element can be accessed individually (peek)</a:t>
            </a:r>
          </a:p>
          <a:p>
            <a:r>
              <a:rPr lang="en-US" sz="2800" dirty="0"/>
              <a:t>LIFO order (Last In, First Out)</a:t>
            </a:r>
          </a:p>
          <a:p>
            <a:pPr lvl="1"/>
            <a:r>
              <a:rPr lang="en-US" sz="2400" dirty="0"/>
              <a:t>The last element pushed onto the stack will be the first element popped off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12870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MyStack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class </a:t>
            </a:r>
            <a:r>
              <a:rPr lang="en-US" sz="2200" b="1" dirty="0" err="1">
                <a:solidFill>
                  <a:srgbClr val="7030A0"/>
                </a:solidFill>
              </a:rPr>
              <a:t>MyStack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implements Stackable&lt;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private List&lt;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list;	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public </a:t>
            </a:r>
            <a:r>
              <a:rPr lang="en-US" sz="2200" b="1" dirty="0" err="1">
                <a:solidFill>
                  <a:srgbClr val="7030A0"/>
                </a:solidFill>
              </a:rPr>
              <a:t>MyStack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list = new </a:t>
            </a:r>
            <a:r>
              <a:rPr lang="en-US" sz="2200" b="1" dirty="0" err="1">
                <a:solidFill>
                  <a:srgbClr val="7030A0"/>
                </a:solidFill>
              </a:rPr>
              <a:t>ArrayList</a:t>
            </a:r>
            <a:r>
              <a:rPr lang="en-US" sz="2200" b="1" dirty="0">
                <a:solidFill>
                  <a:srgbClr val="7030A0"/>
                </a:solidFill>
              </a:rPr>
              <a:t>();	</a:t>
            </a:r>
            <a:r>
              <a:rPr lang="en-US" sz="2200" dirty="0">
                <a:solidFill>
                  <a:srgbClr val="C00000"/>
                </a:solidFill>
              </a:rPr>
              <a:t>//could also be a Linked List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>
                <a:solidFill>
                  <a:srgbClr val="7030A0"/>
                </a:solidFill>
              </a:rPr>
              <a:t>     }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C00000"/>
                </a:solidFill>
              </a:rPr>
              <a:t>//now define interface methods and a </a:t>
            </a:r>
            <a:r>
              <a:rPr lang="en-US" sz="2200" dirty="0" err="1">
                <a:solidFill>
                  <a:srgbClr val="C00000"/>
                </a:solidFill>
              </a:rPr>
              <a:t>toString</a:t>
            </a:r>
            <a:r>
              <a:rPr lang="en-US" sz="2200" dirty="0">
                <a:solidFill>
                  <a:srgbClr val="C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58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interface Stackable&lt;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void push(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	</a:t>
            </a:r>
            <a:r>
              <a:rPr lang="en-US" dirty="0">
                <a:solidFill>
                  <a:srgbClr val="C00000"/>
                </a:solidFill>
              </a:rPr>
              <a:t>//add x to the top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pop();		</a:t>
            </a:r>
            <a:r>
              <a:rPr lang="en-US" dirty="0">
                <a:solidFill>
                  <a:srgbClr val="C00000"/>
                </a:solidFill>
              </a:rPr>
              <a:t>//remove and return the top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					</a:t>
            </a:r>
            <a:r>
              <a:rPr lang="en-US" dirty="0">
                <a:solidFill>
                  <a:srgbClr val="C00000"/>
                </a:solidFill>
              </a:rPr>
              <a:t>//return null if empty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peek();		</a:t>
            </a:r>
            <a:r>
              <a:rPr lang="en-US" dirty="0">
                <a:solidFill>
                  <a:srgbClr val="C00000"/>
                </a:solidFill>
              </a:rPr>
              <a:t>//return the top 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					</a:t>
            </a:r>
            <a:r>
              <a:rPr lang="en-US" dirty="0">
                <a:solidFill>
                  <a:srgbClr val="C00000"/>
                </a:solidFill>
              </a:rPr>
              <a:t>//return null if empty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isEmpty</a:t>
            </a:r>
            <a:r>
              <a:rPr lang="en-US" b="1" dirty="0">
                <a:solidFill>
                  <a:srgbClr val="7030A0"/>
                </a:solidFill>
              </a:rPr>
              <a:t>();		</a:t>
            </a:r>
            <a:r>
              <a:rPr lang="en-US" dirty="0">
                <a:solidFill>
                  <a:srgbClr val="C00000"/>
                </a:solidFill>
              </a:rPr>
              <a:t>//true if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5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5-Point Star 4"/>
          <p:cNvSpPr/>
          <p:nvPr/>
        </p:nvSpPr>
        <p:spPr>
          <a:xfrm>
            <a:off x="38100" y="16764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/>
              <a:t>s.push</a:t>
            </a:r>
            <a:r>
              <a:rPr lang="en-US" sz="2400" b="1" dirty="0"/>
              <a:t>(“B”);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8100" y="2092036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/>
              <a:t>s.push</a:t>
            </a:r>
            <a:r>
              <a:rPr lang="en-US" sz="2400" b="1" dirty="0"/>
              <a:t>(“*”);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8100" y="2539662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/>
              <a:t>s.push</a:t>
            </a:r>
            <a:r>
              <a:rPr lang="en-US" sz="2400" b="1" dirty="0"/>
              <a:t>(“W”);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r>
              <a:rPr lang="en-US" dirty="0"/>
              <a:t>      W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38100" y="2971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/>
              <a:t>String temp = </a:t>
            </a:r>
            <a:r>
              <a:rPr lang="en-US" sz="2400" b="1" dirty="0" err="1"/>
              <a:t>s.pop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s.peek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W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38100" y="3402925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&lt;String&gt; s = new </a:t>
            </a:r>
            <a:r>
              <a:rPr lang="en-US" sz="2400" b="1" dirty="0" err="1">
                <a:solidFill>
                  <a:srgbClr val="7030A0"/>
                </a:solidFill>
              </a:rPr>
              <a:t>MyStack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/>
              <a:t>String t2 = </a:t>
            </a:r>
            <a:r>
              <a:rPr lang="en-US" sz="2400" b="1" dirty="0" err="1"/>
              <a:t>s.peek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s.push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s.isEmpty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s.pop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490" y="1676400"/>
            <a:ext cx="3761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top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W            *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*</a:t>
            </a:r>
          </a:p>
          <a:p>
            <a:r>
              <a:rPr lang="en-US" dirty="0"/>
              <a:t>       B</a:t>
            </a:r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19812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38100" y="38100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1629</Words>
  <Application>Microsoft Office PowerPoint</Application>
  <PresentationFormat>On-screen Show (4:3)</PresentationFormat>
  <Paragraphs>343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The Stack</vt:lpstr>
      <vt:lpstr>The Stack</vt:lpstr>
      <vt:lpstr>A Stack Interface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Stack mechanics</vt:lpstr>
      <vt:lpstr>Creating the MyStack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</dc:title>
  <dc:creator>Oberle, Doug R</dc:creator>
  <cp:lastModifiedBy>Oberle, Doug R</cp:lastModifiedBy>
  <cp:revision>11</cp:revision>
  <dcterms:created xsi:type="dcterms:W3CDTF">2006-08-16T00:00:00Z</dcterms:created>
  <dcterms:modified xsi:type="dcterms:W3CDTF">2021-01-05T15:16:49Z</dcterms:modified>
</cp:coreProperties>
</file>