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Stack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Last In, First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4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Score:		5</a:t>
            </a:r>
          </a:p>
          <a:p>
            <a:pPr marL="0" indent="0">
              <a:buNone/>
            </a:pPr>
            <a:r>
              <a:rPr lang="en-US" sz="2400" dirty="0" smtClean="0"/>
              <a:t>The topic is:  	Star Wars</a:t>
            </a:r>
          </a:p>
          <a:p>
            <a:pPr marL="0" indent="0">
              <a:buNone/>
            </a:pPr>
            <a:r>
              <a:rPr lang="en-US" sz="2400" dirty="0" smtClean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_ _ _ _ d o  (the revealed letters)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5 4 3 2 1 –  (points subtracted if wrong)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What is the next letter?  </a:t>
            </a:r>
            <a:r>
              <a:rPr lang="en-US" sz="2400" dirty="0"/>
              <a:t>n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0" y="2670465"/>
            <a:ext cx="15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0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Score:		3</a:t>
            </a:r>
          </a:p>
          <a:p>
            <a:pPr marL="0" indent="0">
              <a:buNone/>
            </a:pPr>
            <a:r>
              <a:rPr lang="en-US" sz="2400" dirty="0" smtClean="0"/>
              <a:t>The topic is:  	Star Wars</a:t>
            </a:r>
          </a:p>
          <a:p>
            <a:pPr marL="0" indent="0">
              <a:buNone/>
            </a:pPr>
            <a:r>
              <a:rPr lang="en-US" sz="2400" dirty="0" smtClean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_ _ _ e d o  (the revealed letters)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5 4 3 2 1 –  (points subtracted if wrong)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What is the next letter?  n</a:t>
            </a:r>
          </a:p>
          <a:p>
            <a:pPr marL="0" indent="0">
              <a:buNone/>
            </a:pPr>
            <a:r>
              <a:rPr lang="en-US" sz="2400" dirty="0" smtClean="0"/>
              <a:t>WRONG – you lose 2 points!</a:t>
            </a:r>
          </a:p>
        </p:txBody>
      </p:sp>
    </p:spTree>
    <p:extLst>
      <p:ext uri="{BB962C8B-B14F-4D97-AF65-F5344CB8AC3E}">
        <p14:creationId xmlns:p14="http://schemas.microsoft.com/office/powerpoint/2010/main" val="172620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Score:		3</a:t>
            </a:r>
          </a:p>
          <a:p>
            <a:pPr marL="0" indent="0">
              <a:buNone/>
            </a:pPr>
            <a:r>
              <a:rPr lang="en-US" sz="2400" dirty="0" smtClean="0"/>
              <a:t>The topic is:  	Star Wars</a:t>
            </a:r>
          </a:p>
          <a:p>
            <a:pPr marL="0" indent="0">
              <a:buNone/>
            </a:pPr>
            <a:r>
              <a:rPr lang="en-US" sz="2400" dirty="0" smtClean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_ _ _ e d o  (the revealed letters)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5 4 3 2 1 –  (points subtracted if wrong)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What is the next letter?  </a:t>
            </a:r>
            <a:r>
              <a:rPr lang="en-US" sz="2400" dirty="0"/>
              <a:t>k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19400" y="2667000"/>
            <a:ext cx="15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7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Score:		0</a:t>
            </a:r>
          </a:p>
          <a:p>
            <a:pPr marL="0" indent="0">
              <a:buNone/>
            </a:pPr>
            <a:r>
              <a:rPr lang="en-US" sz="2400" dirty="0" smtClean="0"/>
              <a:t>The topic is:  	Star Wars</a:t>
            </a:r>
          </a:p>
          <a:p>
            <a:pPr marL="0" indent="0">
              <a:buNone/>
            </a:pPr>
            <a:r>
              <a:rPr lang="en-US" sz="2400" dirty="0" smtClean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_ _ e e d o  (the revealed letters)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5 4 3 2 1 –  (points subtracted if wrong)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What is the next letter?  k</a:t>
            </a:r>
          </a:p>
          <a:p>
            <a:pPr marL="0" indent="0">
              <a:buNone/>
            </a:pPr>
            <a:r>
              <a:rPr lang="en-US" sz="2400" dirty="0"/>
              <a:t>WRONG – you lose </a:t>
            </a:r>
            <a:r>
              <a:rPr lang="en-US" sz="2400" dirty="0" smtClean="0"/>
              <a:t>3 </a:t>
            </a:r>
            <a:r>
              <a:rPr lang="en-US" sz="2400" dirty="0"/>
              <a:t>points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96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Score:		0</a:t>
            </a:r>
          </a:p>
          <a:p>
            <a:pPr marL="0" indent="0">
              <a:buNone/>
            </a:pPr>
            <a:r>
              <a:rPr lang="en-US" sz="2400" dirty="0" smtClean="0"/>
              <a:t>The topic is:  	Star Wars</a:t>
            </a:r>
          </a:p>
          <a:p>
            <a:pPr marL="0" indent="0">
              <a:buNone/>
            </a:pPr>
            <a:r>
              <a:rPr lang="en-US" sz="2400" dirty="0" smtClean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_ _ e e d o  (the revealed letters)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5 4 3 2 1 –  (points subtracted if wrong)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What is the next letter?  r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90800" y="2667000"/>
            <a:ext cx="15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9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Score:		2</a:t>
            </a:r>
          </a:p>
          <a:p>
            <a:pPr marL="0" indent="0">
              <a:buNone/>
            </a:pPr>
            <a:r>
              <a:rPr lang="en-US" sz="2400" dirty="0" smtClean="0"/>
              <a:t>The topic is:  	Star Wars</a:t>
            </a:r>
          </a:p>
          <a:p>
            <a:pPr marL="0" indent="0">
              <a:buNone/>
            </a:pPr>
            <a:r>
              <a:rPr lang="en-US" sz="2400" dirty="0" smtClean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_ r e e d o  (the revealed letters)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5 4 3 2 1 –  (points subtracted if wrong)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What is the next letter?  r</a:t>
            </a:r>
          </a:p>
          <a:p>
            <a:pPr marL="0" indent="0">
              <a:buNone/>
            </a:pPr>
            <a:r>
              <a:rPr lang="en-US" sz="2400" dirty="0"/>
              <a:t>CORRECT – you get </a:t>
            </a:r>
            <a:r>
              <a:rPr lang="en-US" sz="2400" dirty="0" smtClean="0"/>
              <a:t>2 </a:t>
            </a:r>
            <a:r>
              <a:rPr lang="en-US" sz="2400" dirty="0"/>
              <a:t>points!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296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Score:		2</a:t>
            </a:r>
          </a:p>
          <a:p>
            <a:pPr marL="0" indent="0">
              <a:buNone/>
            </a:pPr>
            <a:r>
              <a:rPr lang="en-US" sz="2400" dirty="0" smtClean="0"/>
              <a:t>The topic is:  	Star Wars</a:t>
            </a:r>
          </a:p>
          <a:p>
            <a:pPr marL="0" indent="0">
              <a:buNone/>
            </a:pPr>
            <a:r>
              <a:rPr lang="en-US" sz="2400" dirty="0" smtClean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_ r e e d o  (the revealed letters)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5 4 3 2 1 –  (points subtracted if wrong)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What is the next letter?  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62200" y="2667000"/>
            <a:ext cx="15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5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Score:		3</a:t>
            </a:r>
          </a:p>
          <a:p>
            <a:pPr marL="0" indent="0">
              <a:buNone/>
            </a:pPr>
            <a:r>
              <a:rPr lang="en-US" sz="2400" dirty="0" smtClean="0"/>
              <a:t>The topic is:  	Star Wars</a:t>
            </a:r>
          </a:p>
          <a:p>
            <a:pPr marL="0" indent="0">
              <a:buNone/>
            </a:pPr>
            <a:r>
              <a:rPr lang="en-US" sz="2400" dirty="0" smtClean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g r e e d o  (the revealed letters)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5 4 3 2 1 –  (points subtracted if wrong)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What is the next letter?  g</a:t>
            </a:r>
          </a:p>
          <a:p>
            <a:pPr marL="0" indent="0">
              <a:buNone/>
            </a:pPr>
            <a:r>
              <a:rPr lang="en-US" sz="2400" dirty="0"/>
              <a:t>CORRECT – you get </a:t>
            </a:r>
            <a:r>
              <a:rPr lang="en-US" sz="2400" dirty="0" smtClean="0"/>
              <a:t>1 point!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5954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puzzle:	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g</a:t>
            </a:r>
            <a:r>
              <a:rPr lang="en-US" sz="2400" dirty="0" err="1" smtClean="0"/>
              <a:t>reedo</a:t>
            </a:r>
            <a:r>
              <a:rPr lang="en-US" sz="2400" dirty="0" smtClean="0"/>
              <a:t>		(solution word)</a:t>
            </a:r>
          </a:p>
          <a:p>
            <a:pPr marL="0" indent="0">
              <a:buNone/>
            </a:pPr>
            <a:r>
              <a:rPr lang="en-US" sz="2400" dirty="0" smtClean="0"/>
              <a:t>Stack letters:	top			(stack of word letters)</a:t>
            </a:r>
          </a:p>
          <a:p>
            <a:pPr marL="0" indent="0">
              <a:buNone/>
            </a:pPr>
            <a:r>
              <a:rPr lang="en-US" sz="2400" dirty="0" smtClean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5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puzzle:		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g</a:t>
            </a:r>
            <a:r>
              <a:rPr lang="en-US" sz="2400" dirty="0" err="1" smtClean="0"/>
              <a:t>reedo</a:t>
            </a:r>
            <a:r>
              <a:rPr lang="en-US" sz="2400" dirty="0" smtClean="0"/>
              <a:t>		(solution word)</a:t>
            </a:r>
          </a:p>
          <a:p>
            <a:pPr marL="0" indent="0">
              <a:buNone/>
            </a:pPr>
            <a:r>
              <a:rPr lang="en-US" sz="2400" dirty="0" smtClean="0"/>
              <a:t>Stack letters:	top	g		(stack of word letters)</a:t>
            </a:r>
          </a:p>
          <a:p>
            <a:pPr marL="0" indent="0">
              <a:buNone/>
            </a:pPr>
            <a:r>
              <a:rPr lang="en-US" sz="2400" dirty="0" smtClean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9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If the Stack’s internal data-field container is an </a:t>
            </a:r>
            <a:r>
              <a:rPr lang="en-US" sz="28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800" b="1" dirty="0" smtClean="0">
                <a:solidFill>
                  <a:srgbClr val="C00000"/>
                </a:solidFill>
              </a:rPr>
              <a:t>, what </a:t>
            </a:r>
            <a:r>
              <a:rPr lang="en-US" sz="2800" b="1" dirty="0" smtClean="0">
                <a:solidFill>
                  <a:srgbClr val="C00000"/>
                </a:solidFill>
              </a:rPr>
              <a:t>side do we want to consider the top of the stack?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0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puzzle:		</a:t>
            </a:r>
            <a:r>
              <a:rPr lang="en-US" sz="2400" dirty="0" err="1" smtClean="0"/>
              <a:t>g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r</a:t>
            </a:r>
            <a:r>
              <a:rPr lang="en-US" sz="2400" dirty="0" err="1" smtClean="0"/>
              <a:t>eedo</a:t>
            </a:r>
            <a:r>
              <a:rPr lang="en-US" sz="2400" dirty="0" smtClean="0"/>
              <a:t>		(solution word)</a:t>
            </a:r>
          </a:p>
          <a:p>
            <a:pPr marL="0" indent="0">
              <a:buNone/>
            </a:pPr>
            <a:r>
              <a:rPr lang="en-US" sz="2400" dirty="0" smtClean="0"/>
              <a:t>Stack letters:	top	</a:t>
            </a:r>
            <a:r>
              <a:rPr lang="en-US" sz="2400" dirty="0" err="1" smtClean="0"/>
              <a:t>rg</a:t>
            </a:r>
            <a:r>
              <a:rPr lang="en-US" sz="2400" dirty="0" smtClean="0"/>
              <a:t>		(stack of word letters)</a:t>
            </a:r>
          </a:p>
          <a:p>
            <a:pPr marL="0" indent="0">
              <a:buNone/>
            </a:pPr>
            <a:r>
              <a:rPr lang="en-US" sz="2400" dirty="0" smtClean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46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puzzle:		</a:t>
            </a:r>
            <a:r>
              <a:rPr lang="en-US" sz="2400" dirty="0" err="1" smtClean="0"/>
              <a:t>gr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e</a:t>
            </a:r>
            <a:r>
              <a:rPr lang="en-US" sz="2400" dirty="0" err="1" smtClean="0"/>
              <a:t>edo</a:t>
            </a:r>
            <a:r>
              <a:rPr lang="en-US" sz="2400" dirty="0" smtClean="0"/>
              <a:t>		(solution word)</a:t>
            </a:r>
          </a:p>
          <a:p>
            <a:pPr marL="0" indent="0">
              <a:buNone/>
            </a:pPr>
            <a:r>
              <a:rPr lang="en-US" sz="2400" dirty="0" smtClean="0"/>
              <a:t>Stack letters:	top	erg		(stack of word letters)</a:t>
            </a:r>
          </a:p>
          <a:p>
            <a:pPr marL="0" indent="0">
              <a:buNone/>
            </a:pPr>
            <a:r>
              <a:rPr lang="en-US" sz="2400" dirty="0" smtClean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10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puzzle:		</a:t>
            </a:r>
            <a:r>
              <a:rPr lang="en-US" sz="2400" dirty="0" err="1" smtClean="0"/>
              <a:t>gre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e</a:t>
            </a:r>
            <a:r>
              <a:rPr lang="en-US" sz="2400" dirty="0" err="1" smtClean="0"/>
              <a:t>do</a:t>
            </a:r>
            <a:r>
              <a:rPr lang="en-US" sz="2400" dirty="0" smtClean="0"/>
              <a:t>		(solution word)</a:t>
            </a:r>
          </a:p>
          <a:p>
            <a:pPr marL="0" indent="0">
              <a:buNone/>
            </a:pPr>
            <a:r>
              <a:rPr lang="en-US" sz="2400" dirty="0" smtClean="0"/>
              <a:t>Stack letters:	top	</a:t>
            </a:r>
            <a:r>
              <a:rPr lang="en-US" sz="2400" dirty="0" err="1" smtClean="0"/>
              <a:t>eerg</a:t>
            </a:r>
            <a:r>
              <a:rPr lang="en-US" sz="2400" dirty="0" smtClean="0"/>
              <a:t>		(stack of word letters)</a:t>
            </a:r>
          </a:p>
          <a:p>
            <a:pPr marL="0" indent="0">
              <a:buNone/>
            </a:pPr>
            <a:r>
              <a:rPr lang="en-US" sz="2400" dirty="0" smtClean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70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puzzle:		</a:t>
            </a:r>
            <a:r>
              <a:rPr lang="en-US" sz="2400" dirty="0" err="1" smtClean="0"/>
              <a:t>gree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d</a:t>
            </a:r>
            <a:r>
              <a:rPr lang="en-US" sz="2400" dirty="0" err="1" smtClean="0"/>
              <a:t>o</a:t>
            </a:r>
            <a:r>
              <a:rPr lang="en-US" sz="2400" dirty="0" smtClean="0"/>
              <a:t>		(solution word)</a:t>
            </a:r>
          </a:p>
          <a:p>
            <a:pPr marL="0" indent="0">
              <a:buNone/>
            </a:pPr>
            <a:r>
              <a:rPr lang="en-US" sz="2400" dirty="0" smtClean="0"/>
              <a:t>Stack letters:	top	</a:t>
            </a:r>
            <a:r>
              <a:rPr lang="en-US" sz="2400" dirty="0" err="1" smtClean="0"/>
              <a:t>deerg</a:t>
            </a:r>
            <a:r>
              <a:rPr lang="en-US" sz="2400" dirty="0" smtClean="0"/>
              <a:t>		(stack of word letters)</a:t>
            </a:r>
          </a:p>
          <a:p>
            <a:pPr marL="0" indent="0">
              <a:buNone/>
            </a:pPr>
            <a:r>
              <a:rPr lang="en-US" sz="2400" dirty="0" smtClean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04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puzzle:		</a:t>
            </a:r>
            <a:r>
              <a:rPr lang="en-US" sz="2400" dirty="0" err="1" smtClean="0"/>
              <a:t>greed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		(solution word)</a:t>
            </a:r>
          </a:p>
          <a:p>
            <a:pPr marL="0" indent="0">
              <a:buNone/>
            </a:pPr>
            <a:r>
              <a:rPr lang="en-US" sz="2400" dirty="0" smtClean="0"/>
              <a:t>Stack letters:	top	</a:t>
            </a:r>
            <a:r>
              <a:rPr lang="en-US" sz="2400" dirty="0" err="1" smtClean="0"/>
              <a:t>odeerg</a:t>
            </a:r>
            <a:r>
              <a:rPr lang="en-US" sz="2400" dirty="0" smtClean="0"/>
              <a:t>		(stack of word letters)</a:t>
            </a:r>
          </a:p>
          <a:p>
            <a:pPr marL="0" indent="0">
              <a:buNone/>
            </a:pPr>
            <a:r>
              <a:rPr lang="en-US" sz="2400" dirty="0" smtClean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will add the letters of the puzzle into the Stack: done.</a:t>
            </a:r>
          </a:p>
          <a:p>
            <a:pPr marL="0" indent="0">
              <a:buNone/>
            </a:pPr>
            <a:r>
              <a:rPr lang="en-US" sz="2400" dirty="0" smtClean="0"/>
              <a:t>Now, pop the first letter from the Stack and put it at the end of guess (the player is given the first letter).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414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String puzzle:		</a:t>
            </a:r>
            <a:r>
              <a:rPr lang="en-US" sz="2400" dirty="0" err="1" smtClean="0"/>
              <a:t>greed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		(solution word)</a:t>
            </a:r>
          </a:p>
          <a:p>
            <a:pPr marL="0" indent="0">
              <a:buNone/>
            </a:pPr>
            <a:r>
              <a:rPr lang="en-US" sz="2400" dirty="0" smtClean="0"/>
              <a:t>Stack letters:	top	  </a:t>
            </a:r>
            <a:r>
              <a:rPr lang="en-US" sz="2400" dirty="0" err="1" smtClean="0"/>
              <a:t>deerg</a:t>
            </a:r>
            <a:r>
              <a:rPr lang="en-US" sz="2400" dirty="0" smtClean="0"/>
              <a:t>		(stack of word letters)</a:t>
            </a:r>
          </a:p>
          <a:p>
            <a:pPr marL="0" indent="0">
              <a:buNone/>
            </a:pPr>
            <a:r>
              <a:rPr lang="en-US" sz="2400" dirty="0" smtClean="0"/>
              <a:t>String [] guess:		_ _ _ _ o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will add the letters of the puzzle into the Stack: done.</a:t>
            </a:r>
          </a:p>
          <a:p>
            <a:pPr marL="0" indent="0">
              <a:buNone/>
            </a:pPr>
            <a:r>
              <a:rPr lang="en-US" sz="2400" dirty="0" smtClean="0"/>
              <a:t>Now, pop the first letter from the Stack and put it at the end of guess (the player is given the first letter).</a:t>
            </a:r>
          </a:p>
          <a:p>
            <a:pPr marL="0" indent="0">
              <a:buNone/>
            </a:pPr>
            <a:r>
              <a:rPr lang="en-US" sz="2400" dirty="0" smtClean="0"/>
              <a:t>And now the game can begin:</a:t>
            </a:r>
          </a:p>
          <a:p>
            <a:pPr marL="0" indent="0">
              <a:buNone/>
            </a:pPr>
            <a:r>
              <a:rPr lang="en-US" sz="2400" dirty="0" smtClean="0"/>
              <a:t>1) Pop a letter off of the Stack</a:t>
            </a:r>
          </a:p>
          <a:p>
            <a:pPr marL="0" indent="0">
              <a:buNone/>
            </a:pPr>
            <a:r>
              <a:rPr lang="en-US" sz="2400" dirty="0" smtClean="0"/>
              <a:t>2) See if the user guess is the same as the letter popped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adjust the score accordingly.</a:t>
            </a:r>
          </a:p>
          <a:p>
            <a:pPr marL="0" indent="0">
              <a:buNone/>
            </a:pPr>
            <a:r>
              <a:rPr lang="en-US" sz="2400" dirty="0" smtClean="0"/>
              <a:t>3) Add the letter to the end of guess</a:t>
            </a:r>
          </a:p>
          <a:p>
            <a:pPr marL="0" indent="0">
              <a:buNone/>
            </a:pPr>
            <a:r>
              <a:rPr lang="en-US" sz="2400" dirty="0" smtClean="0"/>
              <a:t>4) Repeat (1, 2 and 3) until </a:t>
            </a:r>
            <a:r>
              <a:rPr lang="en-US" sz="2400" dirty="0"/>
              <a:t>Stack is empty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the Stack’s internal data-field container is an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, what </a:t>
            </a:r>
            <a:r>
              <a:rPr lang="en-US" sz="2800" dirty="0" smtClean="0"/>
              <a:t>side do we want to consider the top of the stack?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The </a:t>
            </a:r>
            <a:r>
              <a:rPr lang="en-US" sz="2800" b="1" u="sng" dirty="0" smtClean="0">
                <a:solidFill>
                  <a:srgbClr val="C00000"/>
                </a:solidFill>
              </a:rPr>
              <a:t>end</a:t>
            </a:r>
            <a:r>
              <a:rPr lang="en-US" sz="2800" b="1" dirty="0" smtClean="0">
                <a:solidFill>
                  <a:srgbClr val="C00000"/>
                </a:solidFill>
              </a:rPr>
              <a:t> of the list.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Push: 	Adding to the end of an </a:t>
            </a:r>
            <a:r>
              <a:rPr lang="en-US" sz="24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400" b="1" dirty="0" smtClean="0">
                <a:solidFill>
                  <a:srgbClr val="C00000"/>
                </a:solidFill>
              </a:rPr>
              <a:t> is O(1) – no shifting.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Pop: 	Removing from the end is O(1) – no shifting.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Peek:	Examining the element at the end is O(1).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9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If the Stack’s internal data-field container is a </a:t>
            </a:r>
            <a:r>
              <a:rPr lang="en-US" sz="2800" b="1" dirty="0" err="1" smtClean="0">
                <a:solidFill>
                  <a:srgbClr val="C00000"/>
                </a:solidFill>
              </a:rPr>
              <a:t>Linked</a:t>
            </a:r>
            <a:r>
              <a:rPr lang="en-US" sz="2800" b="1" dirty="0" err="1" smtClean="0">
                <a:solidFill>
                  <a:srgbClr val="C00000"/>
                </a:solidFill>
              </a:rPr>
              <a:t>List</a:t>
            </a:r>
            <a:r>
              <a:rPr lang="en-US" sz="2800" b="1" dirty="0" smtClean="0">
                <a:solidFill>
                  <a:srgbClr val="C00000"/>
                </a:solidFill>
              </a:rPr>
              <a:t>, what </a:t>
            </a:r>
            <a:r>
              <a:rPr lang="en-US" sz="2800" b="1" dirty="0" smtClean="0">
                <a:solidFill>
                  <a:srgbClr val="C00000"/>
                </a:solidFill>
              </a:rPr>
              <a:t>side do we want to consider the top of the stack?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0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the Stack’s internal data-field container is a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, what </a:t>
            </a:r>
            <a:r>
              <a:rPr lang="en-US" sz="2800" dirty="0" smtClean="0"/>
              <a:t>side do we want to consider the top of the stack?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The </a:t>
            </a:r>
            <a:r>
              <a:rPr lang="en-US" sz="2800" b="1" u="sng" dirty="0" smtClean="0">
                <a:solidFill>
                  <a:srgbClr val="C00000"/>
                </a:solidFill>
              </a:rPr>
              <a:t>front</a:t>
            </a:r>
            <a:r>
              <a:rPr lang="en-US" sz="2800" b="1" dirty="0" smtClean="0">
                <a:solidFill>
                  <a:srgbClr val="C00000"/>
                </a:solidFill>
              </a:rPr>
              <a:t> of the list.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Push: 	Adding to the front of a </a:t>
            </a:r>
            <a:r>
              <a:rPr lang="en-US" sz="2400" b="1" dirty="0" err="1" smtClean="0">
                <a:solidFill>
                  <a:srgbClr val="C00000"/>
                </a:solidFill>
              </a:rPr>
              <a:t>LinkedList</a:t>
            </a:r>
            <a:r>
              <a:rPr lang="en-US" sz="2400" b="1" dirty="0" smtClean="0">
                <a:solidFill>
                  <a:srgbClr val="C00000"/>
                </a:solidFill>
              </a:rPr>
              <a:t> is O(1) – no traversal.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Pop: 	Removing from the front is O(1) – no traversal.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Peek:	Examining what the head points to is O(1).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0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just don’t care….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a container class and</a:t>
            </a:r>
          </a:p>
          <a:p>
            <a:pPr lvl="1"/>
            <a:r>
              <a:rPr lang="en-US" dirty="0" smtClean="0"/>
              <a:t>you need to have a LIFO order, or</a:t>
            </a:r>
          </a:p>
          <a:p>
            <a:pPr lvl="1"/>
            <a:r>
              <a:rPr lang="en-US" dirty="0" smtClean="0"/>
              <a:t>you just don’t care about the order…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Use a Stack – it should be O(1) to add and remove.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5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rules:  given a word to guess at:</a:t>
            </a:r>
          </a:p>
          <a:p>
            <a:pPr lvl="1"/>
            <a:r>
              <a:rPr lang="en-US" sz="2400" dirty="0" smtClean="0"/>
              <a:t>The last letter is revealed.</a:t>
            </a:r>
          </a:p>
          <a:p>
            <a:pPr lvl="1"/>
            <a:r>
              <a:rPr lang="en-US" sz="2400" dirty="0" smtClean="0"/>
              <a:t>The player guesses at the next-to-last letter in the word.</a:t>
            </a:r>
          </a:p>
          <a:p>
            <a:pPr lvl="1"/>
            <a:r>
              <a:rPr lang="en-US" sz="2400" dirty="0" smtClean="0"/>
              <a:t>Whether it is right or not, the letter is revealed. </a:t>
            </a:r>
          </a:p>
          <a:p>
            <a:pPr lvl="2"/>
            <a:r>
              <a:rPr lang="en-US" sz="2000" dirty="0" smtClean="0"/>
              <a:t>If the letter is correct, they get points added to their score.</a:t>
            </a:r>
          </a:p>
          <a:p>
            <a:pPr lvl="2"/>
            <a:r>
              <a:rPr lang="en-US" sz="2000" dirty="0" smtClean="0"/>
              <a:t>If the letter is wrong, they get points subtracted from their score.</a:t>
            </a:r>
          </a:p>
          <a:p>
            <a:pPr lvl="2"/>
            <a:r>
              <a:rPr lang="en-US" sz="2000" dirty="0" smtClean="0"/>
              <a:t>The amount added or subtracted depends on the position of the letter in the word.</a:t>
            </a:r>
          </a:p>
          <a:p>
            <a:pPr lvl="3"/>
            <a:r>
              <a:rPr lang="en-US" dirty="0" smtClean="0"/>
              <a:t>The closer the letter is to the end of the word (with less revealed), you get more points added if correct, and less points subtracted if incorrect.</a:t>
            </a:r>
          </a:p>
          <a:p>
            <a:pPr lvl="3"/>
            <a:r>
              <a:rPr lang="en-US" dirty="0" smtClean="0"/>
              <a:t>The closer the letter is to the front of the word (with more revealed), you get less points added if correct, and more points subtracted if incorrect.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0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Score:		0</a:t>
            </a:r>
          </a:p>
          <a:p>
            <a:pPr marL="0" indent="0">
              <a:buNone/>
            </a:pPr>
            <a:r>
              <a:rPr lang="en-US" sz="2400" dirty="0" smtClean="0"/>
              <a:t>The topic is:  	Star Wars</a:t>
            </a:r>
          </a:p>
          <a:p>
            <a:pPr marL="0" indent="0">
              <a:buNone/>
            </a:pPr>
            <a:r>
              <a:rPr lang="en-US" sz="2400" dirty="0" smtClean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_ _ _ _ _ o  (the revealed letters)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5 4 3 2 1 –  (points subtracted if wrong)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What is the next letter?  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2667000"/>
            <a:ext cx="15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8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Auto 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Score:		5</a:t>
            </a:r>
          </a:p>
          <a:p>
            <a:pPr marL="0" indent="0">
              <a:buNone/>
            </a:pPr>
            <a:r>
              <a:rPr lang="en-US" sz="2400" dirty="0" smtClean="0"/>
              <a:t>The topic is:  	Star Wars</a:t>
            </a:r>
          </a:p>
          <a:p>
            <a:pPr marL="0" indent="0">
              <a:buNone/>
            </a:pPr>
            <a:r>
              <a:rPr lang="en-US" sz="2400" dirty="0" smtClean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_ _ _ _ d o  (the revealed letters)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5 4 3 2 1 –  (points subtracted if wrong)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What is the next letter?  d </a:t>
            </a:r>
          </a:p>
          <a:p>
            <a:pPr marL="0" indent="0">
              <a:buNone/>
            </a:pPr>
            <a:r>
              <a:rPr lang="en-US" sz="2400" dirty="0" smtClean="0"/>
              <a:t>CORRECT – you get 5 points!</a:t>
            </a:r>
          </a:p>
        </p:txBody>
      </p:sp>
    </p:spTree>
    <p:extLst>
      <p:ext uri="{BB962C8B-B14F-4D97-AF65-F5344CB8AC3E}">
        <p14:creationId xmlns:p14="http://schemas.microsoft.com/office/powerpoint/2010/main" val="231655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417</Words>
  <Application>Microsoft Office PowerPoint</Application>
  <PresentationFormat>On-screen Show (4:3)</PresentationFormat>
  <Paragraphs>178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The Stack 2</vt:lpstr>
      <vt:lpstr>The Stack</vt:lpstr>
      <vt:lpstr>The Stack</vt:lpstr>
      <vt:lpstr>The Stack</vt:lpstr>
      <vt:lpstr>The Stack</vt:lpstr>
      <vt:lpstr>When you just don’t care….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</dc:title>
  <dc:creator>Oberle, Doug R</dc:creator>
  <cp:lastModifiedBy>Administrator</cp:lastModifiedBy>
  <cp:revision>21</cp:revision>
  <dcterms:created xsi:type="dcterms:W3CDTF">2006-08-16T00:00:00Z</dcterms:created>
  <dcterms:modified xsi:type="dcterms:W3CDTF">2015-06-25T14:45:13Z</dcterms:modified>
</cp:coreProperties>
</file>